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7" r:id="rId2"/>
  </p:sldMasterIdLst>
  <p:notesMasterIdLst>
    <p:notesMasterId r:id="rId39"/>
  </p:notesMasterIdLst>
  <p:handoutMasterIdLst>
    <p:handoutMasterId r:id="rId40"/>
  </p:handoutMasterIdLst>
  <p:sldIdLst>
    <p:sldId id="2147470930" r:id="rId3"/>
    <p:sldId id="2147470936" r:id="rId4"/>
    <p:sldId id="2147470929" r:id="rId5"/>
    <p:sldId id="2147470931" r:id="rId6"/>
    <p:sldId id="2147470934" r:id="rId7"/>
    <p:sldId id="2147470922" r:id="rId8"/>
    <p:sldId id="2147470892" r:id="rId9"/>
    <p:sldId id="2147470938" r:id="rId10"/>
    <p:sldId id="2147470939" r:id="rId11"/>
    <p:sldId id="2147470893" r:id="rId12"/>
    <p:sldId id="2147470923" r:id="rId13"/>
    <p:sldId id="2147470898" r:id="rId14"/>
    <p:sldId id="2147470924" r:id="rId15"/>
    <p:sldId id="2147470943" r:id="rId16"/>
    <p:sldId id="2147470906" r:id="rId17"/>
    <p:sldId id="2147470925" r:id="rId18"/>
    <p:sldId id="2147470932" r:id="rId19"/>
    <p:sldId id="2147470926" r:id="rId20"/>
    <p:sldId id="2147470896" r:id="rId21"/>
    <p:sldId id="2147470928" r:id="rId22"/>
    <p:sldId id="2147470944" r:id="rId23"/>
    <p:sldId id="2147470900" r:id="rId24"/>
    <p:sldId id="2147470901" r:id="rId25"/>
    <p:sldId id="2147470902" r:id="rId26"/>
    <p:sldId id="2147470899" r:id="rId27"/>
    <p:sldId id="2147470917" r:id="rId28"/>
    <p:sldId id="2147470907" r:id="rId29"/>
    <p:sldId id="2147470911" r:id="rId30"/>
    <p:sldId id="2147470912" r:id="rId31"/>
    <p:sldId id="2147470940" r:id="rId32"/>
    <p:sldId id="2147470941" r:id="rId33"/>
    <p:sldId id="2147470942" r:id="rId34"/>
    <p:sldId id="2147470918" r:id="rId35"/>
    <p:sldId id="2147470919" r:id="rId36"/>
    <p:sldId id="2147470933" r:id="rId37"/>
    <p:sldId id="2147470945" r:id="rId3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81" userDrawn="1">
          <p15:clr>
            <a:srgbClr val="A4A3A4"/>
          </p15:clr>
        </p15:guide>
        <p15:guide id="4" orient="horz" pos="1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C1A047-8D96-362D-F15C-522B82B62D6D}" name="Francesca  Losacco" initials="FL" userId="kZINJZI1/qqekxLLzm7rIUcWwrgN3cxR2Cla2SgIva4=" providerId="None"/>
  <p188:author id="{8443ED59-20C7-4FDF-8DCA-8A14D1AA1C8C}" name="Microsoft Office User" initials="MOU" userId="Microsoft Office User" providerId="None"/>
  <p188:author id="{D213FE9D-EF59-FC93-CB86-33805B90D06E}" name="donohue" initials="HD" userId="donohu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D1CE"/>
    <a:srgbClr val="F5EAE8"/>
    <a:srgbClr val="FFA402"/>
    <a:srgbClr val="03C750"/>
    <a:srgbClr val="F4EAE7"/>
    <a:srgbClr val="C6573B"/>
    <a:srgbClr val="5D8298"/>
    <a:srgbClr val="C7573C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9"/>
    <p:restoredTop sz="95068" autoAdjust="0"/>
  </p:normalViewPr>
  <p:slideViewPr>
    <p:cSldViewPr snapToObjects="1">
      <p:cViewPr>
        <p:scale>
          <a:sx n="120" d="100"/>
          <a:sy n="120" d="100"/>
        </p:scale>
        <p:origin x="328" y="200"/>
      </p:cViewPr>
      <p:guideLst>
        <p:guide orient="horz" pos="2160"/>
        <p:guide pos="3840"/>
        <p:guide orient="horz" pos="1181"/>
        <p:guide orient="horz"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698"/>
    </p:cViewPr>
  </p:sorterViewPr>
  <p:notesViewPr>
    <p:cSldViewPr snapToObjects="1" showGuides="1">
      <p:cViewPr varScale="1">
        <p:scale>
          <a:sx n="120" d="100"/>
          <a:sy n="120" d="100"/>
        </p:scale>
        <p:origin x="389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5/1/26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5/1/26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305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03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02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65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7EBF8-C25E-5747-B608-611B37692F4F}" type="slidenum"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8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03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29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41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2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B34676-8814-4DB5-A215-1EDD2A3D6A35}" type="slidenum">
              <a:rPr lang="fr-FR" altLang="fr-FR" sz="1200" smtClean="0"/>
              <a:pPr/>
              <a:t>14</a:t>
            </a:fld>
            <a:endParaRPr lang="fr-FR" altLang="fr-FR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43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969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55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OR2EDMedEd" TargetMode="External"/><Relationship Id="rId13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12" Type="http://schemas.openxmlformats.org/officeDocument/2006/relationships/image" Target="../media/image7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or2ed.com/" TargetMode="External"/><Relationship Id="rId11" Type="http://schemas.openxmlformats.org/officeDocument/2006/relationships/image" Target="../media/image6.svg"/><Relationship Id="rId5" Type="http://schemas.openxmlformats.org/officeDocument/2006/relationships/hyperlink" Target="https://youtu.be/-frXH01_UXY" TargetMode="External"/><Relationship Id="rId10" Type="http://schemas.openxmlformats.org/officeDocument/2006/relationships/image" Target="../media/image5.svg"/><Relationship Id="rId4" Type="http://schemas.openxmlformats.org/officeDocument/2006/relationships/hyperlink" Target="https://www.linkedin.com/company/cor2ed/" TargetMode="External"/><Relationship Id="rId9" Type="http://schemas.openxmlformats.org/officeDocument/2006/relationships/hyperlink" Target="mailto:info@cor2ed.com" TargetMode="External"/><Relationship Id="rId1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frXH01_UXY" TargetMode="External"/><Relationship Id="rId13" Type="http://schemas.openxmlformats.org/officeDocument/2006/relationships/hyperlink" Target="mailto:info@cor2ed" TargetMode="External"/><Relationship Id="rId18" Type="http://schemas.openxmlformats.org/officeDocument/2006/relationships/image" Target="../media/image14.svg"/><Relationship Id="rId3" Type="http://schemas.openxmlformats.org/officeDocument/2006/relationships/image" Target="../media/image11.svg"/><Relationship Id="rId21" Type="http://schemas.openxmlformats.org/officeDocument/2006/relationships/hyperlink" Target="https://x.com/SleepConnect_" TargetMode="External"/><Relationship Id="rId7" Type="http://schemas.openxmlformats.org/officeDocument/2006/relationships/hyperlink" Target="https://www.linkedin.com/company/28472044" TargetMode="External"/><Relationship Id="rId12" Type="http://schemas.openxmlformats.org/officeDocument/2006/relationships/image" Target="../media/image13.svg"/><Relationship Id="rId17" Type="http://schemas.openxmlformats.org/officeDocument/2006/relationships/hyperlink" Target="https://www.linkedin.com/company/sleep-connect/?viewAsMember=true" TargetMode="External"/><Relationship Id="rId2" Type="http://schemas.openxmlformats.org/officeDocument/2006/relationships/image" Target="../media/image10.svg"/><Relationship Id="rId16" Type="http://schemas.openxmlformats.org/officeDocument/2006/relationships/image" Target="../media/image8.svg"/><Relationship Id="rId20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hyperlink" Target="https://twitter.com/ntrkconnectinfo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7.svg"/><Relationship Id="rId10" Type="http://schemas.openxmlformats.org/officeDocument/2006/relationships/image" Target="../media/image4.svg"/><Relationship Id="rId19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hyperlink" Target="https://cor2ed.com/" TargetMode="External"/><Relationship Id="rId1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1286CC43-5FCF-A16C-9573-845A05F2BB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22295" y="-1012043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72160347-7BC5-DF46-BB29-75C62D9EE3D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E86449C-0B52-214E-B091-696B68B6D8EC}"/>
              </a:ext>
            </a:extLst>
          </p:cNvPr>
          <p:cNvSpPr txBox="1">
            <a:spLocks/>
          </p:cNvSpPr>
          <p:nvPr userDrawn="1"/>
        </p:nvSpPr>
        <p:spPr>
          <a:xfrm>
            <a:off x="355212" y="123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AC31C948-65C2-4740-B113-C0D563D6A027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143DF8CA-B6DF-054F-8DAE-917E5C7CF79A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C263F9-CE67-F24E-8FD8-47D46BBE6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740" y="602124"/>
            <a:ext cx="1914541" cy="50923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E84BF38-09C2-6645-92E3-602FD4BA8151}"/>
              </a:ext>
            </a:extLst>
          </p:cNvPr>
          <p:cNvSpPr txBox="1"/>
          <p:nvPr userDrawn="1"/>
        </p:nvSpPr>
        <p:spPr>
          <a:xfrm>
            <a:off x="718579" y="4780067"/>
            <a:ext cx="22512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87A0C9-B4D6-A142-9EC9-E78948B12C28}"/>
              </a:ext>
            </a:extLst>
          </p:cNvPr>
          <p:cNvSpPr txBox="1"/>
          <p:nvPr userDrawn="1"/>
        </p:nvSpPr>
        <p:spPr>
          <a:xfrm>
            <a:off x="3423093" y="4780067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5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FFC551F-1537-374A-A20F-4320DE2F3E73}"/>
              </a:ext>
            </a:extLst>
          </p:cNvPr>
          <p:cNvSpPr/>
          <p:nvPr userDrawn="1"/>
        </p:nvSpPr>
        <p:spPr>
          <a:xfrm>
            <a:off x="347860" y="5315313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839D75-38C0-6642-B538-AB66FCA83821}"/>
              </a:ext>
            </a:extLst>
          </p:cNvPr>
          <p:cNvSpPr txBox="1"/>
          <p:nvPr userDrawn="1"/>
        </p:nvSpPr>
        <p:spPr>
          <a:xfrm>
            <a:off x="736987" y="5295786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hlinkClick r:id="rId6"/>
            <a:extLst>
              <a:ext uri="{FF2B5EF4-FFF2-40B4-BE49-F238E27FC236}">
                <a16:creationId xmlns:a16="http://schemas.microsoft.com/office/drawing/2014/main" id="{BA63285A-459E-4B4D-B8B8-4C384DADE30E}"/>
              </a:ext>
            </a:extLst>
          </p:cNvPr>
          <p:cNvSpPr/>
          <p:nvPr userDrawn="1"/>
        </p:nvSpPr>
        <p:spPr>
          <a:xfrm>
            <a:off x="322846" y="5298423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Graphic 64" descr="World">
            <a:extLst>
              <a:ext uri="{FF2B5EF4-FFF2-40B4-BE49-F238E27FC236}">
                <a16:creationId xmlns:a16="http://schemas.microsoft.com/office/drawing/2014/main" id="{9FF95DF6-7020-934F-95C8-A675895DC40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518" y="5353122"/>
            <a:ext cx="306593" cy="30659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DED3A94-E4BA-844E-BCA3-DC9D0A84A7DB}"/>
              </a:ext>
            </a:extLst>
          </p:cNvPr>
          <p:cNvSpPr txBox="1"/>
          <p:nvPr userDrawn="1"/>
        </p:nvSpPr>
        <p:spPr>
          <a:xfrm>
            <a:off x="3432288" y="5353122"/>
            <a:ext cx="22966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8"/>
              </a:rPr>
              <a:t>@COR2EDMedEd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8"/>
            <a:extLst>
              <a:ext uri="{FF2B5EF4-FFF2-40B4-BE49-F238E27FC236}">
                <a16:creationId xmlns:a16="http://schemas.microsoft.com/office/drawing/2014/main" id="{D59F0703-8804-EA47-AA67-3E0C47D9EB54}"/>
              </a:ext>
            </a:extLst>
          </p:cNvPr>
          <p:cNvSpPr/>
          <p:nvPr userDrawn="1"/>
        </p:nvSpPr>
        <p:spPr>
          <a:xfrm>
            <a:off x="3014669" y="5287268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305AF6-0A35-D04C-8153-D567CB189566}"/>
              </a:ext>
            </a:extLst>
          </p:cNvPr>
          <p:cNvSpPr txBox="1"/>
          <p:nvPr userDrawn="1"/>
        </p:nvSpPr>
        <p:spPr>
          <a:xfrm>
            <a:off x="736987" y="5852248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9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9"/>
              </a:rPr>
              <a:t>.com</a:t>
            </a:r>
            <a:endParaRPr lang="en-GB" sz="12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049BA3EF-2213-7740-B1A1-1732D2C77DB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3393" y="5878956"/>
            <a:ext cx="371377" cy="371377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F1B5921D-3643-7446-83D4-C4890D03ED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4932" y="5317529"/>
            <a:ext cx="373380" cy="37338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F8A2E73B-A94F-6246-80EB-64BFAAA041A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4932" y="4792432"/>
            <a:ext cx="373380" cy="37338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5BC2A64D-E186-1B41-8E20-DD77121AE8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7860" y="4792432"/>
            <a:ext cx="373380" cy="373380"/>
          </a:xfrm>
          <a:prstGeom prst="rect">
            <a:avLst/>
          </a:prstGeom>
        </p:spPr>
      </p:pic>
      <p:sp>
        <p:nvSpPr>
          <p:cNvPr id="118" name="Rectangle 117">
            <a:hlinkClick r:id="rId9"/>
            <a:extLst>
              <a:ext uri="{FF2B5EF4-FFF2-40B4-BE49-F238E27FC236}">
                <a16:creationId xmlns:a16="http://schemas.microsoft.com/office/drawing/2014/main" id="{82A0FE22-ED4D-904C-A351-E6C5B7471E0E}"/>
              </a:ext>
            </a:extLst>
          </p:cNvPr>
          <p:cNvSpPr/>
          <p:nvPr userDrawn="1"/>
        </p:nvSpPr>
        <p:spPr>
          <a:xfrm>
            <a:off x="754868" y="5858872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hlinkClick r:id="rId4"/>
            <a:extLst>
              <a:ext uri="{FF2B5EF4-FFF2-40B4-BE49-F238E27FC236}">
                <a16:creationId xmlns:a16="http://schemas.microsoft.com/office/drawing/2014/main" id="{013F39C3-AF84-9343-8EDC-233E7A9EBAE9}"/>
              </a:ext>
            </a:extLst>
          </p:cNvPr>
          <p:cNvSpPr/>
          <p:nvPr userDrawn="1"/>
        </p:nvSpPr>
        <p:spPr>
          <a:xfrm>
            <a:off x="290267" y="4767998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hlinkClick r:id="rId5"/>
            <a:extLst>
              <a:ext uri="{FF2B5EF4-FFF2-40B4-BE49-F238E27FC236}">
                <a16:creationId xmlns:a16="http://schemas.microsoft.com/office/drawing/2014/main" id="{5BB80133-EE31-1E40-AFC9-92A91F12B0CF}"/>
              </a:ext>
            </a:extLst>
          </p:cNvPr>
          <p:cNvSpPr/>
          <p:nvPr userDrawn="1"/>
        </p:nvSpPr>
        <p:spPr>
          <a:xfrm>
            <a:off x="3014670" y="4764754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73427-6473-B987-1FAA-72190E197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6757" r="9908" b="4939"/>
          <a:stretch/>
        </p:blipFill>
        <p:spPr>
          <a:xfrm>
            <a:off x="6005935" y="0"/>
            <a:ext cx="6186065" cy="69352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3200" cy="4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074971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620184" y="6238801"/>
            <a:ext cx="811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10128448" y="6237313"/>
            <a:ext cx="14539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200"/>
              <a:buFont typeface="PT Sans Narrow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200"/>
              <a:buFont typeface="PT Sans Narrow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200"/>
              <a:buFont typeface="PT Sans Narrow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200"/>
              <a:buFont typeface="PT Sans Narrow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200"/>
              <a:buFont typeface="PT Sans Narrow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200"/>
              <a:buFont typeface="PT Sans Narrow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200"/>
              <a:buFont typeface="PT Sans Narrow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200"/>
              <a:buFont typeface="PT Sans Narrow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200"/>
              <a:buFont typeface="PT Sans Narrow"/>
              <a:buNone/>
              <a:defRPr sz="1200" b="0" i="0" u="none" strike="noStrike" cap="none">
                <a:solidFill>
                  <a:srgbClr val="5D8298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2"/>
          </p:nvPr>
        </p:nvSpPr>
        <p:spPr>
          <a:xfrm>
            <a:off x="620184" y="1425600"/>
            <a:ext cx="10962216" cy="4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3578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2216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2"/>
          <p:cNvSpPr txBox="1">
            <a:spLocks noGrp="1"/>
          </p:cNvSpPr>
          <p:nvPr>
            <p:ph type="sldNum" idx="12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2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2396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6569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80" y="258217"/>
            <a:ext cx="11336421" cy="430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80" y="1482396"/>
            <a:ext cx="11336421" cy="1528624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6565614"/>
            <a:ext cx="12192000" cy="292388"/>
          </a:xfrm>
        </p:spPr>
        <p:txBody>
          <a:bodyPr lIns="320040" tIns="0" rIns="0" bIns="137160" rtlCol="0" anchor="b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4035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A7CD98BE-591D-7F02-8272-52F7F93E3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26205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8972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000" y="6433200"/>
            <a:ext cx="781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6667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10039EE-0CDB-289D-555F-C151190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24544EF-9462-A8D9-B04B-5333B800A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85078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7826307-9C41-F0BA-D66F-850E45A2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63165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5AB751E-7A11-39BA-B970-3360490AC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410656F-A160-31A9-012C-04F906138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6930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4747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D6136-ABF3-8686-26B2-76FE390590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57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4054343-BE11-AE6F-B86E-BC2DB7BD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609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057109-6C7D-A82F-E6A7-336469078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68690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D012B304-72EA-8666-217E-74AFFDC6B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75899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62BAD7A-4C1B-EC85-6780-B2045B28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3194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223ADA9F-04B6-A26D-5838-95448B908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49107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A7615075-57AA-C649-B52E-A01CFD8680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dirty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</a:t>
            </a: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dirty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Sosef</a:t>
            </a: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35218" y="5484754"/>
            <a:ext cx="26244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spc="-2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7"/>
              </a:rPr>
              <a:t>@</a:t>
            </a:r>
            <a:r>
              <a:rPr lang="en-GB" sz="1400" u="sng" spc="-20" baseline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SLEEP CONNECT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749827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8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9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759785" y="6033094"/>
            <a:ext cx="23362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</a:t>
            </a:r>
            <a:r>
              <a:rPr lang="en-GB" sz="1400" u="sng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SleepConnect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_</a:t>
            </a: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211389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3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41834" y="5510213"/>
            <a:ext cx="371377" cy="37137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01666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3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817212" y="5464311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17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407368" y="5517232"/>
            <a:ext cx="289065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8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341404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52FFC7-612C-4E4B-9164-B9925A5E0ED4}"/>
              </a:ext>
            </a:extLst>
          </p:cNvPr>
          <p:cNvSpPr txBox="1"/>
          <p:nvPr userDrawn="1"/>
        </p:nvSpPr>
        <p:spPr>
          <a:xfrm>
            <a:off x="323528" y="4130089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835E5DE-250F-B0ED-F16E-C73965220E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97805" y="6070903"/>
            <a:ext cx="373380" cy="373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9DFA1-B385-FE68-902E-2E17A92649B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3451861" y="6144527"/>
            <a:ext cx="255950" cy="261496"/>
          </a:xfrm>
          <a:prstGeom prst="rect">
            <a:avLst/>
          </a:prstGeom>
          <a:noFill/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14314599-913D-F7C9-2223-FDFEED40AFF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96000" y="4581128"/>
            <a:ext cx="1800200" cy="704374"/>
          </a:xfrm>
          <a:prstGeom prst="rect">
            <a:avLst/>
          </a:prstGeom>
        </p:spPr>
      </p:pic>
      <p:sp>
        <p:nvSpPr>
          <p:cNvPr id="2" name="Rectangle 1">
            <a:hlinkClick r:id="rId21"/>
            <a:extLst>
              <a:ext uri="{FF2B5EF4-FFF2-40B4-BE49-F238E27FC236}">
                <a16:creationId xmlns:a16="http://schemas.microsoft.com/office/drawing/2014/main" id="{5369BC58-21BC-FF70-2F9C-5B22D97C5079}"/>
              </a:ext>
            </a:extLst>
          </p:cNvPr>
          <p:cNvSpPr/>
          <p:nvPr userDrawn="1"/>
        </p:nvSpPr>
        <p:spPr>
          <a:xfrm>
            <a:off x="3287688" y="6021288"/>
            <a:ext cx="261058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010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  <p15:guide id="4" pos="1317">
          <p15:clr>
            <a:srgbClr val="FBAE40"/>
          </p15:clr>
        </p15:guide>
        <p15:guide id="5" orient="horz" pos="2909">
          <p15:clr>
            <a:srgbClr val="FBAE40"/>
          </p15:clr>
        </p15:guide>
        <p15:guide id="6" orient="horz" pos="335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57558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04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BB9624AB-4CBA-B488-B50B-8099D9979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33200"/>
            <a:ext cx="781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1A90E75F-EC64-C3D4-9539-7AC2E9C7D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8" r:id="rId5"/>
    <p:sldLayoutId id="2147483652" r:id="rId6"/>
    <p:sldLayoutId id="2147483657" r:id="rId7"/>
    <p:sldLayoutId id="2147483654" r:id="rId8"/>
    <p:sldLayoutId id="2147483655" r:id="rId9"/>
    <p:sldLayoutId id="2147483675" r:id="rId10"/>
    <p:sldLayoutId id="2147483676" r:id="rId11"/>
    <p:sldLayoutId id="2147483656" r:id="rId12"/>
    <p:sldLayoutId id="2147483683" r:id="rId13"/>
    <p:sldLayoutId id="2147483685" r:id="rId14"/>
    <p:sldLayoutId id="2147483686" r:id="rId15"/>
    <p:sldLayoutId id="2147483687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787A3AD-99A1-0B3D-9416-299AECA63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5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keda.com/newsroom/newsreleases/2025/positive-results-phase-3-oveporexton-narcolepsy-type-1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firstwordpharma.com/story/5995562#:~:text=Alixorexton%20demonstrated%20robust%20and%20clinically,2" TargetMode="External"/><Relationship Id="rId4" Type="http://schemas.openxmlformats.org/officeDocument/2006/relationships/hyperlink" Target="https://touchneurology.com/insight/oveporexton-phase-3-narcolepsy-type-1-treatment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6401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2F12-0EC5-7AA4-6684-9B716C18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US" dirty="0"/>
              <a:t>Clinical pathway of diagnosis of narcolepsy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21D32-4C87-4E63-A857-3A89C527C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10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0B34-F539-BA59-FBEC-A22A0516E9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US" dirty="0"/>
              <a:t>ADHD, attention-deficit/hyperactivity disorder; CSF, cerebrospinal fluid; EDS, </a:t>
            </a:r>
            <a:r>
              <a:rPr lang="en-GB" dirty="0"/>
              <a:t>excessive daytime sleepiness; ESS, Epworth Sleepiness Scale.</a:t>
            </a:r>
            <a:endParaRPr lang="en-US" dirty="0"/>
          </a:p>
          <a:p>
            <a:r>
              <a:rPr lang="en-US" dirty="0"/>
              <a:t>1. Hastings NE, et al. Brain </a:t>
            </a:r>
            <a:r>
              <a:rPr lang="en-US" dirty="0" err="1"/>
              <a:t>Behav</a:t>
            </a:r>
            <a:r>
              <a:rPr lang="en-US" dirty="0"/>
              <a:t>. 2025 Dec;15(12):e71116. </a:t>
            </a:r>
            <a:r>
              <a:rPr lang="en-US" dirty="0" err="1"/>
              <a:t>doi</a:t>
            </a:r>
            <a:r>
              <a:rPr lang="en-US" dirty="0"/>
              <a:t>: 10.1002/brb3.71116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2D0D5D-75B4-8593-C84F-E570CF7920D7}"/>
              </a:ext>
            </a:extLst>
          </p:cNvPr>
          <p:cNvSpPr txBox="1"/>
          <p:nvPr/>
        </p:nvSpPr>
        <p:spPr>
          <a:xfrm>
            <a:off x="1271464" y="3318371"/>
            <a:ext cx="1944216" cy="247760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symptoms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Cataplexy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Sleep paralysis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Fragmented sleep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Hallucinations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Comorbidities/</a:t>
            </a:r>
            <a:b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symptoms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ADHD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Metabolic dysfunctions</a:t>
            </a:r>
          </a:p>
          <a:p>
            <a:pPr>
              <a:buClr>
                <a:schemeClr val="accent1"/>
              </a:buClr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EF5B447-D121-994E-2C88-C1F1B8F28816}"/>
              </a:ext>
            </a:extLst>
          </p:cNvPr>
          <p:cNvSpPr/>
          <p:nvPr/>
        </p:nvSpPr>
        <p:spPr>
          <a:xfrm>
            <a:off x="1199456" y="1806203"/>
            <a:ext cx="1656184" cy="1397140"/>
          </a:xfrm>
          <a:prstGeom prst="roundRect">
            <a:avLst>
              <a:gd name="adj" fmla="val 11605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of</a:t>
            </a:r>
            <a:b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suspicion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13824-1E44-9BE8-6273-60C545AC49CB}"/>
              </a:ext>
            </a:extLst>
          </p:cNvPr>
          <p:cNvSpPr txBox="1"/>
          <p:nvPr/>
        </p:nvSpPr>
        <p:spPr>
          <a:xfrm>
            <a:off x="3774519" y="3318371"/>
            <a:ext cx="187220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Detailed sleep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ESS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Sleep diaries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Actigraphy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DEC1022-DA5F-F88E-3A32-40204068F6D2}"/>
              </a:ext>
            </a:extLst>
          </p:cNvPr>
          <p:cNvSpPr/>
          <p:nvPr/>
        </p:nvSpPr>
        <p:spPr>
          <a:xfrm>
            <a:off x="3702511" y="1806203"/>
            <a:ext cx="1656184" cy="1397140"/>
          </a:xfrm>
          <a:prstGeom prst="roundRect">
            <a:avLst>
              <a:gd name="adj" fmla="val 11605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tools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496CE9E-C395-7F50-E288-96DC46632DDF}"/>
              </a:ext>
            </a:extLst>
          </p:cNvPr>
          <p:cNvSpPr/>
          <p:nvPr/>
        </p:nvSpPr>
        <p:spPr>
          <a:xfrm>
            <a:off x="2919035" y="2382267"/>
            <a:ext cx="720080" cy="310658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F0023B-9C7F-8601-07D6-E6748E57268F}"/>
              </a:ext>
            </a:extLst>
          </p:cNvPr>
          <p:cNvSpPr txBox="1"/>
          <p:nvPr/>
        </p:nvSpPr>
        <p:spPr>
          <a:xfrm>
            <a:off x="6305282" y="3318371"/>
            <a:ext cx="2022966" cy="11849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tests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Polysomnography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Multiple sleep latency test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tests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Hypocretin levels in CSF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Genetic testing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0D9978-5999-61B3-53F4-3069178B157E}"/>
              </a:ext>
            </a:extLst>
          </p:cNvPr>
          <p:cNvSpPr/>
          <p:nvPr/>
        </p:nvSpPr>
        <p:spPr>
          <a:xfrm>
            <a:off x="6233274" y="1806203"/>
            <a:ext cx="2310998" cy="1397140"/>
          </a:xfrm>
          <a:prstGeom prst="roundRect">
            <a:avLst>
              <a:gd name="adj" fmla="val 11605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Confirmatory tests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DBC8943C-29CA-A744-3BBF-BE1F48588999}"/>
              </a:ext>
            </a:extLst>
          </p:cNvPr>
          <p:cNvSpPr/>
          <p:nvPr/>
        </p:nvSpPr>
        <p:spPr>
          <a:xfrm>
            <a:off x="5449798" y="2382267"/>
            <a:ext cx="720080" cy="310658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628FE68-8F6C-E395-783E-E8430D96BDCC}"/>
              </a:ext>
            </a:extLst>
          </p:cNvPr>
          <p:cNvSpPr/>
          <p:nvPr/>
        </p:nvSpPr>
        <p:spPr>
          <a:xfrm>
            <a:off x="9429057" y="1014115"/>
            <a:ext cx="1656184" cy="1397140"/>
          </a:xfrm>
          <a:prstGeom prst="roundRect">
            <a:avLst>
              <a:gd name="adj" fmla="val 11605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Narcolepsy</a:t>
            </a:r>
            <a:b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744C5678-55E8-FF93-2F0B-114D434E5FCA}"/>
              </a:ext>
            </a:extLst>
          </p:cNvPr>
          <p:cNvSpPr/>
          <p:nvPr/>
        </p:nvSpPr>
        <p:spPr>
          <a:xfrm>
            <a:off x="8645581" y="1911212"/>
            <a:ext cx="720080" cy="310658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9CAA28-C802-FCAC-AB2F-50E021B81455}"/>
              </a:ext>
            </a:extLst>
          </p:cNvPr>
          <p:cNvSpPr txBox="1"/>
          <p:nvPr/>
        </p:nvSpPr>
        <p:spPr>
          <a:xfrm>
            <a:off x="9501065" y="4110459"/>
            <a:ext cx="1872208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Chronic sleep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deprivation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Sleep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apnea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Idiopathic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hypersomnia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Shift work disorder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F10F312-378A-AFC7-A756-18097CE614C8}"/>
              </a:ext>
            </a:extLst>
          </p:cNvPr>
          <p:cNvSpPr/>
          <p:nvPr/>
        </p:nvSpPr>
        <p:spPr>
          <a:xfrm>
            <a:off x="9429057" y="2575060"/>
            <a:ext cx="1656184" cy="1397140"/>
          </a:xfrm>
          <a:prstGeom prst="roundRect">
            <a:avLst>
              <a:gd name="adj" fmla="val 11605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b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515085F4-5EB5-216F-FA34-A88234937C1C}"/>
              </a:ext>
            </a:extLst>
          </p:cNvPr>
          <p:cNvSpPr/>
          <p:nvPr/>
        </p:nvSpPr>
        <p:spPr>
          <a:xfrm>
            <a:off x="8645581" y="2844084"/>
            <a:ext cx="720080" cy="310658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9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52BF5-0BF6-EA08-3FED-48874F4D5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0A11-54AC-24C8-C8AF-359B3A23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r>
              <a:rPr lang="en-US" dirty="0"/>
              <a:t>Patient Case study Part 1:</a:t>
            </a:r>
            <a:br>
              <a:rPr lang="en-US" dirty="0"/>
            </a:br>
            <a:r>
              <a:rPr lang="en-US" dirty="0"/>
              <a:t>DIAGNOSIS AND CURRENT TREATMENT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AE84F-5079-A39B-5C3E-AFD31435A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33200"/>
            <a:ext cx="781200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501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0036E-9065-6FEC-DEC0-A297798D0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D863-FAA2-45B0-56F1-0A1226AF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PATIENT CASE </a:t>
            </a:r>
            <a:r>
              <a:rPr lang="en-US" sz="3100" dirty="0" err="1"/>
              <a:t>STUDY</a:t>
            </a:r>
            <a:r>
              <a:rPr lang="en-US" sz="3100" cap="none" baseline="30000" dirty="0" err="1"/>
              <a:t>a</a:t>
            </a:r>
            <a:br>
              <a:rPr lang="en-US" dirty="0"/>
            </a:br>
            <a:r>
              <a:rPr lang="en-US" sz="2000" dirty="0">
                <a:solidFill>
                  <a:schemeClr val="accent1"/>
                </a:solidFill>
              </a:rPr>
              <a:t>John D., 28-year-old male with NT1, diagnosed 5 years ago; 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persistent symptoms despite multiple guideline-directed therapies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491F1-A109-D420-7CF1-D13785B35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12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45A6E-0BA8-67B3-11CA-FC136FD64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US" baseline="30000" dirty="0" err="1">
                <a:solidFill>
                  <a:schemeClr val="tx2"/>
                </a:solidFill>
              </a:rPr>
              <a:t>a</a:t>
            </a:r>
            <a:r>
              <a:rPr lang="en-US" dirty="0" err="1">
                <a:solidFill>
                  <a:schemeClr val="tx2"/>
                </a:solidFill>
              </a:rPr>
              <a:t>This</a:t>
            </a:r>
            <a:r>
              <a:rPr lang="en-US" dirty="0">
                <a:solidFill>
                  <a:schemeClr val="tx2"/>
                </a:solidFill>
              </a:rPr>
              <a:t> material is based on a hypothetical case scenario created for educational purposes and does not represent any real patient.</a:t>
            </a:r>
          </a:p>
          <a:p>
            <a:r>
              <a:rPr lang="en-GB" dirty="0">
                <a:solidFill>
                  <a:schemeClr val="tx2"/>
                </a:solidFill>
              </a:rPr>
              <a:t>1L, first-line; EDS, excessive daytime sleepiness; ESS, Epworth Sleepiness Scale; MSLT, multiple sleep latency test; NT1, narcolepsy type 1; PSG, polysomnogram; SOREMP; sleep-onset rapid eye movement period; XR, extended release formulation.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08BB2-897F-CD48-8B94-1BA92A00DAD4}"/>
              </a:ext>
            </a:extLst>
          </p:cNvPr>
          <p:cNvCxnSpPr>
            <a:cxnSpLocks/>
          </p:cNvCxnSpPr>
          <p:nvPr/>
        </p:nvCxnSpPr>
        <p:spPr>
          <a:xfrm>
            <a:off x="1676400" y="2505075"/>
            <a:ext cx="8956104" cy="0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DC0FF9-2F7C-CAA6-A7DB-A3B15D131E36}"/>
              </a:ext>
            </a:extLst>
          </p:cNvPr>
          <p:cNvCxnSpPr>
            <a:cxnSpLocks/>
          </p:cNvCxnSpPr>
          <p:nvPr/>
        </p:nvCxnSpPr>
        <p:spPr>
          <a:xfrm flipH="1">
            <a:off x="1663125" y="2209800"/>
            <a:ext cx="0" cy="800100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8ECA6F-229F-21C3-2635-19A27671AB96}"/>
              </a:ext>
            </a:extLst>
          </p:cNvPr>
          <p:cNvCxnSpPr>
            <a:cxnSpLocks/>
          </p:cNvCxnSpPr>
          <p:nvPr/>
        </p:nvCxnSpPr>
        <p:spPr>
          <a:xfrm flipH="1">
            <a:off x="3895304" y="2209800"/>
            <a:ext cx="0" cy="800100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B96244-6879-2553-3EEB-625A43E399D9}"/>
              </a:ext>
            </a:extLst>
          </p:cNvPr>
          <p:cNvCxnSpPr>
            <a:cxnSpLocks/>
          </p:cNvCxnSpPr>
          <p:nvPr/>
        </p:nvCxnSpPr>
        <p:spPr>
          <a:xfrm flipH="1">
            <a:off x="10591841" y="2219325"/>
            <a:ext cx="0" cy="800100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34CFC2-B43C-D5C5-9E69-A3AD6A7F4DF6}"/>
              </a:ext>
            </a:extLst>
          </p:cNvPr>
          <p:cNvCxnSpPr>
            <a:cxnSpLocks/>
          </p:cNvCxnSpPr>
          <p:nvPr/>
        </p:nvCxnSpPr>
        <p:spPr>
          <a:xfrm flipH="1">
            <a:off x="6127483" y="2219325"/>
            <a:ext cx="0" cy="800100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2CAA5D-4442-E7C4-8703-6F33364786AB}"/>
              </a:ext>
            </a:extLst>
          </p:cNvPr>
          <p:cNvCxnSpPr>
            <a:cxnSpLocks/>
          </p:cNvCxnSpPr>
          <p:nvPr/>
        </p:nvCxnSpPr>
        <p:spPr>
          <a:xfrm flipH="1">
            <a:off x="8359662" y="2209800"/>
            <a:ext cx="0" cy="800100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A0CE31-2525-0024-9C58-4C7ACEBE65DA}"/>
              </a:ext>
            </a:extLst>
          </p:cNvPr>
          <p:cNvSpPr/>
          <p:nvPr/>
        </p:nvSpPr>
        <p:spPr>
          <a:xfrm>
            <a:off x="619125" y="3007219"/>
            <a:ext cx="2088000" cy="2808000"/>
          </a:xfrm>
          <a:prstGeom prst="roundRect">
            <a:avLst>
              <a:gd name="adj" fmla="val 1088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Severe EDS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(ESS 19/24)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Daily cataplexy 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(3-5 episodes/day)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Fragmented nocturnal sleep, occasional sleep paralysis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PSG + MSLT: mean sleep latency 3.2 min; 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3 SOREMPs 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→ </a:t>
            </a:r>
            <a:r>
              <a:rPr lang="en-US" sz="1200" b="1" dirty="0">
                <a:solidFill>
                  <a:schemeClr val="accent1"/>
                </a:solidFill>
                <a:latin typeface="Arial"/>
                <a:ea typeface="Calibri"/>
                <a:cs typeface="Arial"/>
              </a:rPr>
              <a:t>NT1 diagnosis</a:t>
            </a:r>
            <a:endParaRPr lang="en-US" sz="1200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45829D-29C1-5119-166B-8DE283096DCA}"/>
              </a:ext>
            </a:extLst>
          </p:cNvPr>
          <p:cNvCxnSpPr>
            <a:cxnSpLocks/>
          </p:cNvCxnSpPr>
          <p:nvPr/>
        </p:nvCxnSpPr>
        <p:spPr>
          <a:xfrm>
            <a:off x="10632504" y="2505075"/>
            <a:ext cx="949896" cy="0"/>
          </a:xfrm>
          <a:prstGeom prst="straightConnector1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0CE8A63-0ECB-A2C8-3E38-1E89BB1AF2F0}"/>
              </a:ext>
            </a:extLst>
          </p:cNvPr>
          <p:cNvCxnSpPr>
            <a:cxnSpLocks/>
          </p:cNvCxnSpPr>
          <p:nvPr/>
        </p:nvCxnSpPr>
        <p:spPr>
          <a:xfrm>
            <a:off x="561974" y="2505075"/>
            <a:ext cx="1080000" cy="0"/>
          </a:xfrm>
          <a:prstGeom prst="straightConnector1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3CCBA5-3D30-0335-5D99-B56614D336A8}"/>
              </a:ext>
            </a:extLst>
          </p:cNvPr>
          <p:cNvSpPr/>
          <p:nvPr/>
        </p:nvSpPr>
        <p:spPr>
          <a:xfrm>
            <a:off x="619125" y="1659563"/>
            <a:ext cx="2088000" cy="56188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Baseline (Age 23)</a:t>
            </a:r>
            <a:b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</a:b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NT1 diagnosis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02F8342-1DDC-3789-B740-8B7571785A3F}"/>
              </a:ext>
            </a:extLst>
          </p:cNvPr>
          <p:cNvSpPr/>
          <p:nvPr/>
        </p:nvSpPr>
        <p:spPr>
          <a:xfrm>
            <a:off x="2851304" y="1650038"/>
            <a:ext cx="2088000" cy="56188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Year 0-1:</a:t>
            </a:r>
            <a:b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</a:b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1L Therapy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ACF8E7-445D-9E7C-62C9-49EB9146D115}"/>
              </a:ext>
            </a:extLst>
          </p:cNvPr>
          <p:cNvSpPr/>
          <p:nvPr/>
        </p:nvSpPr>
        <p:spPr>
          <a:xfrm>
            <a:off x="5083483" y="1652594"/>
            <a:ext cx="2088000" cy="54980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Year 1-2: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  Add-on Anticataplectic therapy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A22707-FE94-C74C-2429-1BB77C6B1937}"/>
              </a:ext>
            </a:extLst>
          </p:cNvPr>
          <p:cNvSpPr/>
          <p:nvPr/>
        </p:nvSpPr>
        <p:spPr>
          <a:xfrm>
            <a:off x="7315662" y="1671644"/>
            <a:ext cx="2088000" cy="54980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Year 2-4:</a:t>
            </a:r>
            <a:br>
              <a:rPr lang="en-US" sz="12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</a:br>
            <a:r>
              <a:rPr lang="en-US" sz="12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Treatment optimisation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88C3BD-7E07-EC1B-0A5B-B0FA0DEB9E91}"/>
              </a:ext>
            </a:extLst>
          </p:cNvPr>
          <p:cNvSpPr/>
          <p:nvPr/>
        </p:nvSpPr>
        <p:spPr>
          <a:xfrm>
            <a:off x="9547841" y="1652594"/>
            <a:ext cx="2088000" cy="54980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Year 5 (Age 28)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: </a:t>
            </a:r>
            <a:br>
              <a:rPr lang="en-US" sz="12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</a:br>
            <a:r>
              <a:rPr lang="en-US" sz="12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Disease burden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632FDE-F017-0D8B-F549-41CE351F51D9}"/>
              </a:ext>
            </a:extLst>
          </p:cNvPr>
          <p:cNvSpPr/>
          <p:nvPr/>
        </p:nvSpPr>
        <p:spPr>
          <a:xfrm>
            <a:off x="9955886" y="264018"/>
            <a:ext cx="1271910" cy="12811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endParaRPr lang="en-US" sz="12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28" name="Picture 27" descr="Man User Color Icon SVG Vector &amp; PNG Free Download | UXWing">
            <a:extLst>
              <a:ext uri="{FF2B5EF4-FFF2-40B4-BE49-F238E27FC236}">
                <a16:creationId xmlns:a16="http://schemas.microsoft.com/office/drawing/2014/main" id="{B44CF7DF-08C4-1F05-7A41-C349A4796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916" y="371475"/>
            <a:ext cx="1085850" cy="1066800"/>
          </a:xfrm>
          <a:prstGeom prst="rect">
            <a:avLst/>
          </a:prstGeom>
        </p:spPr>
      </p:pic>
      <p:sp>
        <p:nvSpPr>
          <p:cNvPr id="31" name="Rectangle: Rounded Corners 5">
            <a:extLst>
              <a:ext uri="{FF2B5EF4-FFF2-40B4-BE49-F238E27FC236}">
                <a16:creationId xmlns:a16="http://schemas.microsoft.com/office/drawing/2014/main" id="{F9E7317A-F0EE-5CD6-8A39-28AD5593D341}"/>
              </a:ext>
            </a:extLst>
          </p:cNvPr>
          <p:cNvSpPr/>
          <p:nvPr/>
        </p:nvSpPr>
        <p:spPr>
          <a:xfrm>
            <a:off x="9547841" y="3007219"/>
            <a:ext cx="2088000" cy="2808000"/>
          </a:xfrm>
          <a:prstGeom prst="roundRect">
            <a:avLst>
              <a:gd name="adj" fmla="val 1088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Residual EDS         (ESS ≥11)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Occasional breakthrough cataplexy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Ongoing impact on work performance and quality of life</a:t>
            </a:r>
          </a:p>
        </p:txBody>
      </p:sp>
      <p:sp>
        <p:nvSpPr>
          <p:cNvPr id="32" name="Rectangle: Rounded Corners 5">
            <a:extLst>
              <a:ext uri="{FF2B5EF4-FFF2-40B4-BE49-F238E27FC236}">
                <a16:creationId xmlns:a16="http://schemas.microsoft.com/office/drawing/2014/main" id="{2656FC3A-3B9E-60D4-997A-635DFA20DD3E}"/>
              </a:ext>
            </a:extLst>
          </p:cNvPr>
          <p:cNvSpPr/>
          <p:nvPr/>
        </p:nvSpPr>
        <p:spPr>
          <a:xfrm>
            <a:off x="7315662" y="3007219"/>
            <a:ext cx="2088000" cy="2808000"/>
          </a:xfrm>
          <a:prstGeom prst="roundRect">
            <a:avLst>
              <a:gd name="adj" fmla="val 1088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Switched to sodium </a:t>
            </a:r>
            <a:r>
              <a:rPr lang="en-US" sz="12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oxybate</a:t>
            </a: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(titrated to 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9 g/night) together 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with modafinil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Marked cataplexy reduction (≤1 episode/week)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Improved nocturnal sleep; residual EDS persists (ESS 12-13)</a:t>
            </a:r>
          </a:p>
        </p:txBody>
      </p:sp>
      <p:sp>
        <p:nvSpPr>
          <p:cNvPr id="34" name="Rectangle: Rounded Corners 5">
            <a:extLst>
              <a:ext uri="{FF2B5EF4-FFF2-40B4-BE49-F238E27FC236}">
                <a16:creationId xmlns:a16="http://schemas.microsoft.com/office/drawing/2014/main" id="{2D7FFB6B-F8AB-CA69-A24A-577FE5AAB02D}"/>
              </a:ext>
            </a:extLst>
          </p:cNvPr>
          <p:cNvSpPr/>
          <p:nvPr/>
        </p:nvSpPr>
        <p:spPr>
          <a:xfrm>
            <a:off x="5083483" y="3007219"/>
            <a:ext cx="2088000" cy="2808000"/>
          </a:xfrm>
          <a:prstGeom prst="roundRect">
            <a:avLst>
              <a:gd name="adj" fmla="val 1088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Venlafaxine XR 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75 mg/day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Cataplexy reduced to ~1 episode/day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Dose limited by tolerability (insomnia, palpitations)</a:t>
            </a:r>
          </a:p>
        </p:txBody>
      </p:sp>
      <p:sp>
        <p:nvSpPr>
          <p:cNvPr id="35" name="Rectangle: Rounded Corners 5">
            <a:extLst>
              <a:ext uri="{FF2B5EF4-FFF2-40B4-BE49-F238E27FC236}">
                <a16:creationId xmlns:a16="http://schemas.microsoft.com/office/drawing/2014/main" id="{8BAD964B-A47D-9591-3597-C38B1BFC3A33}"/>
              </a:ext>
            </a:extLst>
          </p:cNvPr>
          <p:cNvSpPr/>
          <p:nvPr/>
        </p:nvSpPr>
        <p:spPr>
          <a:xfrm>
            <a:off x="2851304" y="3007219"/>
            <a:ext cx="2088000" cy="2808000"/>
          </a:xfrm>
          <a:prstGeom prst="roundRect">
            <a:avLst>
              <a:gd name="adj" fmla="val 1088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Modafinil 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200-400 mg/day </a:t>
            </a:r>
            <a:endParaRPr lang="en-US" sz="1200" dirty="0">
              <a:solidFill>
                <a:schemeClr val="tx1"/>
              </a:solidFill>
              <a:latin typeface="Arial"/>
              <a:ea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Partial improvement in wakefulness            (ESS ↓ to 14)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Persistent cataplexy </a:t>
            </a:r>
          </a:p>
        </p:txBody>
      </p:sp>
    </p:spTree>
    <p:extLst>
      <p:ext uri="{BB962C8B-B14F-4D97-AF65-F5344CB8AC3E}">
        <p14:creationId xmlns:p14="http://schemas.microsoft.com/office/powerpoint/2010/main" val="4892407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5DCA0-FEF7-F9A1-F16D-F814986F9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58DA-409C-D96F-7D55-432041A9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r>
              <a:rPr lang="en-US" dirty="0"/>
              <a:t>Narcolepsy treatment guidelines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D2C95-4742-7E0B-D14B-DBD39E8C8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33200"/>
            <a:ext cx="781200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8517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D516-FC04-DD40-694F-AC451C123C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6957" y="5395618"/>
            <a:ext cx="10733460" cy="65033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Despite guideline-recommended pharmacological management, a substantial residual disease burden persists, highlighting the need for novel therapeutic approaches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Selective hypocretin receptor agonists represent a promising new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A3795-10EB-1040-C866-A5FDE4D4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EUROPEAN GUIDELINES AND EXPERT STATEMENTS ON THE MANAGEMENT OF NARCOLEPSY IN ADULTS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D032CF-22DC-5F32-8BC2-495BE5C7B6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16377" cy="365125"/>
          </a:xfrm>
        </p:spPr>
        <p:txBody>
          <a:bodyPr anchor="b" anchorCtr="0"/>
          <a:lstStyle/>
          <a:p>
            <a:r>
              <a:rPr lang="en-GB" sz="1000" dirty="0">
                <a:solidFill>
                  <a:schemeClr val="tx2"/>
                </a:solidFill>
              </a:rPr>
              <a:t>AD, antidepressant; AMPH, amphetamine; CLO, clomipramine (low-dose); DNS, disrupted nocturnal; sleep; EDS, excessive daytime sleepiness; MOD, modafinil; MPH, methylphenidate; PIT, pitolisant; SOL, solriamfetol; SXB, sodium oxybate; VEN, venlafaxine; WPA, wake-promoting agents (MOD, SOL, PIT, MPH, AMPH); z-drugs, non-benzodiazepine hypnotics (e.g. zolpidem, zopiclone, zaleplon)</a:t>
            </a:r>
          </a:p>
          <a:p>
            <a:r>
              <a:rPr lang="en-GB" sz="1000" dirty="0">
                <a:solidFill>
                  <a:schemeClr val="tx2"/>
                </a:solidFill>
              </a:rPr>
              <a:t>Bassetti CL, et al. Eur J Neurol. 2021;28(9):2815-30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5DCDADE-4FF6-D2D6-FCF1-B98B9B226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588438"/>
              </p:ext>
            </p:extLst>
          </p:nvPr>
        </p:nvGraphicFramePr>
        <p:xfrm>
          <a:off x="8040216" y="1340768"/>
          <a:ext cx="3603079" cy="242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23">
                  <a:extLst>
                    <a:ext uri="{9D8B030D-6E8A-4147-A177-3AD203B41FA5}">
                      <a16:colId xmlns:a16="http://schemas.microsoft.com/office/drawing/2014/main" val="3867608510"/>
                    </a:ext>
                  </a:extLst>
                </a:gridCol>
                <a:gridCol w="662352">
                  <a:extLst>
                    <a:ext uri="{9D8B030D-6E8A-4147-A177-3AD203B41FA5}">
                      <a16:colId xmlns:a16="http://schemas.microsoft.com/office/drawing/2014/main" val="1437739618"/>
                    </a:ext>
                  </a:extLst>
                </a:gridCol>
                <a:gridCol w="817969">
                  <a:extLst>
                    <a:ext uri="{9D8B030D-6E8A-4147-A177-3AD203B41FA5}">
                      <a16:colId xmlns:a16="http://schemas.microsoft.com/office/drawing/2014/main" val="3977597279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val="2692928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Cataplexy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322904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Modafinil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↓↓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600" marB="57600" anchor="ctr"/>
                </a:tc>
                <a:extLst>
                  <a:ext uri="{0D108BD9-81ED-4DB2-BD59-A6C34878D82A}">
                    <a16:rowId xmlns:a16="http://schemas.microsoft.com/office/drawing/2014/main" val="78600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 algn="l">
                        <a:tabLst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Pitolisant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↑-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600" marB="57600" anchor="ctr"/>
                </a:tc>
                <a:extLst>
                  <a:ext uri="{0D108BD9-81ED-4DB2-BD59-A6C34878D82A}">
                    <a16:rowId xmlns:a16="http://schemas.microsoft.com/office/drawing/2014/main" val="425391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oxybate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</a:t>
                      </a:r>
                    </a:p>
                  </a:txBody>
                  <a:tcPr marL="0" marR="0" marT="57600" marB="57600" anchor="ctr"/>
                </a:tc>
                <a:extLst>
                  <a:ext uri="{0D108BD9-81ED-4DB2-BD59-A6C34878D82A}">
                    <a16:rowId xmlns:a16="http://schemas.microsoft.com/office/drawing/2014/main" val="3443823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Solriamfetol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↑↑*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↓↓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600" marB="57600" anchor="ctr"/>
                </a:tc>
                <a:extLst>
                  <a:ext uri="{0D108BD9-81ED-4DB2-BD59-A6C34878D82A}">
                    <a16:rowId xmlns:a16="http://schemas.microsoft.com/office/drawing/2014/main" val="334717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Venlafaxine /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clomipramine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↓↓</a:t>
                      </a:r>
                      <a:r>
                        <a:rPr lang="en-GB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600" marB="57600" anchor="ctr"/>
                </a:tc>
                <a:extLst>
                  <a:ext uri="{0D108BD9-81ED-4DB2-BD59-A6C34878D82A}">
                    <a16:rowId xmlns:a16="http://schemas.microsoft.com/office/drawing/2014/main" val="259421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Methylphenidate / amphetamines</a:t>
                      </a:r>
                    </a:p>
                  </a:txBody>
                  <a:tcPr marT="57600" marB="57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↑-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↓↓</a:t>
                      </a:r>
                    </a:p>
                  </a:txBody>
                  <a:tcPr marL="0" marR="0" marT="57600" marB="576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600" marB="57600" anchor="ctr"/>
                </a:tc>
                <a:extLst>
                  <a:ext uri="{0D108BD9-81ED-4DB2-BD59-A6C34878D82A}">
                    <a16:rowId xmlns:a16="http://schemas.microsoft.com/office/drawing/2014/main" val="171429621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389E891-177C-8E59-ADC3-01729157B996}"/>
              </a:ext>
            </a:extLst>
          </p:cNvPr>
          <p:cNvSpPr txBox="1"/>
          <p:nvPr/>
        </p:nvSpPr>
        <p:spPr>
          <a:xfrm>
            <a:off x="8040216" y="3933056"/>
            <a:ext cx="2520280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>
              <a:buClr>
                <a:schemeClr val="accent1"/>
              </a:buClr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For strong ↑↑      For weak ↑-     Against weak ↓-     Against strong ↓↓</a:t>
            </a:r>
          </a:p>
          <a:p>
            <a:pPr>
              <a:spcBef>
                <a:spcPts val="300"/>
              </a:spcBef>
              <a:buClr>
                <a:schemeClr val="accent1"/>
              </a:buClr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* needs further evaluation from clinical practice</a:t>
            </a:r>
          </a:p>
          <a:p>
            <a:pPr>
              <a:buClr>
                <a:schemeClr val="accent1"/>
              </a:buClr>
            </a:pP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based on expert opinion exclusively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761ECE-AF90-7D74-DE0A-F19FFBD844A5}"/>
              </a:ext>
            </a:extLst>
          </p:cNvPr>
          <p:cNvSpPr/>
          <p:nvPr/>
        </p:nvSpPr>
        <p:spPr>
          <a:xfrm>
            <a:off x="619124" y="1268760"/>
            <a:ext cx="6917035" cy="75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management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D9AFEE1-4C24-EB0F-7288-ADA57CC9E17D}"/>
              </a:ext>
            </a:extLst>
          </p:cNvPr>
          <p:cNvSpPr/>
          <p:nvPr/>
        </p:nvSpPr>
        <p:spPr>
          <a:xfrm>
            <a:off x="619124" y="2132856"/>
            <a:ext cx="6917035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5">
            <a:extLst>
              <a:ext uri="{FF2B5EF4-FFF2-40B4-BE49-F238E27FC236}">
                <a16:creationId xmlns:a16="http://schemas.microsoft.com/office/drawing/2014/main" id="{7DAEB187-BC9D-08DC-50F3-DBBC4CCD9C8A}"/>
              </a:ext>
            </a:extLst>
          </p:cNvPr>
          <p:cNvSpPr/>
          <p:nvPr/>
        </p:nvSpPr>
        <p:spPr>
          <a:xfrm>
            <a:off x="5340128" y="2235200"/>
            <a:ext cx="1908000" cy="14759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45720" rIns="72000" bIns="45720" rtlCol="0" anchor="t" anchorCtr="0"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9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Monotherapy:</a:t>
            </a: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SODIUM OXYBATE</a:t>
            </a:r>
            <a:r>
              <a:rPr lang="en-GB" sz="900" baseline="300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#</a:t>
            </a:r>
            <a:endParaRPr lang="en-GB" sz="900" i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>
              <a:spcBef>
                <a:spcPts val="300"/>
              </a:spcBef>
              <a:buClr>
                <a:schemeClr val="accent1"/>
              </a:buClr>
            </a:pPr>
            <a:r>
              <a:rPr lang="en-GB" sz="9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Combination therapies:</a:t>
            </a:r>
            <a:endParaRPr lang="en-GB" sz="800" i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SXB</a:t>
            </a:r>
            <a:r>
              <a:rPr lang="en-GB" sz="900" baseline="300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#</a:t>
            </a: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and/or VEN/CLO, </a:t>
            </a:r>
            <a:r>
              <a:rPr lang="en-GB" sz="900" i="1" u="sng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and</a:t>
            </a: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1.line WPA </a:t>
            </a:r>
            <a:r>
              <a:rPr lang="en-GB" sz="900" i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or</a:t>
            </a:r>
            <a:endParaRPr lang="en-GB" sz="900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Any WPA, VEN/CLO, and (only exceptionally and only short-term) z-drugs</a:t>
            </a:r>
            <a:endParaRPr lang="en-GB" sz="900" i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37FF8-0CAF-2567-B0C1-CE9075A29000}"/>
              </a:ext>
            </a:extLst>
          </p:cNvPr>
          <p:cNvSpPr txBox="1"/>
          <p:nvPr/>
        </p:nvSpPr>
        <p:spPr>
          <a:xfrm>
            <a:off x="695400" y="2492896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  <a:r>
              <a:rPr lang="en-GB" sz="1600" b="1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</a:t>
            </a:r>
            <a:endParaRPr lang="en-GB" sz="160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86DE38-EBEA-F4FB-52A1-372E32919609}"/>
              </a:ext>
            </a:extLst>
          </p:cNvPr>
          <p:cNvCxnSpPr>
            <a:cxnSpLocks/>
          </p:cNvCxnSpPr>
          <p:nvPr/>
        </p:nvCxnSpPr>
        <p:spPr>
          <a:xfrm>
            <a:off x="2189671" y="1844824"/>
            <a:ext cx="0" cy="38402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58BD7CAA-2643-F3E1-3F83-6CF1E28AC1F7}"/>
              </a:ext>
            </a:extLst>
          </p:cNvPr>
          <p:cNvSpPr/>
          <p:nvPr/>
        </p:nvSpPr>
        <p:spPr>
          <a:xfrm>
            <a:off x="1235671" y="1583792"/>
            <a:ext cx="1908000" cy="3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en-GB" sz="10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EDS unique/</a:t>
            </a:r>
            <a:br>
              <a:rPr lang="en-GB" sz="10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</a:br>
            <a:r>
              <a:rPr lang="en-GB" sz="10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main symptom</a:t>
            </a:r>
            <a:endParaRPr lang="en-GB" sz="1000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F73A7-33D9-802A-6E7A-189F9A806527}"/>
              </a:ext>
            </a:extLst>
          </p:cNvPr>
          <p:cNvCxnSpPr>
            <a:cxnSpLocks/>
          </p:cNvCxnSpPr>
          <p:nvPr/>
        </p:nvCxnSpPr>
        <p:spPr>
          <a:xfrm>
            <a:off x="4241899" y="1844824"/>
            <a:ext cx="0" cy="38402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AD91A528-684A-1CDC-FC2E-97D4D90EDEE9}"/>
              </a:ext>
            </a:extLst>
          </p:cNvPr>
          <p:cNvSpPr/>
          <p:nvPr/>
        </p:nvSpPr>
        <p:spPr>
          <a:xfrm>
            <a:off x="3287899" y="1583792"/>
            <a:ext cx="1908000" cy="3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0"/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en-GB" sz="10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EDS and Cataplexy</a:t>
            </a:r>
            <a:endParaRPr lang="en-GB" sz="1000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A3AA5B-C43F-8D1D-DC9E-13A2D537F10E}"/>
              </a:ext>
            </a:extLst>
          </p:cNvPr>
          <p:cNvCxnSpPr>
            <a:cxnSpLocks/>
          </p:cNvCxnSpPr>
          <p:nvPr/>
        </p:nvCxnSpPr>
        <p:spPr>
          <a:xfrm>
            <a:off x="6294128" y="1844824"/>
            <a:ext cx="0" cy="38402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98F07A42-F9A7-6670-1651-7C033E1A2351}"/>
              </a:ext>
            </a:extLst>
          </p:cNvPr>
          <p:cNvSpPr/>
          <p:nvPr/>
        </p:nvSpPr>
        <p:spPr>
          <a:xfrm>
            <a:off x="5340128" y="1583792"/>
            <a:ext cx="1908000" cy="3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 anchorCtr="0"/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en-GB" sz="10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EDS, Cataplexy and DNS</a:t>
            </a:r>
            <a:endParaRPr lang="en-GB" sz="1000" dirty="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76EF796-0F9A-E4F7-2530-ACEABB40F5A3}"/>
              </a:ext>
            </a:extLst>
          </p:cNvPr>
          <p:cNvSpPr/>
          <p:nvPr/>
        </p:nvSpPr>
        <p:spPr>
          <a:xfrm>
            <a:off x="619125" y="3897002"/>
            <a:ext cx="4701020" cy="145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5D4304D5-2498-ED53-8DCD-5D908CEC973C}"/>
              </a:ext>
            </a:extLst>
          </p:cNvPr>
          <p:cNvSpPr/>
          <p:nvPr/>
        </p:nvSpPr>
        <p:spPr>
          <a:xfrm>
            <a:off x="3287899" y="3999346"/>
            <a:ext cx="1908000" cy="1263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45720" rIns="72000" bIns="45720" rtlCol="0" anchor="t" anchorCtr="0"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900" b="1" i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Change to combination therapy</a:t>
            </a:r>
            <a:r>
              <a:rPr lang="en-GB" sz="9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:</a:t>
            </a: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Exchange SXB</a:t>
            </a:r>
            <a:r>
              <a:rPr lang="en-GB" sz="900" baseline="300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#</a:t>
            </a: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to VEN/CLO (and vice versa)</a:t>
            </a:r>
            <a:endParaRPr lang="en-GB" sz="900" i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or</a:t>
            </a: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spc="-2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SXB</a:t>
            </a:r>
            <a:r>
              <a:rPr lang="en-GB" sz="900" spc="-20" baseline="300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#</a:t>
            </a:r>
            <a:r>
              <a:rPr lang="en-GB" sz="900" spc="-2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, VEN/CLO </a:t>
            </a:r>
            <a:r>
              <a:rPr lang="en-GB" sz="900" i="1" u="sng" spc="-2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and</a:t>
            </a:r>
            <a:r>
              <a:rPr lang="en-GB" sz="900" spc="-2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1.line WPA</a:t>
            </a:r>
          </a:p>
          <a:p>
            <a:pPr>
              <a:buClr>
                <a:schemeClr val="accent1"/>
              </a:buClr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or</a:t>
            </a: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Exchange VEN/CLO to another AD </a:t>
            </a:r>
          </a:p>
        </p:txBody>
      </p:sp>
      <p:sp>
        <p:nvSpPr>
          <p:cNvPr id="44" name="Rectangle: Rounded Corners 5">
            <a:extLst>
              <a:ext uri="{FF2B5EF4-FFF2-40B4-BE49-F238E27FC236}">
                <a16:creationId xmlns:a16="http://schemas.microsoft.com/office/drawing/2014/main" id="{533CE01A-2B6E-ABF3-8540-A1F6C0F92F6C}"/>
              </a:ext>
            </a:extLst>
          </p:cNvPr>
          <p:cNvSpPr/>
          <p:nvPr/>
        </p:nvSpPr>
        <p:spPr>
          <a:xfrm>
            <a:off x="1235671" y="3999346"/>
            <a:ext cx="1908000" cy="126538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45720" rIns="72000" bIns="45720" rtlCol="0" anchor="t" anchorCtr="0"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900" b="1" i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Change to combination therapy</a:t>
            </a:r>
            <a:r>
              <a:rPr lang="en-GB" sz="9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:</a:t>
            </a: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PIT </a:t>
            </a:r>
            <a:r>
              <a:rPr lang="en-GB" sz="900" i="1" u="sng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and</a:t>
            </a: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MOD </a:t>
            </a:r>
            <a:r>
              <a:rPr lang="en-GB" sz="900" i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or</a:t>
            </a: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SOL</a:t>
            </a:r>
            <a:endParaRPr lang="en-GB" sz="900" i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SXB</a:t>
            </a:r>
            <a:r>
              <a:rPr lang="en-GB" sz="900" baseline="300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#</a:t>
            </a: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900" i="1" u="sng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and</a:t>
            </a: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any WPA</a:t>
            </a:r>
          </a:p>
          <a:p>
            <a:pPr>
              <a:buClr>
                <a:schemeClr val="accent1"/>
              </a:buClr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or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900" b="1" i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Change to monotherapy</a:t>
            </a:r>
            <a:r>
              <a:rPr lang="en-GB" sz="9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:</a:t>
            </a: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SXB</a:t>
            </a:r>
            <a:r>
              <a:rPr lang="en-GB" sz="900" baseline="300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#</a:t>
            </a: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GB" sz="900" i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or</a:t>
            </a: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MPH </a:t>
            </a:r>
            <a:r>
              <a:rPr lang="en-GB" sz="900" i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or</a:t>
            </a:r>
          </a:p>
          <a:p>
            <a:pPr marL="136525" indent="-1365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AMPH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F6D647-C679-BDA9-DB7E-D80F455D9BF4}"/>
              </a:ext>
            </a:extLst>
          </p:cNvPr>
          <p:cNvSpPr txBox="1"/>
          <p:nvPr/>
        </p:nvSpPr>
        <p:spPr>
          <a:xfrm>
            <a:off x="695400" y="4257042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  <a:r>
              <a:rPr lang="en-GB" sz="1600" b="1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nd</a:t>
            </a:r>
            <a:endParaRPr lang="en-GB" sz="160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AC5610-1066-E428-2AE4-6BD6E18081B5}"/>
              </a:ext>
            </a:extLst>
          </p:cNvPr>
          <p:cNvCxnSpPr>
            <a:cxnSpLocks/>
          </p:cNvCxnSpPr>
          <p:nvPr/>
        </p:nvCxnSpPr>
        <p:spPr>
          <a:xfrm>
            <a:off x="2189671" y="3599733"/>
            <a:ext cx="0" cy="38402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76060EF-A457-816B-ADFF-78522BABDB1D}"/>
              </a:ext>
            </a:extLst>
          </p:cNvPr>
          <p:cNvCxnSpPr>
            <a:cxnSpLocks/>
          </p:cNvCxnSpPr>
          <p:nvPr/>
        </p:nvCxnSpPr>
        <p:spPr>
          <a:xfrm>
            <a:off x="4241899" y="3599733"/>
            <a:ext cx="0" cy="38402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ADDFBF-2314-586C-982B-BC67BF8AF393}"/>
              </a:ext>
            </a:extLst>
          </p:cNvPr>
          <p:cNvGrpSpPr/>
          <p:nvPr/>
        </p:nvGrpSpPr>
        <p:grpSpPr>
          <a:xfrm>
            <a:off x="3287899" y="2235200"/>
            <a:ext cx="1908000" cy="1475999"/>
            <a:chOff x="3395699" y="2235200"/>
            <a:chExt cx="1908000" cy="1475999"/>
          </a:xfrm>
        </p:grpSpPr>
        <p:sp>
          <p:nvSpPr>
            <p:cNvPr id="25" name="Rectangle: Rounded Corners 5">
              <a:extLst>
                <a:ext uri="{FF2B5EF4-FFF2-40B4-BE49-F238E27FC236}">
                  <a16:creationId xmlns:a16="http://schemas.microsoft.com/office/drawing/2014/main" id="{CA067C35-ADA7-D8B0-B56F-327E12F01C49}"/>
                </a:ext>
              </a:extLst>
            </p:cNvPr>
            <p:cNvSpPr/>
            <p:nvPr/>
          </p:nvSpPr>
          <p:spPr>
            <a:xfrm>
              <a:off x="3395699" y="2235200"/>
              <a:ext cx="1908000" cy="14759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45720" rIns="72000" bIns="45720" rtlCol="0" anchor="t" anchorCtr="0"/>
            <a:lstStyle/>
            <a:p>
              <a:pPr>
                <a:spcBef>
                  <a:spcPts val="600"/>
                </a:spcBef>
                <a:buClr>
                  <a:schemeClr val="accent1"/>
                </a:buClr>
              </a:pPr>
              <a:r>
                <a:rPr lang="en-GB" sz="900" b="1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Monotherapy:</a:t>
              </a:r>
            </a:p>
            <a:p>
              <a:pPr marL="136525" indent="-136525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SODIUM OXYBATE</a:t>
              </a:r>
              <a:r>
                <a:rPr lang="en-GB" sz="900" baseline="300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#</a:t>
              </a: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 </a:t>
              </a:r>
              <a:r>
                <a:rPr lang="en-GB" sz="900" i="1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or</a:t>
              </a:r>
            </a:p>
            <a:p>
              <a:pPr marL="136525" indent="-136525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PITOLISANT </a:t>
              </a:r>
              <a:r>
                <a:rPr lang="en-GB" sz="800" i="1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(mild-moderate cataplexy)</a:t>
              </a:r>
            </a:p>
            <a:p>
              <a:pPr>
                <a:spcBef>
                  <a:spcPts val="300"/>
                </a:spcBef>
                <a:buClr>
                  <a:schemeClr val="accent1"/>
                </a:buClr>
              </a:pPr>
              <a:r>
                <a:rPr lang="en-GB" sz="900" b="1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Combination therapies:</a:t>
              </a:r>
              <a:endParaRPr lang="en-GB" sz="800" i="1" dirty="0">
                <a:solidFill>
                  <a:schemeClr val="tx1"/>
                </a:solidFill>
                <a:latin typeface="Arial"/>
                <a:ea typeface="Calibri"/>
                <a:cs typeface="Arial"/>
              </a:endParaRPr>
            </a:p>
            <a:p>
              <a:pPr marL="136525" indent="-136525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VEN/CLO, </a:t>
              </a:r>
              <a:r>
                <a:rPr lang="en-GB" sz="900" i="1" u="sng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and</a:t>
              </a: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 1.line WPA </a:t>
              </a:r>
              <a:r>
                <a:rPr lang="en-GB" sz="900" i="1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or</a:t>
              </a:r>
            </a:p>
            <a:p>
              <a:pPr marL="136525" indent="-136525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SXB</a:t>
              </a:r>
              <a:r>
                <a:rPr lang="en-GB" sz="900" baseline="300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#</a:t>
              </a: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 </a:t>
              </a:r>
              <a:r>
                <a:rPr lang="en-GB" sz="900" i="1" u="sng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and</a:t>
              </a: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 1.line WPA</a:t>
              </a:r>
            </a:p>
            <a:p>
              <a:pPr marL="171450" indent="-171450">
                <a:spcBef>
                  <a:spcPts val="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en-GB" sz="300" dirty="0">
                <a:solidFill>
                  <a:schemeClr val="tx1"/>
                </a:solidFill>
                <a:latin typeface="Arial"/>
                <a:ea typeface="Calibri"/>
                <a:cs typeface="Arial"/>
              </a:endParaRPr>
            </a:p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chemeClr val="accent1"/>
                </a:buClr>
              </a:pPr>
              <a:r>
                <a:rPr lang="en-GB" sz="700" i="1" spc="-2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Consider optimal dosage and titration </a:t>
              </a:r>
              <a:br>
                <a:rPr lang="en-GB" sz="700" i="1" spc="-2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</a:br>
              <a:r>
                <a:rPr lang="en-GB" sz="700" i="1" spc="-2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If not or only partially effective after 4-6 weeks: change to second line options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89154-45E8-E5B1-0548-A43D6152754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699" y="3312000"/>
              <a:ext cx="190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8C3748-E44E-974C-8033-BB4FB593E91E}"/>
              </a:ext>
            </a:extLst>
          </p:cNvPr>
          <p:cNvGrpSpPr/>
          <p:nvPr/>
        </p:nvGrpSpPr>
        <p:grpSpPr>
          <a:xfrm>
            <a:off x="1235671" y="2235200"/>
            <a:ext cx="1908000" cy="1475999"/>
            <a:chOff x="1343471" y="2235200"/>
            <a:chExt cx="1908000" cy="1475999"/>
          </a:xfrm>
        </p:grpSpPr>
        <p:sp>
          <p:nvSpPr>
            <p:cNvPr id="15" name="Rectangle: Rounded Corners 5">
              <a:extLst>
                <a:ext uri="{FF2B5EF4-FFF2-40B4-BE49-F238E27FC236}">
                  <a16:creationId xmlns:a16="http://schemas.microsoft.com/office/drawing/2014/main" id="{62D0A7B7-326A-222F-2269-360C3435416E}"/>
                </a:ext>
              </a:extLst>
            </p:cNvPr>
            <p:cNvSpPr/>
            <p:nvPr/>
          </p:nvSpPr>
          <p:spPr>
            <a:xfrm>
              <a:off x="1343471" y="2235200"/>
              <a:ext cx="1908000" cy="14759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45720" rIns="72000" bIns="45720" rtlCol="0" anchor="t" anchorCtr="0"/>
            <a:lstStyle/>
            <a:p>
              <a:pPr>
                <a:spcBef>
                  <a:spcPts val="600"/>
                </a:spcBef>
                <a:buClr>
                  <a:schemeClr val="accent1"/>
                </a:buClr>
              </a:pPr>
              <a:r>
                <a:rPr lang="en-GB" sz="900" b="1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Monotherapy </a:t>
              </a:r>
              <a:r>
                <a:rPr lang="en-GB" sz="800" b="1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(alphabetical order)</a:t>
              </a:r>
              <a:r>
                <a:rPr lang="en-GB" sz="900" b="1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:</a:t>
              </a:r>
            </a:p>
            <a:p>
              <a:pPr marL="136525" indent="-136525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MODAFINIL </a:t>
              </a:r>
              <a:r>
                <a:rPr lang="en-GB" sz="900" i="1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or</a:t>
              </a:r>
            </a:p>
            <a:p>
              <a:pPr marL="136525" indent="-136525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PITOLISANT </a:t>
              </a:r>
              <a:r>
                <a:rPr lang="en-GB" sz="900" i="1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or</a:t>
              </a:r>
            </a:p>
            <a:p>
              <a:pPr marL="136525" indent="-136525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SOLRIAMFETOL*</a:t>
              </a:r>
            </a:p>
            <a:p>
              <a:pPr marL="171450" indent="-171450">
                <a:spcBef>
                  <a:spcPts val="2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en-GB" sz="800" dirty="0">
                <a:solidFill>
                  <a:schemeClr val="tx1"/>
                </a:solidFill>
                <a:latin typeface="Arial"/>
                <a:ea typeface="Calibri"/>
                <a:cs typeface="Arial"/>
              </a:endParaRPr>
            </a:p>
            <a:p>
              <a:pPr>
                <a:lnSpc>
                  <a:spcPct val="90000"/>
                </a:lnSpc>
                <a:spcBef>
                  <a:spcPts val="200"/>
                </a:spcBef>
                <a:buClr>
                  <a:schemeClr val="accent1"/>
                </a:buClr>
              </a:pPr>
              <a:r>
                <a:rPr lang="en-GB" sz="700" i="1" spc="-2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Consider optimal dosage and titration </a:t>
              </a:r>
              <a:br>
                <a:rPr lang="en-GB" sz="700" i="1" spc="-2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</a:br>
              <a:r>
                <a:rPr lang="en-GB" sz="700" i="1" spc="-20" dirty="0">
                  <a:solidFill>
                    <a:schemeClr val="tx1"/>
                  </a:solidFill>
                  <a:latin typeface="Arial"/>
                  <a:ea typeface="Calibri"/>
                  <a:cs typeface="Arial"/>
                </a:rPr>
                <a:t>If not or only partially effective after 4-6 weeks: change to another monotherapy, if not successful, change to second line options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C6FD25-4534-AF7E-8F2A-6B1190AC935D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1" y="2946875"/>
              <a:ext cx="190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1C785F2C-4B43-2A50-33D9-E39ECC0B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0145F-4AE3-7009-8DA2-0D6C71875B2A}"/>
              </a:ext>
            </a:extLst>
          </p:cNvPr>
          <p:cNvSpPr txBox="1"/>
          <p:nvPr/>
        </p:nvSpPr>
        <p:spPr>
          <a:xfrm>
            <a:off x="5447929" y="3980043"/>
            <a:ext cx="241226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900" dirty="0">
                <a:solidFill>
                  <a:schemeClr val="tx2"/>
                </a:solidFill>
              </a:rPr>
              <a:t>* Suggested from trials, few clinical experience;</a:t>
            </a:r>
          </a:p>
          <a:p>
            <a:pPr>
              <a:buClr>
                <a:schemeClr val="accent1"/>
              </a:buClr>
            </a:pPr>
            <a:r>
              <a:rPr lang="en-GB" sz="900" baseline="30000" dirty="0">
                <a:solidFill>
                  <a:schemeClr val="tx2"/>
                </a:solidFill>
              </a:rPr>
              <a:t># </a:t>
            </a:r>
            <a:r>
              <a:rPr lang="en-GB" sz="900" dirty="0">
                <a:solidFill>
                  <a:schemeClr val="tx2"/>
                </a:solidFill>
              </a:rPr>
              <a:t>Consider sleep apnoea before starting with SXB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F3D01-B490-3A54-AFB9-3CA6D6BDB6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050" dirty="0"/>
              <a:t>t½: Elimination half-life; DAT: Dopamine transporter; NET: Norepinephrine transporter; GABA: γ- aminobutyric acid; IR: Immediate-Release formulation; ER: Extended-Release </a:t>
            </a:r>
            <a:endParaRPr lang="en-US" dirty="0"/>
          </a:p>
          <a:p>
            <a:r>
              <a:rPr lang="en-US" sz="1050" dirty="0"/>
              <a:t>formulation. Dosing schedules represent general guidelines; individual titration based on efficacy and tolerability is recommended;  CYP2D6 poor metabolizers require dose </a:t>
            </a:r>
            <a:endParaRPr lang="en-US" sz="1100" dirty="0"/>
          </a:p>
          <a:p>
            <a:r>
              <a:rPr lang="en-US" sz="1050" dirty="0"/>
              <a:t>adjustment for pitolisant.</a:t>
            </a:r>
            <a:endParaRPr lang="en-US" sz="1100" dirty="0"/>
          </a:p>
          <a:p>
            <a:r>
              <a:rPr lang="en-US" sz="1000" dirty="0">
                <a:solidFill>
                  <a:schemeClr val="tx2"/>
                </a:solidFill>
              </a:rPr>
              <a:t>1. Xu Q, et al. J Clin Med . 2025 Nov 28;14(23):8444.</a:t>
            </a:r>
            <a:endParaRPr lang="en-US" dirty="0">
              <a:solidFill>
                <a:schemeClr val="tx2"/>
              </a:solidFill>
            </a:endParaRPr>
          </a:p>
          <a:p>
            <a:endParaRPr lang="en-US" sz="1000" dirty="0">
              <a:solidFill>
                <a:schemeClr val="tx2"/>
              </a:solidFill>
            </a:endParaRPr>
          </a:p>
          <a:p>
            <a:endParaRPr lang="en-US" sz="1000" dirty="0">
              <a:solidFill>
                <a:schemeClr val="tx2"/>
              </a:solidFill>
            </a:endParaRPr>
          </a:p>
          <a:p>
            <a:endParaRPr lang="en-US" sz="1000" dirty="0">
              <a:solidFill>
                <a:schemeClr val="tx2"/>
              </a:solidFill>
            </a:endParaRPr>
          </a:p>
          <a:p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55655-FDD6-4FC1-2AD1-DF0BA1DC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Pharmacology of Pharmacological Treatments for Narcolepsy in AdultS</a:t>
            </a:r>
            <a:endParaRPr lang="en-US" sz="1000" b="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ABAEA-203E-47A1-943D-FFC6A413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0A81A-E2F0-604A-DC57-EC6839D82C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372361" cy="365125"/>
          </a:xfrm>
        </p:spPr>
        <p:txBody>
          <a:bodyPr anchor="b" anchorCtr="0"/>
          <a:lstStyle/>
          <a:p>
            <a:r>
              <a:rPr lang="en-US" baseline="30000" dirty="0" err="1"/>
              <a:t>a</a:t>
            </a:r>
            <a:r>
              <a:rPr lang="en-US" dirty="0" err="1"/>
              <a:t>Dosing</a:t>
            </a:r>
            <a:r>
              <a:rPr lang="en-US" dirty="0"/>
              <a:t> schedules represent general guidelines; individual titration based on efficacy and tolerability is recommended; </a:t>
            </a:r>
            <a:br>
              <a:rPr lang="en-US" dirty="0"/>
            </a:br>
            <a:r>
              <a:rPr lang="en-US" baseline="30000" dirty="0"/>
              <a:t>b</a:t>
            </a:r>
            <a:r>
              <a:rPr lang="en-US" dirty="0"/>
              <a:t>CYP2D6 poor metabolizers require dose adjustment for </a:t>
            </a:r>
            <a:r>
              <a:rPr lang="en-US" dirty="0" err="1"/>
              <a:t>pitolisant</a:t>
            </a:r>
            <a:r>
              <a:rPr lang="en-US" dirty="0"/>
              <a:t>.</a:t>
            </a:r>
          </a:p>
          <a:p>
            <a:r>
              <a:rPr lang="en-GB" dirty="0"/>
              <a:t>CYP2D6, cytochrome P450 2D6; DAT, dopamine transporter; ER, extended release formulation; GABA, </a:t>
            </a:r>
            <a:r>
              <a:rPr lang="en-GB" dirty="0" err="1"/>
              <a:t>γ</a:t>
            </a:r>
            <a:r>
              <a:rPr lang="en-GB" dirty="0"/>
              <a:t>- aminobutyric acid; H3 receptor, histamine H3 receptor; IR, immediate release formulation; NET, norepinephrine transporter; t½, elimination half-life, </a:t>
            </a:r>
          </a:p>
          <a:p>
            <a:r>
              <a:rPr lang="en-US" sz="1100" dirty="0">
                <a:solidFill>
                  <a:schemeClr val="tx2"/>
                </a:solidFill>
              </a:rPr>
              <a:t>1. Xu Q, et al. J Clin Med. 2025 Nov 28;14(23):8444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F5BA28-441F-D9F2-FF76-3FA81F098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607"/>
              </p:ext>
            </p:extLst>
          </p:nvPr>
        </p:nvGraphicFramePr>
        <p:xfrm>
          <a:off x="619124" y="1275549"/>
          <a:ext cx="10949482" cy="431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845">
                  <a:extLst>
                    <a:ext uri="{9D8B030D-6E8A-4147-A177-3AD203B41FA5}">
                      <a16:colId xmlns:a16="http://schemas.microsoft.com/office/drawing/2014/main" val="3601630751"/>
                    </a:ext>
                  </a:extLst>
                </a:gridCol>
                <a:gridCol w="5980151">
                  <a:extLst>
                    <a:ext uri="{9D8B030D-6E8A-4147-A177-3AD203B41FA5}">
                      <a16:colId xmlns:a16="http://schemas.microsoft.com/office/drawing/2014/main" val="2215565320"/>
                    </a:ext>
                  </a:extLst>
                </a:gridCol>
                <a:gridCol w="813647">
                  <a:extLst>
                    <a:ext uri="{9D8B030D-6E8A-4147-A177-3AD203B41FA5}">
                      <a16:colId xmlns:a16="http://schemas.microsoft.com/office/drawing/2014/main" val="3402202807"/>
                    </a:ext>
                  </a:extLst>
                </a:gridCol>
                <a:gridCol w="2077839">
                  <a:extLst>
                    <a:ext uri="{9D8B030D-6E8A-4147-A177-3AD203B41FA5}">
                      <a16:colId xmlns:a16="http://schemas.microsoft.com/office/drawing/2014/main" val="1721240514"/>
                    </a:ext>
                  </a:extLst>
                </a:gridCol>
              </a:tblGrid>
              <a:tr h="4541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Dosing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</a:t>
                      </a:r>
                      <a:r>
                        <a:rPr lang="en-US" sz="1200" baseline="30000" dirty="0" err="1"/>
                        <a:t>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t½ (h)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 of 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1227360"/>
                  </a:ext>
                </a:extLst>
              </a:tr>
              <a:tr h="374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Modafinil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Initial: 100-200 mg once daily; may increase weekly by 100 mg up to 400 mg, once or divided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 DAT inhibitor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74282"/>
                  </a:ext>
                </a:extLst>
              </a:tr>
              <a:tr h="374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Armodafinil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Initial: 50-150 mg once daily; may increase weekly by 50 mg up to 250 mg, once or divided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 DAT inhibitor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8731196"/>
                  </a:ext>
                </a:extLst>
              </a:tr>
              <a:tr h="374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Pitolisant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Initial: 8.9 mg daily for 1 week, then 17.8 mg; max 35.6 mg; CYP2D6 poor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metabolisers</a:t>
                      </a:r>
                      <a:r>
                        <a:rPr lang="en-US" sz="11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max dose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H3-receptor antagonist / inverse agonist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286906"/>
                  </a:ext>
                </a:extLst>
              </a:tr>
              <a:tr h="5209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oxybate (IR)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at 4.5 g/night orally, divided into two doses (at bedtime and 2.5-4 h later); titrate by 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g/night at weekly intervals; recommended dosage: 6-9 g/night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GABA-B modulator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2399377"/>
                  </a:ext>
                </a:extLst>
              </a:tr>
              <a:tr h="5209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Low-sodium oxybate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at 4.5 g/night orally, divided into two doses (at bedtime and 2.5-4 h later); titrate by 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g/night at weekly intervals; recommended dosage: 6-9 g/night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GABA-B  modulator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576104"/>
                  </a:ext>
                </a:extLst>
              </a:tr>
              <a:tr h="5209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Once-nightly oxybate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at 4.5 g once per night orally; titrate to effect in increments of 1.5 g per night at weekly intervals; recommended dosage: 6-9 g once-nightly orally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GABA-B  modulator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7691288"/>
                  </a:ext>
                </a:extLst>
              </a:tr>
              <a:tr h="374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Solriamfetol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Initial: 75 mg once daily; may increase every ≥3 days to 150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 and NET inhibitor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113342"/>
                  </a:ext>
                </a:extLst>
              </a:tr>
              <a:tr h="374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Methylphenidate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Initial: 10 mg twice daily; may increase weekly by 5-10 mg; max 60 mg in 2-3 divided doses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 inhibitor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5290053"/>
                  </a:ext>
                </a:extLst>
              </a:tr>
              <a:tr h="374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Dextroamphetamine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Initial: 10 mg once daily; may increase weekly by 10 mg; max 60 mg once daily or divided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 and NET inhibitor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68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3347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0838E-279F-37AC-D26D-B3D16BFFB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2DFD-0D94-C280-681D-43CD5103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r>
              <a:rPr lang="en-US" dirty="0"/>
              <a:t>Patient Case study (Part 2): </a:t>
            </a:r>
            <a:br>
              <a:rPr lang="en-US" dirty="0"/>
            </a:br>
            <a:r>
              <a:rPr lang="en-US" dirty="0"/>
              <a:t>Clinical trial referral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2BA2E-7E7D-2C07-0036-A421AEB7A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33200"/>
            <a:ext cx="781200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56264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59D8E-54FA-38EA-1769-2C1CC36D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EA35-B82B-37AE-C64F-DD550D719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PATIENT CASE </a:t>
            </a:r>
            <a:r>
              <a:rPr lang="en-US" sz="3100" dirty="0" err="1"/>
              <a:t>STUDY</a:t>
            </a:r>
            <a:r>
              <a:rPr lang="en-US" sz="3100" cap="none" baseline="30000" dirty="0" err="1"/>
              <a:t>a</a:t>
            </a:r>
            <a:br>
              <a:rPr lang="en-US" dirty="0"/>
            </a:br>
            <a:r>
              <a:rPr lang="en-US" sz="2000" dirty="0">
                <a:solidFill>
                  <a:schemeClr val="accent1"/>
                </a:solidFill>
              </a:rPr>
              <a:t>Instead of further treatment escalation, John d. is referred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to THE firstlight trial investigating Oveporexton (TAK-861)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7BA1-E8C6-9AB5-48CD-6A7F5A1AC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17</a:t>
            </a:fld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36F3C6A-F896-EBB3-D41A-C4C55BDCCBA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This</a:t>
            </a:r>
            <a:r>
              <a:rPr lang="en-US" dirty="0"/>
              <a:t> material is based on a hypothetical case scenario created for educational purposes and does not represent any real patient</a:t>
            </a:r>
          </a:p>
          <a:p>
            <a:r>
              <a:rPr lang="en-US" dirty="0"/>
              <a:t>EDS, excessive daytime sleepiness; ESS, Epworth Sleepiness Scale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3208EA-F46C-3263-84A8-2CEF658D2AAD}"/>
              </a:ext>
            </a:extLst>
          </p:cNvPr>
          <p:cNvCxnSpPr>
            <a:cxnSpLocks/>
          </p:cNvCxnSpPr>
          <p:nvPr/>
        </p:nvCxnSpPr>
        <p:spPr>
          <a:xfrm flipH="1">
            <a:off x="1663125" y="2209800"/>
            <a:ext cx="0" cy="800100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94B7C2-B33A-48BE-CC69-A126B0D6047F}"/>
              </a:ext>
            </a:extLst>
          </p:cNvPr>
          <p:cNvCxnSpPr>
            <a:cxnSpLocks/>
          </p:cNvCxnSpPr>
          <p:nvPr/>
        </p:nvCxnSpPr>
        <p:spPr>
          <a:xfrm flipH="1">
            <a:off x="3895304" y="2209800"/>
            <a:ext cx="0" cy="800100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595C0B-285F-B8D2-F3C8-B856746066BC}"/>
              </a:ext>
            </a:extLst>
          </p:cNvPr>
          <p:cNvCxnSpPr>
            <a:cxnSpLocks/>
          </p:cNvCxnSpPr>
          <p:nvPr/>
        </p:nvCxnSpPr>
        <p:spPr>
          <a:xfrm flipH="1">
            <a:off x="6127483" y="2219325"/>
            <a:ext cx="0" cy="800100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80F415FD-F7F3-BAC3-3196-B37D20C698FC}"/>
              </a:ext>
            </a:extLst>
          </p:cNvPr>
          <p:cNvSpPr/>
          <p:nvPr/>
        </p:nvSpPr>
        <p:spPr>
          <a:xfrm>
            <a:off x="619125" y="3007219"/>
            <a:ext cx="2088000" cy="2664000"/>
          </a:xfrm>
          <a:prstGeom prst="roundRect">
            <a:avLst>
              <a:gd name="adj" fmla="val 1088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On stable, guideline-directed therapy for 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5 years : </a:t>
            </a:r>
            <a:r>
              <a:rPr lang="en-US" sz="12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Oxybate</a:t>
            </a: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 + modafinil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Residual EDS         (ESS ≥11)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Cataplexy: 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</a:b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4-6 per week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Ongoing impact on work performance and quality of life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23D2CA-5803-F7D5-B54C-1F956925268A}"/>
              </a:ext>
            </a:extLst>
          </p:cNvPr>
          <p:cNvCxnSpPr>
            <a:cxnSpLocks/>
          </p:cNvCxnSpPr>
          <p:nvPr/>
        </p:nvCxnSpPr>
        <p:spPr>
          <a:xfrm>
            <a:off x="561974" y="2505075"/>
            <a:ext cx="1080000" cy="0"/>
          </a:xfrm>
          <a:prstGeom prst="straightConnector1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1">
            <a:extLst>
              <a:ext uri="{FF2B5EF4-FFF2-40B4-BE49-F238E27FC236}">
                <a16:creationId xmlns:a16="http://schemas.microsoft.com/office/drawing/2014/main" id="{3F626840-2C5C-521E-6AA1-3BBF1A8B1A07}"/>
              </a:ext>
            </a:extLst>
          </p:cNvPr>
          <p:cNvSpPr/>
          <p:nvPr/>
        </p:nvSpPr>
        <p:spPr>
          <a:xfrm>
            <a:off x="619125" y="1659563"/>
            <a:ext cx="2088000" cy="56188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Year 5 (Age 28)</a:t>
            </a:r>
            <a:b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</a:b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Disease burden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0" name="Rectangle: Rounded Corners 22">
            <a:extLst>
              <a:ext uri="{FF2B5EF4-FFF2-40B4-BE49-F238E27FC236}">
                <a16:creationId xmlns:a16="http://schemas.microsoft.com/office/drawing/2014/main" id="{1BFA2524-D5C0-DC0C-C26D-4E560BA87C02}"/>
              </a:ext>
            </a:extLst>
          </p:cNvPr>
          <p:cNvSpPr/>
          <p:nvPr/>
        </p:nvSpPr>
        <p:spPr>
          <a:xfrm>
            <a:off x="2851304" y="1650038"/>
            <a:ext cx="2088000" cy="56188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0-12 weeks:</a:t>
            </a:r>
            <a:b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</a:b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The </a:t>
            </a:r>
            <a:r>
              <a:rPr lang="en-US" sz="1200" b="1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FirstLight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Trial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1" name="Rectangle: Rounded Corners 23">
            <a:extLst>
              <a:ext uri="{FF2B5EF4-FFF2-40B4-BE49-F238E27FC236}">
                <a16:creationId xmlns:a16="http://schemas.microsoft.com/office/drawing/2014/main" id="{06B17C86-0510-CA94-76E7-97914AB1CA8D}"/>
              </a:ext>
            </a:extLst>
          </p:cNvPr>
          <p:cNvSpPr/>
          <p:nvPr/>
        </p:nvSpPr>
        <p:spPr>
          <a:xfrm>
            <a:off x="5083483" y="1652594"/>
            <a:ext cx="2088000" cy="54980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r>
              <a:rPr lang="en-GB" sz="1200" b="1" noProof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Current:</a:t>
            </a:r>
            <a:br>
              <a:rPr lang="en-GB" sz="1200" b="1" noProof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LTE enrolment</a:t>
            </a:r>
          </a:p>
        </p:txBody>
      </p:sp>
      <p:sp>
        <p:nvSpPr>
          <p:cNvPr id="32" name="Rectangle: Rounded Corners 26">
            <a:extLst>
              <a:ext uri="{FF2B5EF4-FFF2-40B4-BE49-F238E27FC236}">
                <a16:creationId xmlns:a16="http://schemas.microsoft.com/office/drawing/2014/main" id="{F2BB64A8-16F4-6512-FA75-98DB3B6D69DE}"/>
              </a:ext>
            </a:extLst>
          </p:cNvPr>
          <p:cNvSpPr/>
          <p:nvPr/>
        </p:nvSpPr>
        <p:spPr>
          <a:xfrm>
            <a:off x="9955886" y="264018"/>
            <a:ext cx="1271910" cy="12811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1200"/>
              </a:spcBef>
            </a:pPr>
            <a:endParaRPr lang="en-US" sz="12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33" name="Picture 32" descr="Man User Color Icon SVG Vector &amp; PNG Free Download | UXWing">
            <a:extLst>
              <a:ext uri="{FF2B5EF4-FFF2-40B4-BE49-F238E27FC236}">
                <a16:creationId xmlns:a16="http://schemas.microsoft.com/office/drawing/2014/main" id="{ED295083-C9EB-15F7-6CE9-6E1796C6D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916" y="371475"/>
            <a:ext cx="1085850" cy="1066800"/>
          </a:xfrm>
          <a:prstGeom prst="rect">
            <a:avLst/>
          </a:prstGeom>
        </p:spPr>
      </p:pic>
      <p:sp>
        <p:nvSpPr>
          <p:cNvPr id="34" name="Rectangle: Rounded Corners 5">
            <a:extLst>
              <a:ext uri="{FF2B5EF4-FFF2-40B4-BE49-F238E27FC236}">
                <a16:creationId xmlns:a16="http://schemas.microsoft.com/office/drawing/2014/main" id="{A15931FF-D99E-DA36-ABF2-0F2FA50502AA}"/>
              </a:ext>
            </a:extLst>
          </p:cNvPr>
          <p:cNvSpPr/>
          <p:nvPr/>
        </p:nvSpPr>
        <p:spPr>
          <a:xfrm>
            <a:off x="5083483" y="3007219"/>
            <a:ext cx="2088000" cy="2664000"/>
          </a:xfrm>
          <a:prstGeom prst="roundRect">
            <a:avLst>
              <a:gd name="adj" fmla="val 1088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marL="171450" indent="-1714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Completed the treatment cycles and moved on to the ongoing </a:t>
            </a:r>
            <a:r>
              <a:rPr lang="en-US" sz="1200" b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long-term extension (LTE)</a:t>
            </a:r>
            <a:endParaRPr lang="en-US" sz="12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Rectangle: Rounded Corners 5">
            <a:extLst>
              <a:ext uri="{FF2B5EF4-FFF2-40B4-BE49-F238E27FC236}">
                <a16:creationId xmlns:a16="http://schemas.microsoft.com/office/drawing/2014/main" id="{067EC17B-1AF5-9DA5-F02E-99CA5FB0E484}"/>
              </a:ext>
            </a:extLst>
          </p:cNvPr>
          <p:cNvSpPr/>
          <p:nvPr/>
        </p:nvSpPr>
        <p:spPr>
          <a:xfrm>
            <a:off x="2851304" y="3007219"/>
            <a:ext cx="2088000" cy="2664000"/>
          </a:xfrm>
          <a:prstGeom prst="roundRect">
            <a:avLst>
              <a:gd name="adj" fmla="val 1088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marL="171450" indent="-1714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Referred for enrolment in a phase 3 trial of </a:t>
            </a:r>
            <a:r>
              <a:rPr lang="en-US" sz="12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oveporexton</a:t>
            </a:r>
            <a: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:  </a:t>
            </a:r>
            <a:br>
              <a:rPr lang="en-US" sz="12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</a:br>
            <a:r>
              <a:rPr lang="en-US" sz="12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The </a:t>
            </a:r>
            <a:r>
              <a:rPr lang="en-US" sz="12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FirstLight</a:t>
            </a:r>
            <a:r>
              <a:rPr lang="en-US" sz="12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trial</a:t>
            </a:r>
            <a:endParaRPr lang="en-US" sz="12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373438-1D7D-288B-7B8B-69F1A932E824}"/>
              </a:ext>
            </a:extLst>
          </p:cNvPr>
          <p:cNvCxnSpPr>
            <a:cxnSpLocks/>
          </p:cNvCxnSpPr>
          <p:nvPr/>
        </p:nvCxnSpPr>
        <p:spPr>
          <a:xfrm>
            <a:off x="6122265" y="2505075"/>
            <a:ext cx="1080000" cy="0"/>
          </a:xfrm>
          <a:prstGeom prst="straightConnector1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525C02-CE42-66C2-6780-CFB1DDA63DA6}"/>
              </a:ext>
            </a:extLst>
          </p:cNvPr>
          <p:cNvCxnSpPr>
            <a:cxnSpLocks/>
          </p:cNvCxnSpPr>
          <p:nvPr/>
        </p:nvCxnSpPr>
        <p:spPr>
          <a:xfrm>
            <a:off x="1651865" y="2505075"/>
            <a:ext cx="4536499" cy="0"/>
          </a:xfrm>
          <a:prstGeom prst="straightConnector1">
            <a:avLst/>
          </a:prstGeom>
          <a:ln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829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25961-D7BD-2D2C-672E-4189C0C78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FA17-35DE-05F0-1B04-97E64896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r>
              <a:rPr lang="en-US" dirty="0"/>
              <a:t>Oveporexton (TAK-861)</a:t>
            </a:r>
            <a:br>
              <a:rPr lang="en-US" dirty="0"/>
            </a:br>
            <a:r>
              <a:rPr lang="en-US" dirty="0"/>
              <a:t> phase 3 trials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4D210-96BF-619B-E372-CE63F16D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33200"/>
            <a:ext cx="781200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294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5EF3-5E80-3671-1390-BDE6778F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US" dirty="0"/>
              <a:t>The FirstLight &amp; The </a:t>
            </a:r>
            <a:r>
              <a:rPr lang="en-US" dirty="0" err="1"/>
              <a:t>RadiantLight</a:t>
            </a:r>
            <a:r>
              <a:rPr lang="en-US" dirty="0"/>
              <a:t> study designs: Oveporexton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87D37-91B2-7520-BD79-56E81D6BE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CE145F-EE06-4329-55A9-D810C660948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BID, twice daily; ESS, Epworth Sleepiness Scale; MWT, Maintenance of Wakefulness Test; NSS-CT, Narcolepsy Severity Scale for Clinical Trials;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PVT, Psychomotor Vigilance Test; R, randomisation; WCR, Weekly Cataplexy Rate; </a:t>
            </a:r>
            <a:r>
              <a:rPr lang="en-GB" dirty="0" err="1">
                <a:solidFill>
                  <a:schemeClr val="tx2"/>
                </a:solidFill>
              </a:rPr>
              <a:t>wks</a:t>
            </a:r>
            <a:r>
              <a:rPr lang="en-GB" dirty="0">
                <a:solidFill>
                  <a:schemeClr val="tx2"/>
                </a:solidFill>
              </a:rPr>
              <a:t>, weeks</a:t>
            </a:r>
          </a:p>
          <a:p>
            <a:r>
              <a:rPr lang="en-US" dirty="0">
                <a:solidFill>
                  <a:schemeClr val="tx2"/>
                </a:solidFill>
              </a:rPr>
              <a:t>1. </a:t>
            </a:r>
            <a:r>
              <a:rPr lang="en-US" dirty="0" err="1">
                <a:solidFill>
                  <a:schemeClr val="tx2"/>
                </a:solidFill>
              </a:rPr>
              <a:t>Dauvilliers</a:t>
            </a:r>
            <a:r>
              <a:rPr lang="en-US" dirty="0">
                <a:solidFill>
                  <a:schemeClr val="tx2"/>
                </a:solidFill>
              </a:rPr>
              <a:t> Y, et al. World Sleep Congress 2025. Abstract Session O-09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54794AF-114E-412F-4CD8-AF9CFF86716B}"/>
              </a:ext>
            </a:extLst>
          </p:cNvPr>
          <p:cNvSpPr/>
          <p:nvPr/>
        </p:nvSpPr>
        <p:spPr>
          <a:xfrm>
            <a:off x="1199456" y="1844824"/>
            <a:ext cx="3705231" cy="471914"/>
          </a:xfrm>
          <a:prstGeom prst="roundRect">
            <a:avLst>
              <a:gd name="adj" fmla="val 12117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(N=41)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795EA5B-E8C1-0D38-96EF-375FBE7C98BC}"/>
              </a:ext>
            </a:extLst>
          </p:cNvPr>
          <p:cNvSpPr/>
          <p:nvPr/>
        </p:nvSpPr>
        <p:spPr>
          <a:xfrm>
            <a:off x="1199456" y="2456892"/>
            <a:ext cx="3705231" cy="471914"/>
          </a:xfrm>
          <a:prstGeom prst="roundRect">
            <a:avLst>
              <a:gd name="adj" fmla="val 12117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400" b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Oveporexton</a:t>
            </a: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mg BID (N=61)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C90354E-82BD-113B-472D-913B01506377}"/>
              </a:ext>
            </a:extLst>
          </p:cNvPr>
          <p:cNvSpPr/>
          <p:nvPr/>
        </p:nvSpPr>
        <p:spPr>
          <a:xfrm>
            <a:off x="1199456" y="3068960"/>
            <a:ext cx="3705231" cy="471914"/>
          </a:xfrm>
          <a:prstGeom prst="roundRect">
            <a:avLst>
              <a:gd name="adj" fmla="val 12117"/>
            </a:avLst>
          </a:prstGeom>
          <a:solidFill>
            <a:schemeClr val="accent1">
              <a:lumMod val="5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400" b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Oveporexton</a:t>
            </a: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mg BID (N=66)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C0C50DF-8867-D9C8-45BF-5D80F4C6115B}"/>
              </a:ext>
            </a:extLst>
          </p:cNvPr>
          <p:cNvSpPr/>
          <p:nvPr/>
        </p:nvSpPr>
        <p:spPr>
          <a:xfrm rot="16200000">
            <a:off x="-8937" y="2472963"/>
            <a:ext cx="1728192" cy="471914"/>
          </a:xfrm>
          <a:prstGeom prst="roundRect">
            <a:avLst>
              <a:gd name="adj" fmla="val 12117"/>
            </a:avLst>
          </a:prstGeom>
          <a:solidFill>
            <a:schemeClr val="accent6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TAK-861-3001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(N=168)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8461C1-1C77-1262-5B27-AD3367EB41A4}"/>
              </a:ext>
            </a:extLst>
          </p:cNvPr>
          <p:cNvCxnSpPr>
            <a:cxnSpLocks/>
          </p:cNvCxnSpPr>
          <p:nvPr/>
        </p:nvCxnSpPr>
        <p:spPr>
          <a:xfrm>
            <a:off x="5561426" y="2692849"/>
            <a:ext cx="31855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B44716AD-4F7D-FA0E-1B31-021D3E0FC606}"/>
              </a:ext>
            </a:extLst>
          </p:cNvPr>
          <p:cNvSpPr/>
          <p:nvPr/>
        </p:nvSpPr>
        <p:spPr>
          <a:xfrm>
            <a:off x="4943871" y="1844824"/>
            <a:ext cx="180000" cy="1685776"/>
          </a:xfrm>
          <a:prstGeom prst="rightBrace">
            <a:avLst>
              <a:gd name="adj1" fmla="val 55188"/>
              <a:gd name="adj2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CD0758-FA97-35E2-CF50-60D5570048A8}"/>
              </a:ext>
            </a:extLst>
          </p:cNvPr>
          <p:cNvSpPr/>
          <p:nvPr/>
        </p:nvSpPr>
        <p:spPr>
          <a:xfrm>
            <a:off x="5159896" y="2445325"/>
            <a:ext cx="495049" cy="4950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sz="8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1" noProof="0" dirty="0">
                <a:latin typeface="Arial" panose="020B0604020202020204" pitchFamily="34" charset="0"/>
                <a:cs typeface="Arial" panose="020B0604020202020204" pitchFamily="34" charset="0"/>
              </a:rPr>
              <a:t>2:3:3</a:t>
            </a:r>
            <a:endParaRPr lang="en-GB" sz="7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F96A83-0E8C-77BA-0747-DE5FC6052229}"/>
              </a:ext>
            </a:extLst>
          </p:cNvPr>
          <p:cNvSpPr txBox="1"/>
          <p:nvPr/>
        </p:nvSpPr>
        <p:spPr>
          <a:xfrm>
            <a:off x="4943872" y="1484784"/>
            <a:ext cx="1110881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100" b="1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12-week</a:t>
            </a:r>
            <a:br>
              <a:rPr lang="en-GB" sz="1100" b="1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treatment period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25071AE-233F-5159-1EA3-86B08912E4A5}"/>
              </a:ext>
            </a:extLst>
          </p:cNvPr>
          <p:cNvSpPr/>
          <p:nvPr/>
        </p:nvSpPr>
        <p:spPr>
          <a:xfrm>
            <a:off x="1199456" y="4273988"/>
            <a:ext cx="3705231" cy="471914"/>
          </a:xfrm>
          <a:prstGeom prst="roundRect">
            <a:avLst>
              <a:gd name="adj" fmla="val 12117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(N=35)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D574119-122D-CAEE-9234-8E26247DA978}"/>
              </a:ext>
            </a:extLst>
          </p:cNvPr>
          <p:cNvSpPr/>
          <p:nvPr/>
        </p:nvSpPr>
        <p:spPr>
          <a:xfrm>
            <a:off x="1199456" y="5045318"/>
            <a:ext cx="3705231" cy="471914"/>
          </a:xfrm>
          <a:prstGeom prst="roundRect">
            <a:avLst>
              <a:gd name="adj" fmla="val 12117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400" b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Oveporexton</a:t>
            </a: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mg BID (N=70)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0D6350B-AB55-28F8-39A1-6B97E4EED558}"/>
              </a:ext>
            </a:extLst>
          </p:cNvPr>
          <p:cNvSpPr/>
          <p:nvPr/>
        </p:nvSpPr>
        <p:spPr>
          <a:xfrm rot="16200000">
            <a:off x="233537" y="4659653"/>
            <a:ext cx="1243244" cy="471914"/>
          </a:xfrm>
          <a:prstGeom prst="roundRect">
            <a:avLst>
              <a:gd name="adj" fmla="val 12117"/>
            </a:avLst>
          </a:prstGeom>
          <a:solidFill>
            <a:schemeClr val="accent6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TAK-861-3002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(N=105)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5F4324-F83C-9A50-EB82-32146048BDDD}"/>
              </a:ext>
            </a:extLst>
          </p:cNvPr>
          <p:cNvCxnSpPr>
            <a:cxnSpLocks/>
          </p:cNvCxnSpPr>
          <p:nvPr/>
        </p:nvCxnSpPr>
        <p:spPr>
          <a:xfrm>
            <a:off x="5561426" y="4895609"/>
            <a:ext cx="31855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97BC1D7F-19B8-40D8-F09F-FCE93A3889F7}"/>
              </a:ext>
            </a:extLst>
          </p:cNvPr>
          <p:cNvSpPr/>
          <p:nvPr/>
        </p:nvSpPr>
        <p:spPr>
          <a:xfrm>
            <a:off x="4943871" y="4273988"/>
            <a:ext cx="180000" cy="1260000"/>
          </a:xfrm>
          <a:prstGeom prst="rightBrace">
            <a:avLst>
              <a:gd name="adj1" fmla="val 55188"/>
              <a:gd name="adj2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BD71DDB-A871-4EB0-E5D5-EE26783B9D97}"/>
              </a:ext>
            </a:extLst>
          </p:cNvPr>
          <p:cNvSpPr/>
          <p:nvPr/>
        </p:nvSpPr>
        <p:spPr>
          <a:xfrm>
            <a:off x="5159896" y="4648085"/>
            <a:ext cx="495049" cy="4950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sz="8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1" noProof="0" dirty="0">
                <a:latin typeface="Arial" panose="020B0604020202020204" pitchFamily="34" charset="0"/>
                <a:cs typeface="Arial" panose="020B0604020202020204" pitchFamily="34" charset="0"/>
              </a:rPr>
              <a:t>1:2</a:t>
            </a:r>
            <a:endParaRPr lang="en-GB" sz="7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422F6F-8D9D-02A2-0B42-E65CF8847C30}"/>
              </a:ext>
            </a:extLst>
          </p:cNvPr>
          <p:cNvSpPr txBox="1"/>
          <p:nvPr/>
        </p:nvSpPr>
        <p:spPr>
          <a:xfrm>
            <a:off x="2459888" y="5657737"/>
            <a:ext cx="453810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 characteristics balanced across both studies / doses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E25A455-F4E7-AF48-52E9-D75C956ED380}"/>
              </a:ext>
            </a:extLst>
          </p:cNvPr>
          <p:cNvSpPr/>
          <p:nvPr/>
        </p:nvSpPr>
        <p:spPr>
          <a:xfrm>
            <a:off x="8328248" y="1844825"/>
            <a:ext cx="2304256" cy="3671999"/>
          </a:xfrm>
          <a:prstGeom prst="roundRect">
            <a:avLst>
              <a:gd name="adj" fmla="val 6673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9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 at </a:t>
            </a:r>
            <a:b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1300" b="1" noProof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MWT</a:t>
            </a:r>
            <a:br>
              <a:rPr lang="en-GB" sz="13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3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9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endpoints at </a:t>
            </a:r>
            <a:b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1300" b="1" noProof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including:</a:t>
            </a:r>
          </a:p>
          <a:p>
            <a:pPr marL="171450" indent="-1714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</a:t>
            </a:r>
          </a:p>
          <a:p>
            <a:pPr marL="171450" indent="-1714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WCR</a:t>
            </a:r>
          </a:p>
          <a:p>
            <a:pPr marL="171450" indent="-1714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NSS-CT</a:t>
            </a:r>
          </a:p>
          <a:p>
            <a:pPr marL="171450" indent="-171450"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PVT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/ tolerability</a:t>
            </a:r>
            <a:endParaRPr lang="en-GB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8E4F63A-AA0B-B8BD-807B-011513DF571D}"/>
              </a:ext>
            </a:extLst>
          </p:cNvPr>
          <p:cNvSpPr/>
          <p:nvPr/>
        </p:nvSpPr>
        <p:spPr>
          <a:xfrm>
            <a:off x="5879976" y="1844824"/>
            <a:ext cx="2304256" cy="3672408"/>
          </a:xfrm>
          <a:prstGeom prst="roundRect">
            <a:avLst>
              <a:gd name="adj" fmla="val 6673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</a:t>
            </a:r>
            <a:br>
              <a:rPr lang="en-GB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br>
              <a:rPr lang="en-GB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(LTE)</a:t>
            </a:r>
          </a:p>
          <a:p>
            <a:pPr algn="ctr">
              <a:spcAft>
                <a:spcPts val="300"/>
              </a:spcAft>
              <a:buClr>
                <a:schemeClr val="accent1"/>
              </a:buClr>
            </a:pPr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&gt;95% of patients that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the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placebo-controlled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enrolled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LTE</a:t>
            </a:r>
            <a:endParaRPr lang="en-GB" sz="16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67541-24E9-ABF3-C755-6D01995C42E4}"/>
              </a:ext>
            </a:extLst>
          </p:cNvPr>
          <p:cNvSpPr txBox="1"/>
          <p:nvPr/>
        </p:nvSpPr>
        <p:spPr>
          <a:xfrm>
            <a:off x="567148" y="1465039"/>
            <a:ext cx="8933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FirstLight trial</a:t>
            </a:r>
            <a:endParaRPr lang="en-GB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0BB33-B325-75D1-22D6-794A729CA537}"/>
              </a:ext>
            </a:extLst>
          </p:cNvPr>
          <p:cNvSpPr txBox="1"/>
          <p:nvPr/>
        </p:nvSpPr>
        <p:spPr>
          <a:xfrm>
            <a:off x="549418" y="3858437"/>
            <a:ext cx="8933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RadiantLight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  <a:endParaRPr lang="en-GB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835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3" y="1328400"/>
            <a:ext cx="10963275" cy="504210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600" b="1" dirty="0">
                <a:latin typeface="Arial"/>
                <a:cs typeface="Arial"/>
                <a:sym typeface="Arial"/>
              </a:rPr>
              <a:t>This programme is developed by SLEEP CONNECT, an international group of </a:t>
            </a:r>
            <a:br>
              <a:rPr lang="en-GB" sz="1600" b="1" dirty="0">
                <a:latin typeface="Arial"/>
                <a:cs typeface="Arial"/>
                <a:sym typeface="Arial"/>
              </a:rPr>
            </a:br>
            <a:r>
              <a:rPr lang="en-GB" sz="1600" b="1" dirty="0">
                <a:latin typeface="Arial"/>
                <a:cs typeface="Arial"/>
                <a:sym typeface="Arial"/>
              </a:rPr>
              <a:t>experts in the field of sleep medicine and is an initiative of COR2ED. The group </a:t>
            </a:r>
            <a:br>
              <a:rPr lang="en-GB" sz="1600" b="1" dirty="0">
                <a:latin typeface="Arial"/>
                <a:cs typeface="Arial"/>
                <a:sym typeface="Arial"/>
              </a:rPr>
            </a:br>
            <a:r>
              <a:rPr lang="en-GB" sz="1600" b="1" dirty="0">
                <a:latin typeface="Arial"/>
                <a:cs typeface="Arial"/>
                <a:sym typeface="Arial"/>
              </a:rPr>
              <a:t>discusses the latest scientific and clinical insights, identifies educational needs, </a:t>
            </a:r>
            <a:br>
              <a:rPr lang="en-GB" sz="1600" b="1" dirty="0">
                <a:latin typeface="Arial"/>
                <a:cs typeface="Arial"/>
                <a:sym typeface="Arial"/>
              </a:rPr>
            </a:br>
            <a:r>
              <a:rPr lang="en-GB" sz="1600" b="1" dirty="0">
                <a:latin typeface="Arial"/>
                <a:cs typeface="Arial"/>
                <a:sym typeface="Arial"/>
              </a:rPr>
              <a:t>and develops educational programmes to support healthcare professionals </a:t>
            </a:r>
            <a:br>
              <a:rPr lang="en-GB" sz="1600" b="1" dirty="0">
                <a:latin typeface="Arial"/>
                <a:cs typeface="Arial"/>
                <a:sym typeface="Arial"/>
              </a:rPr>
            </a:br>
            <a:r>
              <a:rPr lang="en-GB" sz="1600" b="1" dirty="0">
                <a:latin typeface="Arial"/>
                <a:cs typeface="Arial"/>
                <a:sym typeface="Arial"/>
              </a:rPr>
              <a:t>globally to provide the best possible care to their patients.</a:t>
            </a:r>
          </a:p>
          <a:p>
            <a:pPr marL="0" indent="0">
              <a:spcBef>
                <a:spcPts val="600"/>
              </a:spcBef>
              <a:buNone/>
            </a:pPr>
            <a:endParaRPr lang="en-GB" sz="1600" noProof="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600" b="1" noProof="0" dirty="0">
                <a:solidFill>
                  <a:schemeClr val="accent1"/>
                </a:solidFill>
              </a:rPr>
              <a:t>Acknowledgement and disclosures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600" noProof="0" dirty="0"/>
              <a:t>This </a:t>
            </a:r>
            <a:r>
              <a:rPr lang="en-GB" sz="1600" dirty="0"/>
              <a:t>SLEEP CONNECT</a:t>
            </a:r>
            <a:r>
              <a:rPr lang="en-GB" sz="1600" noProof="0" dirty="0"/>
              <a:t> </a:t>
            </a:r>
            <a:r>
              <a:rPr lang="en-GB" sz="1600" dirty="0"/>
              <a:t>programme is supported through an independent educational grant from Takeda.</a:t>
            </a:r>
            <a:r>
              <a:rPr lang="en-US" sz="1600" dirty="0"/>
              <a:t>​ </a:t>
            </a:r>
            <a:r>
              <a:rPr lang="en-GB" sz="1600" dirty="0"/>
              <a:t>The programme is therefore independent; the content is not influenced by the supporter and is under the sole responsibility of the experts.</a:t>
            </a:r>
          </a:p>
          <a:p>
            <a:pPr marL="0" indent="0">
              <a:buNone/>
            </a:pPr>
            <a:r>
              <a:rPr lang="en-GB" sz="1600" b="1" noProof="0" dirty="0"/>
              <a:t>Please note: 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ym typeface="Arial"/>
              </a:rPr>
              <a:t>This educational programme is intended for healthcare professionals only.</a:t>
            </a:r>
            <a:endParaRPr lang="en-GB" sz="1600" dirty="0"/>
          </a:p>
          <a:p>
            <a:pPr>
              <a:spcBef>
                <a:spcPts val="600"/>
              </a:spcBef>
            </a:pPr>
            <a:r>
              <a:rPr lang="en-GB" sz="1600" dirty="0">
                <a:sym typeface="Arial"/>
              </a:rPr>
              <a:t>The views expressed within this programme are the personal opinions of the expert. They do not necessarily represent the views of the expert’s academic institutions, organisations, </a:t>
            </a:r>
            <a:r>
              <a:rPr lang="en-GB" sz="1600" dirty="0"/>
              <a:t>or the rest of the SLEEP group​.</a:t>
            </a:r>
            <a:endParaRPr lang="en-GB" sz="1600" noProof="0" dirty="0"/>
          </a:p>
          <a:p>
            <a:pPr marL="0" indent="0">
              <a:buNone/>
            </a:pPr>
            <a:r>
              <a:rPr lang="en-GB" sz="1600" noProof="0" dirty="0"/>
              <a:t>Expert disclosures:</a:t>
            </a:r>
          </a:p>
          <a:p>
            <a:pPr>
              <a:spcBef>
                <a:spcPts val="600"/>
              </a:spcBef>
            </a:pPr>
            <a:r>
              <a:rPr lang="en-GB" sz="1600" b="1" dirty="0">
                <a:solidFill>
                  <a:schemeClr val="accent1"/>
                </a:solidFill>
              </a:rPr>
              <a:t>Prof. Yves </a:t>
            </a:r>
            <a:r>
              <a:rPr lang="en-GB" sz="1600" b="1" dirty="0" err="1">
                <a:solidFill>
                  <a:schemeClr val="accent1"/>
                </a:solidFill>
              </a:rPr>
              <a:t>Dauvilliers</a:t>
            </a:r>
            <a:r>
              <a:rPr lang="en-GB" sz="1600" b="1" dirty="0">
                <a:solidFill>
                  <a:schemeClr val="accent1"/>
                </a:solidFill>
              </a:rPr>
              <a:t>  </a:t>
            </a:r>
            <a:r>
              <a:rPr lang="en-GB" sz="1600" dirty="0"/>
              <a:t>has </a:t>
            </a:r>
            <a:r>
              <a:rPr lang="en-US" sz="1600" dirty="0"/>
              <a:t>received funds for seminars, board engagements and travel to conferences by Jazz, Idorsia, Takeda, Alkermes, </a:t>
            </a:r>
            <a:r>
              <a:rPr lang="en-US" sz="1600" dirty="0" err="1"/>
              <a:t>Centessa</a:t>
            </a:r>
            <a:r>
              <a:rPr lang="en-US" sz="1600" dirty="0"/>
              <a:t>, </a:t>
            </a:r>
            <a:r>
              <a:rPr lang="en-US" sz="1600" dirty="0" err="1"/>
              <a:t>Pharmanovia</a:t>
            </a:r>
            <a:r>
              <a:rPr lang="en-US" sz="1600" dirty="0"/>
              <a:t>, </a:t>
            </a:r>
            <a:r>
              <a:rPr lang="en-US" sz="1600" dirty="0" err="1"/>
              <a:t>Avadel</a:t>
            </a:r>
            <a:r>
              <a:rPr lang="en-US" sz="1600" dirty="0"/>
              <a:t> and </a:t>
            </a:r>
            <a:r>
              <a:rPr lang="en-US" sz="1600" dirty="0" err="1"/>
              <a:t>Bioprojet</a:t>
            </a:r>
            <a:r>
              <a:rPr lang="en-GB" sz="1600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Developed by </a:t>
            </a:r>
            <a:r>
              <a:rPr lang="en-GB" dirty="0"/>
              <a:t>SLEEP </a:t>
            </a:r>
            <a:r>
              <a:rPr lang="en-GB" noProof="0" dirty="0"/>
              <a:t>COnnect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noProof="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D4B76C72-78F2-274F-FBF8-11E5801B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1412776"/>
            <a:ext cx="2448272" cy="9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113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0B56B96-98AC-1EF3-3367-7E9E3709E71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31317155"/>
              </p:ext>
            </p:extLst>
          </p:nvPr>
        </p:nvGraphicFramePr>
        <p:xfrm>
          <a:off x="619201" y="1520040"/>
          <a:ext cx="10963274" cy="38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039">
                  <a:extLst>
                    <a:ext uri="{9D8B030D-6E8A-4147-A177-3AD203B41FA5}">
                      <a16:colId xmlns:a16="http://schemas.microsoft.com/office/drawing/2014/main" val="1563769761"/>
                    </a:ext>
                  </a:extLst>
                </a:gridCol>
                <a:gridCol w="1544047">
                  <a:extLst>
                    <a:ext uri="{9D8B030D-6E8A-4147-A177-3AD203B41FA5}">
                      <a16:colId xmlns:a16="http://schemas.microsoft.com/office/drawing/2014/main" val="1043445943"/>
                    </a:ext>
                  </a:extLst>
                </a:gridCol>
                <a:gridCol w="1544047">
                  <a:extLst>
                    <a:ext uri="{9D8B030D-6E8A-4147-A177-3AD203B41FA5}">
                      <a16:colId xmlns:a16="http://schemas.microsoft.com/office/drawing/2014/main" val="905275471"/>
                    </a:ext>
                  </a:extLst>
                </a:gridCol>
                <a:gridCol w="1544047">
                  <a:extLst>
                    <a:ext uri="{9D8B030D-6E8A-4147-A177-3AD203B41FA5}">
                      <a16:colId xmlns:a16="http://schemas.microsoft.com/office/drawing/2014/main" val="273635667"/>
                    </a:ext>
                  </a:extLst>
                </a:gridCol>
                <a:gridCol w="1544047">
                  <a:extLst>
                    <a:ext uri="{9D8B030D-6E8A-4147-A177-3AD203B41FA5}">
                      <a16:colId xmlns:a16="http://schemas.microsoft.com/office/drawing/2014/main" val="2465741095"/>
                    </a:ext>
                  </a:extLst>
                </a:gridCol>
                <a:gridCol w="1544047">
                  <a:extLst>
                    <a:ext uri="{9D8B030D-6E8A-4147-A177-3AD203B41FA5}">
                      <a16:colId xmlns:a16="http://schemas.microsoft.com/office/drawing/2014/main" val="1602443760"/>
                    </a:ext>
                  </a:extLst>
                </a:gridCol>
              </a:tblGrid>
              <a:tr h="263098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81720" marB="81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FirstLight</a:t>
                      </a:r>
                    </a:p>
                  </a:txBody>
                  <a:tcPr marT="81720" marB="81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RadiantLight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81720" marB="81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78903"/>
                  </a:ext>
                </a:extLst>
              </a:tr>
              <a:tr h="5189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(n=41)</a:t>
                      </a:r>
                    </a:p>
                  </a:txBody>
                  <a:tcPr marT="81720" marB="81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Oveporexton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mg/1 mg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(n=61)</a:t>
                      </a:r>
                    </a:p>
                  </a:txBody>
                  <a:tcPr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Oveporexton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mg/2 mg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(n=66)</a:t>
                      </a:r>
                    </a:p>
                  </a:txBody>
                  <a:tcPr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(n=35)</a:t>
                      </a:r>
                    </a:p>
                  </a:txBody>
                  <a:tcPr marT="81720" marB="81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Oveporexton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mg/2 mg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(n=70)</a:t>
                      </a:r>
                    </a:p>
                  </a:txBody>
                  <a:tcPr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12104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(SD) age, years</a:t>
                      </a:r>
                    </a:p>
                  </a:txBody>
                  <a:tcPr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 (12.7)</a:t>
                      </a:r>
                    </a:p>
                  </a:txBody>
                  <a:tcPr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 (11.8)</a:t>
                      </a:r>
                    </a:p>
                  </a:txBody>
                  <a:tcPr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29.7 (9.6)</a:t>
                      </a:r>
                    </a:p>
                  </a:txBody>
                  <a:tcPr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 (13.1)</a:t>
                      </a:r>
                    </a:p>
                  </a:txBody>
                  <a:tcPr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29.1 (9.6)</a:t>
                      </a:r>
                    </a:p>
                  </a:txBody>
                  <a:tcPr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5176753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Female, n (%)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(58.5)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(45.9)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(69.7)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(37.1)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(52.9)</a:t>
                      </a:r>
                    </a:p>
                  </a:txBody>
                  <a:tcPr marT="81720" marB="81720"/>
                </a:tc>
                <a:extLst>
                  <a:ext uri="{0D108BD9-81ED-4DB2-BD59-A6C34878D82A}">
                    <a16:rowId xmlns:a16="http://schemas.microsoft.com/office/drawing/2014/main" val="2755250970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(SD) ESS total score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 (3.6)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 (2.6)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 (3.2)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 (3.0)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 (3.4)</a:t>
                      </a:r>
                    </a:p>
                  </a:txBody>
                  <a:tcPr marT="81720" marB="81720"/>
                </a:tc>
                <a:extLst>
                  <a:ext uri="{0D108BD9-81ED-4DB2-BD59-A6C34878D82A}">
                    <a16:rowId xmlns:a16="http://schemas.microsoft.com/office/drawing/2014/main" val="100152393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(SD) MWT sleep latency, min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(6.8)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 (7.7)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 (5.5)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(4.9)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(4.9)</a:t>
                      </a:r>
                    </a:p>
                  </a:txBody>
                  <a:tcPr marT="81720" marB="81720"/>
                </a:tc>
                <a:extLst>
                  <a:ext uri="{0D108BD9-81ED-4DB2-BD59-A6C34878D82A}">
                    <a16:rowId xmlns:a16="http://schemas.microsoft.com/office/drawing/2014/main" val="912352203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(IQR) WCR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 (16.5-59.5)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 (9.0-45.0)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 (14.5-52.8)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 (19.0-66.5)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 (10.5-37.5)</a:t>
                      </a:r>
                    </a:p>
                  </a:txBody>
                  <a:tcPr marT="81720" marB="81720"/>
                </a:tc>
                <a:extLst>
                  <a:ext uri="{0D108BD9-81ED-4DB2-BD59-A6C34878D82A}">
                    <a16:rowId xmlns:a16="http://schemas.microsoft.com/office/drawing/2014/main" val="348450492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(SD) NSS-CT total score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 (9.6)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30.4 (8.7)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31.2 (7.3)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 (9.3)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30.7 (9.3)</a:t>
                      </a:r>
                    </a:p>
                  </a:txBody>
                  <a:tcPr marT="81720" marB="81720"/>
                </a:tc>
                <a:extLst>
                  <a:ext uri="{0D108BD9-81ED-4DB2-BD59-A6C34878D82A}">
                    <a16:rowId xmlns:a16="http://schemas.microsoft.com/office/drawing/2014/main" val="2824172907"/>
                  </a:ext>
                </a:extLst>
              </a:tr>
              <a:tr h="2630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PGI-S “severe” or “very severe”, n (%)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(63.4)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(60.7)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(71.2)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(62.9)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(67.1)</a:t>
                      </a:r>
                    </a:p>
                  </a:txBody>
                  <a:tcPr marT="81720" marB="81720"/>
                </a:tc>
                <a:extLst>
                  <a:ext uri="{0D108BD9-81ED-4DB2-BD59-A6C34878D82A}">
                    <a16:rowId xmlns:a16="http://schemas.microsoft.com/office/drawing/2014/main" val="61146408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8F2F853-B2E3-5815-E274-9A193405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Disease characteristics were generally similar across groups at baseline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E70D-F730-67F9-469F-42289DBE1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7D73C-C65C-93F9-3124-71D8B7EC9CD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dirty="0"/>
              <a:t>ESS, Epworth Sleepiness Scale; IQR, interquartile range; MWT, Maintenance of Wakefulness Test; NSS-CT, Narcolepsy Severity Scale for Clinical Trials; PGI‑S, Patient Global Impression-Severity; SD, standard deviation; WCR, weekly cataplexy rate</a:t>
            </a:r>
          </a:p>
          <a:p>
            <a:r>
              <a:rPr lang="en-US" dirty="0"/>
              <a:t>1. </a:t>
            </a:r>
            <a:r>
              <a:rPr lang="en-US" dirty="0" err="1"/>
              <a:t>Dauvilliers</a:t>
            </a:r>
            <a:r>
              <a:rPr lang="en-US" dirty="0"/>
              <a:t> Y, et al. World Sleep Congress 2025. Abstract </a:t>
            </a:r>
            <a:r>
              <a:rPr lang="en-US" dirty="0">
                <a:solidFill>
                  <a:schemeClr val="tx2"/>
                </a:solidFill>
              </a:rPr>
              <a:t>Session</a:t>
            </a:r>
            <a:r>
              <a:rPr lang="en-US" dirty="0"/>
              <a:t> O-09</a:t>
            </a:r>
          </a:p>
        </p:txBody>
      </p:sp>
    </p:spTree>
    <p:extLst>
      <p:ext uri="{BB962C8B-B14F-4D97-AF65-F5344CB8AC3E}">
        <p14:creationId xmlns:p14="http://schemas.microsoft.com/office/powerpoint/2010/main" val="419162044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Rectangle 340">
            <a:extLst>
              <a:ext uri="{FF2B5EF4-FFF2-40B4-BE49-F238E27FC236}">
                <a16:creationId xmlns:a16="http://schemas.microsoft.com/office/drawing/2014/main" id="{5B499504-8CB0-4957-5F66-DC0AA41EA014}"/>
              </a:ext>
            </a:extLst>
          </p:cNvPr>
          <p:cNvSpPr/>
          <p:nvPr/>
        </p:nvSpPr>
        <p:spPr>
          <a:xfrm>
            <a:off x="1271464" y="4177145"/>
            <a:ext cx="6753600" cy="51492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940D60B5-2B62-8720-8FE1-FC33D69B7B9C}"/>
              </a:ext>
            </a:extLst>
          </p:cNvPr>
          <p:cNvSpPr/>
          <p:nvPr/>
        </p:nvSpPr>
        <p:spPr>
          <a:xfrm>
            <a:off x="1271464" y="1838036"/>
            <a:ext cx="6753600" cy="156094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634BC-2F2F-062A-A386-F75FE681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GB" dirty="0"/>
              <a:t>primary endpoint: MWT at week 121</a:t>
            </a:r>
            <a:br>
              <a:rPr lang="en-GB" dirty="0">
                <a:highlight>
                  <a:srgbClr val="FFFF00"/>
                </a:highlight>
              </a:rPr>
            </a:br>
            <a:r>
              <a:rPr lang="en-GB" sz="1800" dirty="0">
                <a:solidFill>
                  <a:schemeClr val="accent1"/>
                </a:solidFill>
              </a:rPr>
              <a:t>Oveporexton improved sleep latency on MWT at week 12 with most patients in normative range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E86B2-C17D-CA27-AEAA-5A2F67059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21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E0480A-72C4-5045-676D-828F22F8CE7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444369" cy="365125"/>
          </a:xfrm>
        </p:spPr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*** Indicates significance of p&lt;0.001 for LS mean difference from placebo in change from BL at Week 12 </a:t>
            </a:r>
          </a:p>
          <a:p>
            <a:r>
              <a:rPr lang="en-GB" dirty="0">
                <a:solidFill>
                  <a:schemeClr val="tx2"/>
                </a:solidFill>
              </a:rPr>
              <a:t>The analysis used a linear mixed effects model for repeated measures with placebo-based multiple imputation. P-values have been adjusted for multiplicity</a:t>
            </a:r>
          </a:p>
          <a:p>
            <a:r>
              <a:rPr lang="en-GB" dirty="0">
                <a:solidFill>
                  <a:schemeClr val="tx2"/>
                </a:solidFill>
              </a:rPr>
              <a:t>BL, baseline; LS, least squares; MWT, Maintenance of Wakefulness Test; SD, standard deviation; SoC: standard of care</a:t>
            </a:r>
          </a:p>
          <a:p>
            <a:r>
              <a:rPr lang="en-GB" dirty="0"/>
              <a:t>1. Dauvilliers Y, et al. World Sleep Congress 2025. Abstract Session O-09; 2. Doghramji K, et al. Electroencephalogr Clin Neurophysiol. 1997;103:554-62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C0539-03A8-1E4C-5881-390E0C5F49B0}"/>
              </a:ext>
            </a:extLst>
          </p:cNvPr>
          <p:cNvSpPr txBox="1"/>
          <p:nvPr/>
        </p:nvSpPr>
        <p:spPr>
          <a:xfrm>
            <a:off x="9092138" y="2360984"/>
            <a:ext cx="2709612" cy="198915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72000" tIns="144000" rIns="91440" bIns="144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latin typeface="Arial"/>
                <a:cs typeface="Arial"/>
              </a:rPr>
              <a:t>The Maintenance of</a:t>
            </a:r>
            <a:br>
              <a:rPr lang="en-GB" sz="1200" b="1" dirty="0">
                <a:latin typeface="Arial"/>
                <a:cs typeface="Arial"/>
              </a:rPr>
            </a:br>
            <a:r>
              <a:rPr lang="en-GB" sz="1200" b="1" dirty="0">
                <a:latin typeface="Arial"/>
                <a:cs typeface="Arial"/>
              </a:rPr>
              <a:t>Wakefulness Test (MWT): </a:t>
            </a:r>
            <a:endParaRPr lang="en-GB" dirty="0">
              <a:ea typeface="Calibri"/>
              <a:cs typeface="Calibri"/>
            </a:endParaRPr>
          </a:p>
          <a:p>
            <a:pPr algn="ctr"/>
            <a:endParaRPr lang="en-GB" sz="1200" dirty="0">
              <a:latin typeface="Arial"/>
              <a:cs typeface="Arial"/>
            </a:endParaRPr>
          </a:p>
          <a:p>
            <a:pPr algn="ctr"/>
            <a:r>
              <a:rPr lang="en-GB" sz="1200" dirty="0">
                <a:latin typeface="Arial"/>
                <a:cs typeface="Arial"/>
              </a:rPr>
              <a:t>Daytime polysomnographic procedure which quantifies wake tendency by measuring ability to remain awake during soporific circumstances (sleepiness condition such as dark quiet room)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782691-6167-C2E3-382E-854DDAD16337}"/>
              </a:ext>
            </a:extLst>
          </p:cNvPr>
          <p:cNvSpPr txBox="1"/>
          <p:nvPr/>
        </p:nvSpPr>
        <p:spPr>
          <a:xfrm rot="16200000">
            <a:off x="-513583" y="3301189"/>
            <a:ext cx="25213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Mean (SD) MWT sleep latency, min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63F64B-B2E5-23D2-D75D-DA51B759EA99}"/>
              </a:ext>
            </a:extLst>
          </p:cNvPr>
          <p:cNvSpPr txBox="1"/>
          <p:nvPr/>
        </p:nvSpPr>
        <p:spPr>
          <a:xfrm>
            <a:off x="1559496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n=41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DB4956A-B188-E585-8FD4-D65334A9EB5D}"/>
              </a:ext>
            </a:extLst>
          </p:cNvPr>
          <p:cNvSpPr txBox="1"/>
          <p:nvPr/>
        </p:nvSpPr>
        <p:spPr>
          <a:xfrm>
            <a:off x="983432" y="17404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54BD92D-C5A0-6C75-EAB4-E7AD2D99BE03}"/>
              </a:ext>
            </a:extLst>
          </p:cNvPr>
          <p:cNvSpPr txBox="1"/>
          <p:nvPr/>
        </p:nvSpPr>
        <p:spPr>
          <a:xfrm>
            <a:off x="983431" y="2127771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903F67D-A8E0-F683-1AEB-C54497CACE32}"/>
              </a:ext>
            </a:extLst>
          </p:cNvPr>
          <p:cNvSpPr txBox="1"/>
          <p:nvPr/>
        </p:nvSpPr>
        <p:spPr>
          <a:xfrm>
            <a:off x="983432" y="251829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291700-048D-4EC0-80FE-42055493CB03}"/>
              </a:ext>
            </a:extLst>
          </p:cNvPr>
          <p:cNvSpPr txBox="1"/>
          <p:nvPr/>
        </p:nvSpPr>
        <p:spPr>
          <a:xfrm>
            <a:off x="983431" y="2905646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AE1D2B9-47A8-83DD-24C1-86B5C216DA50}"/>
              </a:ext>
            </a:extLst>
          </p:cNvPr>
          <p:cNvSpPr txBox="1"/>
          <p:nvPr/>
        </p:nvSpPr>
        <p:spPr>
          <a:xfrm>
            <a:off x="983432" y="32898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1A686F9-A4AC-7A1F-0E65-072D788A58FD}"/>
              </a:ext>
            </a:extLst>
          </p:cNvPr>
          <p:cNvSpPr txBox="1"/>
          <p:nvPr/>
        </p:nvSpPr>
        <p:spPr>
          <a:xfrm>
            <a:off x="983431" y="3677171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29C761B-A2BD-3196-6808-A3590F745207}"/>
              </a:ext>
            </a:extLst>
          </p:cNvPr>
          <p:cNvCxnSpPr>
            <a:cxnSpLocks/>
          </p:cNvCxnSpPr>
          <p:nvPr/>
        </p:nvCxnSpPr>
        <p:spPr>
          <a:xfrm flipV="1">
            <a:off x="1271464" y="1838325"/>
            <a:ext cx="0" cy="310284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E4DAF93-5D07-3560-9F22-E8B1467B1986}"/>
              </a:ext>
            </a:extLst>
          </p:cNvPr>
          <p:cNvCxnSpPr>
            <a:cxnSpLocks/>
          </p:cNvCxnSpPr>
          <p:nvPr/>
        </p:nvCxnSpPr>
        <p:spPr>
          <a:xfrm>
            <a:off x="1195785" y="4941169"/>
            <a:ext cx="773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4B6146B-7783-AD15-BC42-01726E2A62ED}"/>
              </a:ext>
            </a:extLst>
          </p:cNvPr>
          <p:cNvCxnSpPr>
            <a:cxnSpLocks/>
          </p:cNvCxnSpPr>
          <p:nvPr/>
        </p:nvCxnSpPr>
        <p:spPr>
          <a:xfrm>
            <a:off x="1195785" y="455381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3A6616CC-60EE-2E6B-530A-ACB20C09A047}"/>
              </a:ext>
            </a:extLst>
          </p:cNvPr>
          <p:cNvCxnSpPr>
            <a:cxnSpLocks/>
          </p:cNvCxnSpPr>
          <p:nvPr/>
        </p:nvCxnSpPr>
        <p:spPr>
          <a:xfrm>
            <a:off x="1195785" y="41664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F78AA35-8272-30A5-2E42-DDAF383DAA0C}"/>
              </a:ext>
            </a:extLst>
          </p:cNvPr>
          <p:cNvCxnSpPr>
            <a:cxnSpLocks/>
          </p:cNvCxnSpPr>
          <p:nvPr/>
        </p:nvCxnSpPr>
        <p:spPr>
          <a:xfrm>
            <a:off x="1195785" y="377911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CC33596F-FE82-7F05-E218-34FBC287FB88}"/>
              </a:ext>
            </a:extLst>
          </p:cNvPr>
          <p:cNvCxnSpPr>
            <a:cxnSpLocks/>
          </p:cNvCxnSpPr>
          <p:nvPr/>
        </p:nvCxnSpPr>
        <p:spPr>
          <a:xfrm>
            <a:off x="1195785" y="33917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82F25BB-B09A-29DB-80A5-E3ECE8A8C5CE}"/>
              </a:ext>
            </a:extLst>
          </p:cNvPr>
          <p:cNvCxnSpPr>
            <a:cxnSpLocks/>
          </p:cNvCxnSpPr>
          <p:nvPr/>
        </p:nvCxnSpPr>
        <p:spPr>
          <a:xfrm>
            <a:off x="1195785" y="300441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604A2B1-31E3-62B2-7B57-ABAD28A6B5CD}"/>
              </a:ext>
            </a:extLst>
          </p:cNvPr>
          <p:cNvCxnSpPr>
            <a:cxnSpLocks/>
          </p:cNvCxnSpPr>
          <p:nvPr/>
        </p:nvCxnSpPr>
        <p:spPr>
          <a:xfrm>
            <a:off x="1195785" y="261389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88D43BF-FCB9-8BBF-CD44-D2F3A35CB6B3}"/>
              </a:ext>
            </a:extLst>
          </p:cNvPr>
          <p:cNvCxnSpPr>
            <a:cxnSpLocks/>
          </p:cNvCxnSpPr>
          <p:nvPr/>
        </p:nvCxnSpPr>
        <p:spPr>
          <a:xfrm>
            <a:off x="1195785" y="22360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069D4674-2AD3-5554-4E3E-6CB3D667E18A}"/>
              </a:ext>
            </a:extLst>
          </p:cNvPr>
          <p:cNvCxnSpPr>
            <a:cxnSpLocks/>
          </p:cNvCxnSpPr>
          <p:nvPr/>
        </p:nvCxnSpPr>
        <p:spPr>
          <a:xfrm>
            <a:off x="1195785" y="18423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D9256173-620A-5880-9C6B-23299FA07BA7}"/>
              </a:ext>
            </a:extLst>
          </p:cNvPr>
          <p:cNvSpPr txBox="1"/>
          <p:nvPr/>
        </p:nvSpPr>
        <p:spPr>
          <a:xfrm>
            <a:off x="983432" y="40645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C677C5A-56E7-21DB-685D-6D15EA8632A8}"/>
              </a:ext>
            </a:extLst>
          </p:cNvPr>
          <p:cNvSpPr txBox="1"/>
          <p:nvPr/>
        </p:nvSpPr>
        <p:spPr>
          <a:xfrm>
            <a:off x="1068390" y="445187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4AD51A0-4AA5-4402-91F3-A2132A409CCE}"/>
              </a:ext>
            </a:extLst>
          </p:cNvPr>
          <p:cNvSpPr txBox="1"/>
          <p:nvPr/>
        </p:nvSpPr>
        <p:spPr>
          <a:xfrm>
            <a:off x="1068390" y="484557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A2E8CB8-59D5-E99D-0682-1B6EFC1841F4}"/>
              </a:ext>
            </a:extLst>
          </p:cNvPr>
          <p:cNvSpPr txBox="1"/>
          <p:nvPr/>
        </p:nvSpPr>
        <p:spPr>
          <a:xfrm>
            <a:off x="1847528" y="5013176"/>
            <a:ext cx="63158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A5816A0-D36C-934B-108B-50AC4849EF67}"/>
              </a:ext>
            </a:extLst>
          </p:cNvPr>
          <p:cNvSpPr txBox="1"/>
          <p:nvPr/>
        </p:nvSpPr>
        <p:spPr>
          <a:xfrm>
            <a:off x="3746851" y="5013176"/>
            <a:ext cx="6111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3ACA218-567D-5E6C-05A2-3A7F0A06F33C}"/>
              </a:ext>
            </a:extLst>
          </p:cNvPr>
          <p:cNvSpPr txBox="1"/>
          <p:nvPr/>
        </p:nvSpPr>
        <p:spPr>
          <a:xfrm>
            <a:off x="1991296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n=59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ABE895A-256A-DC7B-804E-27709EEE7452}"/>
              </a:ext>
            </a:extLst>
          </p:cNvPr>
          <p:cNvSpPr txBox="1"/>
          <p:nvPr/>
        </p:nvSpPr>
        <p:spPr>
          <a:xfrm>
            <a:off x="2470721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n=66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81DB2F5-A37F-522A-1F45-AB54CCAB264F}"/>
              </a:ext>
            </a:extLst>
          </p:cNvPr>
          <p:cNvSpPr txBox="1"/>
          <p:nvPr/>
        </p:nvSpPr>
        <p:spPr>
          <a:xfrm>
            <a:off x="2063552" y="1556792"/>
            <a:ext cx="207749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First Light (3001)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6F803B5-6D10-B14C-4C64-BD2DD44FCF9D}"/>
              </a:ext>
            </a:extLst>
          </p:cNvPr>
          <p:cNvSpPr txBox="1"/>
          <p:nvPr/>
        </p:nvSpPr>
        <p:spPr>
          <a:xfrm rot="16200000">
            <a:off x="8010086" y="3552691"/>
            <a:ext cx="9650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Improvement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2B4A2BE-2EFE-5105-801F-4DF9250EF630}"/>
              </a:ext>
            </a:extLst>
          </p:cNvPr>
          <p:cNvSpPr/>
          <p:nvPr/>
        </p:nvSpPr>
        <p:spPr>
          <a:xfrm>
            <a:off x="1578828" y="4546600"/>
            <a:ext cx="406400" cy="3905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BE4965F-F058-829E-148C-0186A7B244EA}"/>
              </a:ext>
            </a:extLst>
          </p:cNvPr>
          <p:cNvGrpSpPr/>
          <p:nvPr/>
        </p:nvGrpSpPr>
        <p:grpSpPr>
          <a:xfrm>
            <a:off x="1746028" y="4019550"/>
            <a:ext cx="72000" cy="925200"/>
            <a:chOff x="4079776" y="2565400"/>
            <a:chExt cx="72000" cy="1755775"/>
          </a:xfrm>
        </p:grpSpPr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C66C9E5E-824D-7AA5-3152-F532D1EC3A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8BA96A5-A407-C47C-037A-592AA7E95D60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EDD9251-E268-699E-7913-D9CDF5633372}"/>
              </a:ext>
            </a:extLst>
          </p:cNvPr>
          <p:cNvSpPr/>
          <p:nvPr/>
        </p:nvSpPr>
        <p:spPr>
          <a:xfrm>
            <a:off x="1982053" y="4514850"/>
            <a:ext cx="406400" cy="4222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9642DE20-F2F3-C925-2DAB-848612A75F13}"/>
              </a:ext>
            </a:extLst>
          </p:cNvPr>
          <p:cNvSpPr txBox="1"/>
          <p:nvPr/>
        </p:nvSpPr>
        <p:spPr>
          <a:xfrm>
            <a:off x="1693863" y="460982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5.1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F8AE560-F014-4E1F-4DAB-A0E81615008D}"/>
              </a:ext>
            </a:extLst>
          </p:cNvPr>
          <p:cNvGrpSpPr/>
          <p:nvPr/>
        </p:nvGrpSpPr>
        <p:grpSpPr>
          <a:xfrm>
            <a:off x="2149253" y="3917950"/>
            <a:ext cx="72000" cy="1018800"/>
            <a:chOff x="4079776" y="2565400"/>
            <a:chExt cx="72000" cy="1933401"/>
          </a:xfrm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A67AC62-B781-EEA4-6DF4-EA1DF2960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933401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219E929-EE47-C4F2-073A-B43E8D4C9A6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158C81F9-0D3A-6C60-2FEA-D2B7AB63344F}"/>
              </a:ext>
            </a:extLst>
          </p:cNvPr>
          <p:cNvSpPr txBox="1"/>
          <p:nvPr/>
        </p:nvSpPr>
        <p:spPr>
          <a:xfrm>
            <a:off x="2097088" y="460982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5.5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DA1C50D-130C-B710-D7F7-B415864F762D}"/>
              </a:ext>
            </a:extLst>
          </p:cNvPr>
          <p:cNvSpPr/>
          <p:nvPr/>
        </p:nvSpPr>
        <p:spPr>
          <a:xfrm>
            <a:off x="2388453" y="4600575"/>
            <a:ext cx="406400" cy="336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CB4B570-9354-9708-64E1-8E50E54C432B}"/>
              </a:ext>
            </a:extLst>
          </p:cNvPr>
          <p:cNvGrpSpPr/>
          <p:nvPr/>
        </p:nvGrpSpPr>
        <p:grpSpPr>
          <a:xfrm>
            <a:off x="2555776" y="4171950"/>
            <a:ext cx="72000" cy="766800"/>
            <a:chOff x="4079776" y="2565400"/>
            <a:chExt cx="72000" cy="175577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1986F1C-325C-3F72-3775-2869DF1BA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339AB5D-E56B-C8A6-093D-9FDA23997F7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B7571A35-764A-5462-64DF-D036032972EC}"/>
              </a:ext>
            </a:extLst>
          </p:cNvPr>
          <p:cNvSpPr txBox="1"/>
          <p:nvPr/>
        </p:nvSpPr>
        <p:spPr>
          <a:xfrm>
            <a:off x="2503489" y="3789040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4.4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5B59632C-0915-CB1B-29FA-4C7FEEB77596}"/>
              </a:ext>
            </a:extLst>
          </p:cNvPr>
          <p:cNvSpPr txBox="1"/>
          <p:nvPr/>
        </p:nvSpPr>
        <p:spPr>
          <a:xfrm>
            <a:off x="2503489" y="4665340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4.4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E389BB3D-1B7E-A304-3607-45C112A01059}"/>
              </a:ext>
            </a:extLst>
          </p:cNvPr>
          <p:cNvSpPr txBox="1"/>
          <p:nvPr/>
        </p:nvSpPr>
        <p:spPr>
          <a:xfrm>
            <a:off x="3431704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n=36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29595FD-A234-C2A5-2580-AC97914D4DCD}"/>
              </a:ext>
            </a:extLst>
          </p:cNvPr>
          <p:cNvSpPr txBox="1"/>
          <p:nvPr/>
        </p:nvSpPr>
        <p:spPr>
          <a:xfrm>
            <a:off x="3863752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n=56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57095810-C6AD-6FDC-1EBA-810BCE5FA28F}"/>
              </a:ext>
            </a:extLst>
          </p:cNvPr>
          <p:cNvSpPr txBox="1"/>
          <p:nvPr/>
        </p:nvSpPr>
        <p:spPr>
          <a:xfrm>
            <a:off x="4295800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n=62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AA60E5BF-C256-EC27-B26A-715923728C2B}"/>
              </a:ext>
            </a:extLst>
          </p:cNvPr>
          <p:cNvSpPr/>
          <p:nvPr/>
        </p:nvSpPr>
        <p:spPr>
          <a:xfrm>
            <a:off x="3398103" y="4587875"/>
            <a:ext cx="406400" cy="3492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AAB64C7-2186-81B8-3CBA-8E22BCDBA043}"/>
              </a:ext>
            </a:extLst>
          </p:cNvPr>
          <p:cNvGrpSpPr/>
          <p:nvPr/>
        </p:nvGrpSpPr>
        <p:grpSpPr>
          <a:xfrm>
            <a:off x="3565303" y="4005064"/>
            <a:ext cx="72000" cy="936000"/>
            <a:chOff x="4079776" y="2565400"/>
            <a:chExt cx="72000" cy="1755775"/>
          </a:xfrm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7B59626-C893-FE9C-E115-356C4542D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0FDC8FBB-AA38-E260-1237-BD94EB8FB9B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7567D8B-A07D-6799-9FBE-15293D076A9E}"/>
              </a:ext>
            </a:extLst>
          </p:cNvPr>
          <p:cNvSpPr/>
          <p:nvPr/>
        </p:nvSpPr>
        <p:spPr>
          <a:xfrm>
            <a:off x="3801328" y="3441700"/>
            <a:ext cx="406400" cy="14954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703328B9-2C21-80FF-3494-156589977C07}"/>
              </a:ext>
            </a:extLst>
          </p:cNvPr>
          <p:cNvSpPr txBox="1"/>
          <p:nvPr/>
        </p:nvSpPr>
        <p:spPr>
          <a:xfrm>
            <a:off x="3513139" y="4653136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4.5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3E48CB63-7078-A20D-3F19-81B49FBAA4C9}"/>
              </a:ext>
            </a:extLst>
          </p:cNvPr>
          <p:cNvSpPr/>
          <p:nvPr/>
        </p:nvSpPr>
        <p:spPr>
          <a:xfrm>
            <a:off x="4207728" y="3248025"/>
            <a:ext cx="406400" cy="16890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A8B9549-7763-188B-C0DE-BE714CCE07C2}"/>
              </a:ext>
            </a:extLst>
          </p:cNvPr>
          <p:cNvGrpSpPr/>
          <p:nvPr/>
        </p:nvGrpSpPr>
        <p:grpSpPr>
          <a:xfrm>
            <a:off x="3968528" y="2562225"/>
            <a:ext cx="72000" cy="1757164"/>
            <a:chOff x="4079776" y="2565400"/>
            <a:chExt cx="72000" cy="1757164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DC59DF4-FD21-FFE6-FB55-0CBE61AC7571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40C6D9B-077F-CB47-5F7D-EC96410C8D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E1B687A-72F2-7E62-613D-05C96513AF5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TextBox 275">
            <a:extLst>
              <a:ext uri="{FF2B5EF4-FFF2-40B4-BE49-F238E27FC236}">
                <a16:creationId xmlns:a16="http://schemas.microsoft.com/office/drawing/2014/main" id="{4C80AE2A-D572-6B76-1947-67AE2276AD64}"/>
              </a:ext>
            </a:extLst>
          </p:cNvPr>
          <p:cNvSpPr txBox="1"/>
          <p:nvPr/>
        </p:nvSpPr>
        <p:spPr>
          <a:xfrm>
            <a:off x="3881097" y="3504927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19.3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CBCCE4D-3C99-785A-BA67-6E0F69080859}"/>
              </a:ext>
            </a:extLst>
          </p:cNvPr>
          <p:cNvGrpSpPr/>
          <p:nvPr/>
        </p:nvGrpSpPr>
        <p:grpSpPr>
          <a:xfrm>
            <a:off x="4374928" y="2495550"/>
            <a:ext cx="72000" cy="1512000"/>
            <a:chOff x="4079776" y="2565400"/>
            <a:chExt cx="72000" cy="1757164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21AB117-2239-DC00-4935-A565EFEF175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329EB69-CF3A-B348-2A56-77EDBAA11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4D0A97E-63F9-7FFC-58E6-148E3053BBF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52D4D62A-47E9-7CAD-3102-673FBFEC6B6A}"/>
              </a:ext>
            </a:extLst>
          </p:cNvPr>
          <p:cNvSpPr txBox="1"/>
          <p:nvPr/>
        </p:nvSpPr>
        <p:spPr>
          <a:xfrm>
            <a:off x="4287497" y="3319140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21.8</a:t>
            </a:r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C69C932-65B3-68C2-133F-0D4340D76D0C}"/>
              </a:ext>
            </a:extLst>
          </p:cNvPr>
          <p:cNvCxnSpPr>
            <a:cxnSpLocks/>
          </p:cNvCxnSpPr>
          <p:nvPr/>
        </p:nvCxnSpPr>
        <p:spPr>
          <a:xfrm flipV="1">
            <a:off x="5087888" y="1838325"/>
            <a:ext cx="0" cy="31028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16E90179-AE26-7B88-4702-C41CE65D906A}"/>
              </a:ext>
            </a:extLst>
          </p:cNvPr>
          <p:cNvSpPr txBox="1"/>
          <p:nvPr/>
        </p:nvSpPr>
        <p:spPr>
          <a:xfrm>
            <a:off x="5651675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n=35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9AF24E90-F756-5189-A7DC-B878A587D96F}"/>
              </a:ext>
            </a:extLst>
          </p:cNvPr>
          <p:cNvSpPr txBox="1"/>
          <p:nvPr/>
        </p:nvSpPr>
        <p:spPr>
          <a:xfrm>
            <a:off x="5680441" y="5013176"/>
            <a:ext cx="63158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726F2598-909D-5BA3-90F6-FE70B464C649}"/>
              </a:ext>
            </a:extLst>
          </p:cNvPr>
          <p:cNvSpPr/>
          <p:nvPr/>
        </p:nvSpPr>
        <p:spPr>
          <a:xfrm>
            <a:off x="5591944" y="4622800"/>
            <a:ext cx="406400" cy="3143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3969D69-BF4B-A7D7-87B3-E84883929AF9}"/>
              </a:ext>
            </a:extLst>
          </p:cNvPr>
          <p:cNvGrpSpPr/>
          <p:nvPr/>
        </p:nvGrpSpPr>
        <p:grpSpPr>
          <a:xfrm>
            <a:off x="5759144" y="4241800"/>
            <a:ext cx="72000" cy="694800"/>
            <a:chOff x="4079776" y="2565400"/>
            <a:chExt cx="72000" cy="1755775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18A9059D-1A84-936A-EB03-13305C8310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B42412DA-C600-5A66-146D-9B94B016F360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" name="TextBox 307">
            <a:extLst>
              <a:ext uri="{FF2B5EF4-FFF2-40B4-BE49-F238E27FC236}">
                <a16:creationId xmlns:a16="http://schemas.microsoft.com/office/drawing/2014/main" id="{B51C7860-530E-333E-C942-D079DF5068F4}"/>
              </a:ext>
            </a:extLst>
          </p:cNvPr>
          <p:cNvSpPr txBox="1"/>
          <p:nvPr/>
        </p:nvSpPr>
        <p:spPr>
          <a:xfrm>
            <a:off x="6057678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n=70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97689FA9-AF35-E58F-A602-19C091A9BF21}"/>
              </a:ext>
            </a:extLst>
          </p:cNvPr>
          <p:cNvSpPr/>
          <p:nvPr/>
        </p:nvSpPr>
        <p:spPr>
          <a:xfrm>
            <a:off x="5997947" y="4568825"/>
            <a:ext cx="406400" cy="3682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8E965927-4521-61E7-FEC5-3E2882B395A6}"/>
              </a:ext>
            </a:extLst>
          </p:cNvPr>
          <p:cNvSpPr txBox="1"/>
          <p:nvPr/>
        </p:nvSpPr>
        <p:spPr>
          <a:xfrm>
            <a:off x="5706979" y="468285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4.1</a:t>
            </a:r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BA4338B9-1BF1-9879-3602-606F814FD8BA}"/>
              </a:ext>
            </a:extLst>
          </p:cNvPr>
          <p:cNvGrpSpPr/>
          <p:nvPr/>
        </p:nvGrpSpPr>
        <p:grpSpPr>
          <a:xfrm>
            <a:off x="6165147" y="4187825"/>
            <a:ext cx="72000" cy="759600"/>
            <a:chOff x="4079776" y="2565400"/>
            <a:chExt cx="72000" cy="1933401"/>
          </a:xfrm>
        </p:grpSpPr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E05ED5FD-04AC-60C9-FD23-ED5FFCA5A0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933401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E30FF38F-3E47-1305-D332-5EA5BDFB82E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3" name="TextBox 312">
            <a:extLst>
              <a:ext uri="{FF2B5EF4-FFF2-40B4-BE49-F238E27FC236}">
                <a16:creationId xmlns:a16="http://schemas.microsoft.com/office/drawing/2014/main" id="{5BE72BFC-3C9D-2048-3D9F-1BF750FB2ABD}"/>
              </a:ext>
            </a:extLst>
          </p:cNvPr>
          <p:cNvSpPr txBox="1"/>
          <p:nvPr/>
        </p:nvSpPr>
        <p:spPr>
          <a:xfrm>
            <a:off x="6112983" y="460982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4.8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5C6CA5A-472C-C10D-524E-26BD33F97820}"/>
              </a:ext>
            </a:extLst>
          </p:cNvPr>
          <p:cNvSpPr txBox="1"/>
          <p:nvPr/>
        </p:nvSpPr>
        <p:spPr>
          <a:xfrm>
            <a:off x="7115350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n=34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824A6D2C-B9BD-8C7C-5DF6-7D452FC52D0C}"/>
              </a:ext>
            </a:extLst>
          </p:cNvPr>
          <p:cNvSpPr txBox="1"/>
          <p:nvPr/>
        </p:nvSpPr>
        <p:spPr>
          <a:xfrm>
            <a:off x="7154314" y="5013176"/>
            <a:ext cx="6111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12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9C91E888-D3F6-50A5-8C8C-EB5FA2BA9DE4}"/>
              </a:ext>
            </a:extLst>
          </p:cNvPr>
          <p:cNvSpPr/>
          <p:nvPr/>
        </p:nvSpPr>
        <p:spPr>
          <a:xfrm>
            <a:off x="7055619" y="4670424"/>
            <a:ext cx="406400" cy="2666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AD54B398-2A9B-2EC2-256C-6AAE502623DA}"/>
              </a:ext>
            </a:extLst>
          </p:cNvPr>
          <p:cNvSpPr txBox="1"/>
          <p:nvPr/>
        </p:nvSpPr>
        <p:spPr>
          <a:xfrm>
            <a:off x="7521353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n=67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0A523E06-80D0-ADF5-3B13-05BFFA85A720}"/>
              </a:ext>
            </a:extLst>
          </p:cNvPr>
          <p:cNvSpPr/>
          <p:nvPr/>
        </p:nvSpPr>
        <p:spPr>
          <a:xfrm>
            <a:off x="7461622" y="3025775"/>
            <a:ext cx="406400" cy="19113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3A96018D-B071-ABC0-AEFB-D05B81D1FC81}"/>
              </a:ext>
            </a:extLst>
          </p:cNvPr>
          <p:cNvSpPr txBox="1"/>
          <p:nvPr/>
        </p:nvSpPr>
        <p:spPr>
          <a:xfrm>
            <a:off x="7170655" y="468285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3.3</a:t>
            </a:r>
          </a:p>
        </p:txBody>
      </p: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094259E1-1FFD-14AD-425A-E663F424A6EF}"/>
              </a:ext>
            </a:extLst>
          </p:cNvPr>
          <p:cNvGrpSpPr/>
          <p:nvPr/>
        </p:nvGrpSpPr>
        <p:grpSpPr>
          <a:xfrm>
            <a:off x="7628822" y="2204862"/>
            <a:ext cx="72000" cy="1634400"/>
            <a:chOff x="4079776" y="2565400"/>
            <a:chExt cx="72000" cy="1757164"/>
          </a:xfrm>
        </p:grpSpPr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7A43516-5FB8-7E94-2C13-E4846F6F73EE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3DC60187-66F9-0F2C-9F3B-6128E11E47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CD13ADB5-2B21-0C96-5355-21810700510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0" name="TextBox 329">
            <a:extLst>
              <a:ext uri="{FF2B5EF4-FFF2-40B4-BE49-F238E27FC236}">
                <a16:creationId xmlns:a16="http://schemas.microsoft.com/office/drawing/2014/main" id="{8168D78A-545D-54AF-CE30-319CF6039B45}"/>
              </a:ext>
            </a:extLst>
          </p:cNvPr>
          <p:cNvSpPr txBox="1"/>
          <p:nvPr/>
        </p:nvSpPr>
        <p:spPr>
          <a:xfrm>
            <a:off x="7541392" y="3140968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24.6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E72CAD16-9EB9-C957-EFBA-E550626C7D51}"/>
              </a:ext>
            </a:extLst>
          </p:cNvPr>
          <p:cNvSpPr txBox="1"/>
          <p:nvPr/>
        </p:nvSpPr>
        <p:spPr>
          <a:xfrm>
            <a:off x="4287658" y="2318683"/>
            <a:ext cx="2404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012D3B10-FB8E-5B9D-98BD-4127DB049492}"/>
              </a:ext>
            </a:extLst>
          </p:cNvPr>
          <p:cNvSpPr txBox="1"/>
          <p:nvPr/>
        </p:nvSpPr>
        <p:spPr>
          <a:xfrm>
            <a:off x="3897133" y="2394883"/>
            <a:ext cx="2404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25F788D8-6D76-AC8E-EC60-CE97811B25BB}"/>
              </a:ext>
            </a:extLst>
          </p:cNvPr>
          <p:cNvSpPr txBox="1"/>
          <p:nvPr/>
        </p:nvSpPr>
        <p:spPr>
          <a:xfrm>
            <a:off x="7551558" y="2020233"/>
            <a:ext cx="2404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C90EBFE5-AF39-5653-66FB-8709C14FA8FC}"/>
              </a:ext>
            </a:extLst>
          </p:cNvPr>
          <p:cNvSpPr txBox="1"/>
          <p:nvPr/>
        </p:nvSpPr>
        <p:spPr>
          <a:xfrm>
            <a:off x="5375920" y="1556792"/>
            <a:ext cx="23836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Radiant Light (3002)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9B2CD544-12FD-E7FF-AA50-3BC8275384C6}"/>
              </a:ext>
            </a:extLst>
          </p:cNvPr>
          <p:cNvSpPr txBox="1"/>
          <p:nvPr/>
        </p:nvSpPr>
        <p:spPr>
          <a:xfrm rot="16200000">
            <a:off x="7834103" y="4355195"/>
            <a:ext cx="71013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Current SoC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6989ECBF-D556-8453-40B1-2F01D29E8DDB}"/>
              </a:ext>
            </a:extLst>
          </p:cNvPr>
          <p:cNvSpPr txBox="1"/>
          <p:nvPr/>
        </p:nvSpPr>
        <p:spPr>
          <a:xfrm rot="16200000">
            <a:off x="7656973" y="2588109"/>
            <a:ext cx="106439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Normative range</a:t>
            </a:r>
            <a:r>
              <a:rPr lang="en-GB" sz="1000" i="1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1,2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888AE10-8566-DDB5-4DF1-6100629456DF}"/>
              </a:ext>
            </a:extLst>
          </p:cNvPr>
          <p:cNvGrpSpPr/>
          <p:nvPr/>
        </p:nvGrpSpPr>
        <p:grpSpPr>
          <a:xfrm>
            <a:off x="7222819" y="4416425"/>
            <a:ext cx="72000" cy="529200"/>
            <a:chOff x="4079776" y="2565400"/>
            <a:chExt cx="72000" cy="1755775"/>
          </a:xfrm>
        </p:grpSpPr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7002EAE0-556C-46E4-4B17-80BEB439B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8A2EEF9A-7E18-20E5-2D8C-3414FDE6BDEE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6" name="Rectangle 345">
            <a:extLst>
              <a:ext uri="{FF2B5EF4-FFF2-40B4-BE49-F238E27FC236}">
                <a16:creationId xmlns:a16="http://schemas.microsoft.com/office/drawing/2014/main" id="{9EE4F4E9-7948-F194-9516-0DA466412F6F}"/>
              </a:ext>
            </a:extLst>
          </p:cNvPr>
          <p:cNvSpPr/>
          <p:nvPr/>
        </p:nvSpPr>
        <p:spPr>
          <a:xfrm>
            <a:off x="1738755" y="5511383"/>
            <a:ext cx="148449" cy="142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2EFABBD7-B084-0743-7F2D-C3D8BF1E4854}"/>
              </a:ext>
            </a:extLst>
          </p:cNvPr>
          <p:cNvSpPr txBox="1"/>
          <p:nvPr/>
        </p:nvSpPr>
        <p:spPr>
          <a:xfrm>
            <a:off x="1978145" y="5476582"/>
            <a:ext cx="5530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3C880907-406F-C239-C9E2-D0FE4CAAF450}"/>
              </a:ext>
            </a:extLst>
          </p:cNvPr>
          <p:cNvSpPr/>
          <p:nvPr/>
        </p:nvSpPr>
        <p:spPr>
          <a:xfrm>
            <a:off x="3050030" y="5511383"/>
            <a:ext cx="148449" cy="142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CEA6C55C-6E5F-FB28-6DA9-36E6BDE1058C}"/>
              </a:ext>
            </a:extLst>
          </p:cNvPr>
          <p:cNvSpPr txBox="1"/>
          <p:nvPr/>
        </p:nvSpPr>
        <p:spPr>
          <a:xfrm>
            <a:off x="3289420" y="5476582"/>
            <a:ext cx="16478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Oveporexton 1 mg/1 mg</a:t>
            </a: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A84AC6E4-FBAF-B404-D4D7-2863BFCD62FE}"/>
              </a:ext>
            </a:extLst>
          </p:cNvPr>
          <p:cNvSpPr/>
          <p:nvPr/>
        </p:nvSpPr>
        <p:spPr>
          <a:xfrm>
            <a:off x="5562321" y="5511383"/>
            <a:ext cx="148449" cy="1426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DAD54D72-DFFC-26E9-656A-8F960181B6EF}"/>
              </a:ext>
            </a:extLst>
          </p:cNvPr>
          <p:cNvSpPr txBox="1"/>
          <p:nvPr/>
        </p:nvSpPr>
        <p:spPr>
          <a:xfrm>
            <a:off x="5801711" y="5476582"/>
            <a:ext cx="16478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Oveporexton 2 mg/2 mg</a:t>
            </a: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841DEBE6-5A56-11BE-BEB9-F54C76DF52E2}"/>
              </a:ext>
            </a:extLst>
          </p:cNvPr>
          <p:cNvCxnSpPr>
            <a:cxnSpLocks/>
          </p:cNvCxnSpPr>
          <p:nvPr/>
        </p:nvCxnSpPr>
        <p:spPr>
          <a:xfrm flipV="1">
            <a:off x="8357560" y="2708920"/>
            <a:ext cx="0" cy="1872208"/>
          </a:xfrm>
          <a:prstGeom prst="line">
            <a:avLst/>
          </a:prstGeom>
          <a:ln w="19050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8A80636-20D3-BFF5-6AE1-833202D584F0}"/>
              </a:ext>
            </a:extLst>
          </p:cNvPr>
          <p:cNvCxnSpPr>
            <a:cxnSpLocks/>
          </p:cNvCxnSpPr>
          <p:nvPr/>
        </p:nvCxnSpPr>
        <p:spPr>
          <a:xfrm>
            <a:off x="1261818" y="4941168"/>
            <a:ext cx="3678485" cy="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2FBBFBE6-B8DF-8E1F-43C5-8138E7E67D43}"/>
              </a:ext>
            </a:extLst>
          </p:cNvPr>
          <p:cNvCxnSpPr>
            <a:cxnSpLocks/>
          </p:cNvCxnSpPr>
          <p:nvPr/>
        </p:nvCxnSpPr>
        <p:spPr>
          <a:xfrm>
            <a:off x="5231904" y="4941168"/>
            <a:ext cx="2952000" cy="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0188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240F-76E9-BEF3-F1FB-332B9782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Secondary endpoint: ESS at 12 weeks</a:t>
            </a:r>
            <a:r>
              <a:rPr lang="en-US" sz="3100" baseline="30000" dirty="0"/>
              <a:t>1</a:t>
            </a:r>
            <a:br>
              <a:rPr lang="en-US" dirty="0"/>
            </a:br>
            <a:r>
              <a:rPr lang="en-US" sz="2000" dirty="0">
                <a:solidFill>
                  <a:schemeClr val="accent1"/>
                </a:solidFill>
              </a:rPr>
              <a:t>Oveporexton improved subjective sleepiness at 12 weeks with most patients within normative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11B66-155B-62AD-E1F1-FCD29A17A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22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63DF48-4436-3B87-217A-50CF71E95D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2" y="6356350"/>
            <a:ext cx="10587854" cy="365125"/>
          </a:xfrm>
        </p:spPr>
        <p:txBody>
          <a:bodyPr anchor="b" anchorCtr="0"/>
          <a:lstStyle/>
          <a:p>
            <a:r>
              <a:rPr lang="en-US" dirty="0"/>
              <a:t>The analysis used a linear mixed effects model for repeated measures with placebo-based multiple imputation. P-values have been adjusted for multiplicity</a:t>
            </a:r>
          </a:p>
          <a:p>
            <a:r>
              <a:rPr lang="en-US" dirty="0"/>
              <a:t>*** indicates significance of p&lt;0.001 for LS mean difference from placebo in change from BL at Week 12.</a:t>
            </a:r>
          </a:p>
          <a:p>
            <a:r>
              <a:rPr lang="en-US" dirty="0"/>
              <a:t>BL, baseline; LS, least squares; ESS, Epworth Sleepiness scale; SD, standard deviation.</a:t>
            </a:r>
          </a:p>
          <a:p>
            <a:r>
              <a:rPr lang="en-US" dirty="0"/>
              <a:t>1. </a:t>
            </a:r>
            <a:r>
              <a:rPr lang="en-US" dirty="0" err="1"/>
              <a:t>Dauvilliers</a:t>
            </a:r>
            <a:r>
              <a:rPr lang="en-US" dirty="0"/>
              <a:t> Y, et al. World Sleep Congress 2025. Abstract Session O-09; 2. Johns MW. Sleep 1991;14:540-5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6D2F34-72C7-C590-6130-4E709A9A2D22}"/>
              </a:ext>
            </a:extLst>
          </p:cNvPr>
          <p:cNvSpPr txBox="1"/>
          <p:nvPr/>
        </p:nvSpPr>
        <p:spPr>
          <a:xfrm>
            <a:off x="9092138" y="2360984"/>
            <a:ext cx="2709612" cy="23221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144000" rIns="91440" bIns="144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The Epworth Sleepiness</a:t>
            </a:r>
            <a:br>
              <a:rPr lang="en-US" sz="1200" b="1" dirty="0">
                <a:latin typeface="Arial"/>
                <a:cs typeface="Arial"/>
              </a:rPr>
            </a:br>
            <a:r>
              <a:rPr lang="en-US" sz="1200" b="1" dirty="0">
                <a:latin typeface="Arial"/>
                <a:cs typeface="Arial"/>
              </a:rPr>
              <a:t>Scale (ESS): </a:t>
            </a:r>
            <a:endParaRPr lang="en-US" dirty="0">
              <a:ea typeface="Calibri"/>
              <a:cs typeface="Calibri"/>
            </a:endParaRPr>
          </a:p>
          <a:p>
            <a:pPr algn="ctr"/>
            <a:endParaRPr lang="en-US" sz="1200" dirty="0">
              <a:latin typeface="Arial"/>
              <a:cs typeface="Arial"/>
            </a:endParaRPr>
          </a:p>
          <a:p>
            <a:pPr algn="ctr"/>
            <a:r>
              <a:rPr lang="en-US" sz="1200" dirty="0">
                <a:latin typeface="Arial"/>
                <a:cs typeface="Arial"/>
              </a:rPr>
              <a:t>Short self-assessment to identify how likely to fall asleep during daytime, measured by eight questions.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Total score range 0-24 (each question 0-3). Scores ≤10 reflect normal levels of daytime sleepiness, and scores over 10 reflect excessive daytime sleepiness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AC3155-7890-A185-4ED0-1AAFA8460F90}"/>
              </a:ext>
            </a:extLst>
          </p:cNvPr>
          <p:cNvSpPr/>
          <p:nvPr/>
        </p:nvSpPr>
        <p:spPr>
          <a:xfrm>
            <a:off x="1271464" y="3645024"/>
            <a:ext cx="6754936" cy="130701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E22259-0906-2E0A-479A-A7851829F7C1}"/>
              </a:ext>
            </a:extLst>
          </p:cNvPr>
          <p:cNvSpPr txBox="1"/>
          <p:nvPr/>
        </p:nvSpPr>
        <p:spPr>
          <a:xfrm rot="16200000">
            <a:off x="-214718" y="3301189"/>
            <a:ext cx="19236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Mean (SD) ESS total score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4E8615-0D0D-1A63-C195-30D505C991DE}"/>
              </a:ext>
            </a:extLst>
          </p:cNvPr>
          <p:cNvSpPr txBox="1"/>
          <p:nvPr/>
        </p:nvSpPr>
        <p:spPr>
          <a:xfrm>
            <a:off x="1559496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n=41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D87ED9-A62C-152A-0E32-917741AE84BA}"/>
              </a:ext>
            </a:extLst>
          </p:cNvPr>
          <p:cNvSpPr txBox="1"/>
          <p:nvPr/>
        </p:nvSpPr>
        <p:spPr>
          <a:xfrm>
            <a:off x="983431" y="1740421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B91276-D442-7046-4B45-567BD76FA1B8}"/>
              </a:ext>
            </a:extLst>
          </p:cNvPr>
          <p:cNvSpPr txBox="1"/>
          <p:nvPr/>
        </p:nvSpPr>
        <p:spPr>
          <a:xfrm>
            <a:off x="983431" y="2780928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AAA509-CC7E-D3C7-FB65-AB34662C8DDF}"/>
              </a:ext>
            </a:extLst>
          </p:cNvPr>
          <p:cNvSpPr txBox="1"/>
          <p:nvPr/>
        </p:nvSpPr>
        <p:spPr>
          <a:xfrm>
            <a:off x="983431" y="3289821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D731D7-27BA-0CB4-BBC6-9C06C7E54B83}"/>
              </a:ext>
            </a:extLst>
          </p:cNvPr>
          <p:cNvCxnSpPr>
            <a:cxnSpLocks/>
          </p:cNvCxnSpPr>
          <p:nvPr/>
        </p:nvCxnSpPr>
        <p:spPr>
          <a:xfrm flipV="1">
            <a:off x="1271464" y="1838325"/>
            <a:ext cx="0" cy="310284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009E04-F3F7-71A5-D51A-95FC9E8BA1AE}"/>
              </a:ext>
            </a:extLst>
          </p:cNvPr>
          <p:cNvCxnSpPr>
            <a:cxnSpLocks/>
          </p:cNvCxnSpPr>
          <p:nvPr/>
        </p:nvCxnSpPr>
        <p:spPr>
          <a:xfrm>
            <a:off x="1195785" y="4941169"/>
            <a:ext cx="773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2E9AD8-58DB-36A2-AF53-AF52F83B2211}"/>
              </a:ext>
            </a:extLst>
          </p:cNvPr>
          <p:cNvCxnSpPr>
            <a:cxnSpLocks/>
          </p:cNvCxnSpPr>
          <p:nvPr/>
        </p:nvCxnSpPr>
        <p:spPr>
          <a:xfrm>
            <a:off x="1195785" y="41664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C39DB3-444B-47A7-B051-AE6D5A5F95F4}"/>
              </a:ext>
            </a:extLst>
          </p:cNvPr>
          <p:cNvCxnSpPr>
            <a:cxnSpLocks/>
          </p:cNvCxnSpPr>
          <p:nvPr/>
        </p:nvCxnSpPr>
        <p:spPr>
          <a:xfrm>
            <a:off x="1195785" y="33917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2854AB-CC07-CDF9-FD2F-277770B0265F}"/>
              </a:ext>
            </a:extLst>
          </p:cNvPr>
          <p:cNvCxnSpPr>
            <a:cxnSpLocks/>
          </p:cNvCxnSpPr>
          <p:nvPr/>
        </p:nvCxnSpPr>
        <p:spPr>
          <a:xfrm>
            <a:off x="1195785" y="287970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3295B2D-7D30-1F3B-9848-5303BC8D7FF4}"/>
              </a:ext>
            </a:extLst>
          </p:cNvPr>
          <p:cNvCxnSpPr>
            <a:cxnSpLocks/>
          </p:cNvCxnSpPr>
          <p:nvPr/>
        </p:nvCxnSpPr>
        <p:spPr>
          <a:xfrm>
            <a:off x="1195785" y="18423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EA39E43-1837-6753-CF8B-B8699FDCA23D}"/>
              </a:ext>
            </a:extLst>
          </p:cNvPr>
          <p:cNvSpPr txBox="1"/>
          <p:nvPr/>
        </p:nvSpPr>
        <p:spPr>
          <a:xfrm>
            <a:off x="1068390" y="406452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460EC5-1F70-7695-BB74-151DE1302BA9}"/>
              </a:ext>
            </a:extLst>
          </p:cNvPr>
          <p:cNvSpPr txBox="1"/>
          <p:nvPr/>
        </p:nvSpPr>
        <p:spPr>
          <a:xfrm>
            <a:off x="1068390" y="484557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1A31DE-717D-29E6-BC0D-611832230706}"/>
              </a:ext>
            </a:extLst>
          </p:cNvPr>
          <p:cNvSpPr txBox="1"/>
          <p:nvPr/>
        </p:nvSpPr>
        <p:spPr>
          <a:xfrm>
            <a:off x="1847528" y="5013176"/>
            <a:ext cx="63158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E76044-3D2C-3FD1-BA56-9FE37A2AE2B6}"/>
              </a:ext>
            </a:extLst>
          </p:cNvPr>
          <p:cNvSpPr txBox="1"/>
          <p:nvPr/>
        </p:nvSpPr>
        <p:spPr>
          <a:xfrm>
            <a:off x="3746851" y="5013176"/>
            <a:ext cx="6111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42606A-560A-9CFE-6604-4F871CD08BF0}"/>
              </a:ext>
            </a:extLst>
          </p:cNvPr>
          <p:cNvSpPr txBox="1"/>
          <p:nvPr/>
        </p:nvSpPr>
        <p:spPr>
          <a:xfrm>
            <a:off x="1991296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n=61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66675C-ED8D-8ECA-A1E5-61201C7E7678}"/>
              </a:ext>
            </a:extLst>
          </p:cNvPr>
          <p:cNvSpPr txBox="1"/>
          <p:nvPr/>
        </p:nvSpPr>
        <p:spPr>
          <a:xfrm>
            <a:off x="2470721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n=66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D0D396-4A20-637F-1360-9EAF6870E632}"/>
              </a:ext>
            </a:extLst>
          </p:cNvPr>
          <p:cNvSpPr txBox="1"/>
          <p:nvPr/>
        </p:nvSpPr>
        <p:spPr>
          <a:xfrm>
            <a:off x="2063552" y="1556792"/>
            <a:ext cx="207749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FirstLight (3001)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2932DA-BA0B-855B-DB3B-63E346A81D25}"/>
              </a:ext>
            </a:extLst>
          </p:cNvPr>
          <p:cNvSpPr/>
          <p:nvPr/>
        </p:nvSpPr>
        <p:spPr>
          <a:xfrm>
            <a:off x="1578828" y="2597150"/>
            <a:ext cx="406400" cy="23399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74FF993-9C51-5610-9A08-0FE9BDB1EEB4}"/>
              </a:ext>
            </a:extLst>
          </p:cNvPr>
          <p:cNvSpPr/>
          <p:nvPr/>
        </p:nvSpPr>
        <p:spPr>
          <a:xfrm>
            <a:off x="1982053" y="2597150"/>
            <a:ext cx="406400" cy="2339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E97779C-5697-21D7-870E-82D7150AFB8D}"/>
              </a:ext>
            </a:extLst>
          </p:cNvPr>
          <p:cNvSpPr/>
          <p:nvPr/>
        </p:nvSpPr>
        <p:spPr>
          <a:xfrm>
            <a:off x="2388453" y="2489201"/>
            <a:ext cx="406400" cy="24479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69037C-AFEB-8416-817F-340E6165DB1F}"/>
              </a:ext>
            </a:extLst>
          </p:cNvPr>
          <p:cNvSpPr txBox="1"/>
          <p:nvPr/>
        </p:nvSpPr>
        <p:spPr>
          <a:xfrm>
            <a:off x="3431704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AE5334-64D6-9FE9-8B5F-DC09BF7932A6}"/>
              </a:ext>
            </a:extLst>
          </p:cNvPr>
          <p:cNvSpPr txBox="1"/>
          <p:nvPr/>
        </p:nvSpPr>
        <p:spPr>
          <a:xfrm>
            <a:off x="3863752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n=57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3E9AFB-E663-B5B6-F282-12ABCA028545}"/>
              </a:ext>
            </a:extLst>
          </p:cNvPr>
          <p:cNvSpPr txBox="1"/>
          <p:nvPr/>
        </p:nvSpPr>
        <p:spPr>
          <a:xfrm>
            <a:off x="4295800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n=64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4DC94D1-9288-7DA1-8743-5598A1BB31CF}"/>
              </a:ext>
            </a:extLst>
          </p:cNvPr>
          <p:cNvSpPr/>
          <p:nvPr/>
        </p:nvSpPr>
        <p:spPr>
          <a:xfrm>
            <a:off x="3398103" y="2813050"/>
            <a:ext cx="406400" cy="21240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D2B1C41-EC58-5650-73FB-C7D4213DF331}"/>
              </a:ext>
            </a:extLst>
          </p:cNvPr>
          <p:cNvSpPr/>
          <p:nvPr/>
        </p:nvSpPr>
        <p:spPr>
          <a:xfrm>
            <a:off x="3801328" y="3867150"/>
            <a:ext cx="406400" cy="1069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797AE5-2F43-00A7-8911-FAA1D349B200}"/>
              </a:ext>
            </a:extLst>
          </p:cNvPr>
          <p:cNvSpPr/>
          <p:nvPr/>
        </p:nvSpPr>
        <p:spPr>
          <a:xfrm>
            <a:off x="4207728" y="4032250"/>
            <a:ext cx="406400" cy="9048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746110B-7BBF-4B13-1924-830BD9CAB0F2}"/>
              </a:ext>
            </a:extLst>
          </p:cNvPr>
          <p:cNvGrpSpPr/>
          <p:nvPr/>
        </p:nvGrpSpPr>
        <p:grpSpPr>
          <a:xfrm>
            <a:off x="3968528" y="3284984"/>
            <a:ext cx="72000" cy="1180800"/>
            <a:chOff x="4079776" y="2565400"/>
            <a:chExt cx="72000" cy="1757164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F93AE0F-C0BB-150C-4410-3260758095D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ADCB3EA-D8F2-8049-FAB7-1CABA10871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568B169-B614-E155-CAE8-CFCB4FDEBB8D}"/>
              </a:ext>
            </a:extLst>
          </p:cNvPr>
          <p:cNvSpPr txBox="1"/>
          <p:nvPr/>
        </p:nvSpPr>
        <p:spPr>
          <a:xfrm>
            <a:off x="3916364" y="3933056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8.3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C5A6365-9F60-7237-DC49-BA8EFBCF92D3}"/>
              </a:ext>
            </a:extLst>
          </p:cNvPr>
          <p:cNvGrpSpPr/>
          <p:nvPr/>
        </p:nvGrpSpPr>
        <p:grpSpPr>
          <a:xfrm>
            <a:off x="4374928" y="3501008"/>
            <a:ext cx="72000" cy="1108800"/>
            <a:chOff x="4079776" y="2565400"/>
            <a:chExt cx="72000" cy="175716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A310EC4-9D3D-9397-7DBE-7402261763BC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74FF08A-7CB2-D9B6-E1AF-5B8B733AA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7E2DF61-808D-6E9F-1578-ACEBAFD05861}"/>
              </a:ext>
            </a:extLst>
          </p:cNvPr>
          <p:cNvSpPr txBox="1"/>
          <p:nvPr/>
        </p:nvSpPr>
        <p:spPr>
          <a:xfrm>
            <a:off x="4322764" y="407707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7.0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076B55C-444E-529F-427B-88675CE82656}"/>
              </a:ext>
            </a:extLst>
          </p:cNvPr>
          <p:cNvCxnSpPr>
            <a:cxnSpLocks/>
          </p:cNvCxnSpPr>
          <p:nvPr/>
        </p:nvCxnSpPr>
        <p:spPr>
          <a:xfrm flipV="1">
            <a:off x="5087888" y="1838325"/>
            <a:ext cx="0" cy="31028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D48873D-CFAA-67E6-3A91-A8B2FEBA8040}"/>
              </a:ext>
            </a:extLst>
          </p:cNvPr>
          <p:cNvSpPr txBox="1"/>
          <p:nvPr/>
        </p:nvSpPr>
        <p:spPr>
          <a:xfrm>
            <a:off x="5651675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9EF0D95-9670-50DF-CABE-00F44E62B762}"/>
              </a:ext>
            </a:extLst>
          </p:cNvPr>
          <p:cNvSpPr txBox="1"/>
          <p:nvPr/>
        </p:nvSpPr>
        <p:spPr>
          <a:xfrm>
            <a:off x="5680441" y="5013176"/>
            <a:ext cx="63158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46CB492-A619-43DB-8273-6D44AA9D5DB6}"/>
              </a:ext>
            </a:extLst>
          </p:cNvPr>
          <p:cNvSpPr/>
          <p:nvPr/>
        </p:nvSpPr>
        <p:spPr>
          <a:xfrm>
            <a:off x="5591944" y="2724150"/>
            <a:ext cx="406400" cy="22129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52ED842-65B4-EAB8-226E-A590E5DDD0C0}"/>
              </a:ext>
            </a:extLst>
          </p:cNvPr>
          <p:cNvSpPr txBox="1"/>
          <p:nvPr/>
        </p:nvSpPr>
        <p:spPr>
          <a:xfrm>
            <a:off x="6057678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n=70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887492B-8173-21CD-796A-BE9787B11D7A}"/>
              </a:ext>
            </a:extLst>
          </p:cNvPr>
          <p:cNvSpPr/>
          <p:nvPr/>
        </p:nvSpPr>
        <p:spPr>
          <a:xfrm>
            <a:off x="5997947" y="2797175"/>
            <a:ext cx="406400" cy="21399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1881036-A7C8-50D3-440A-5821086882BA}"/>
              </a:ext>
            </a:extLst>
          </p:cNvPr>
          <p:cNvSpPr txBox="1"/>
          <p:nvPr/>
        </p:nvSpPr>
        <p:spPr>
          <a:xfrm>
            <a:off x="7115350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8CDBEEC-43F3-D10C-0F0D-80218E9C3D36}"/>
              </a:ext>
            </a:extLst>
          </p:cNvPr>
          <p:cNvSpPr txBox="1"/>
          <p:nvPr/>
        </p:nvSpPr>
        <p:spPr>
          <a:xfrm>
            <a:off x="7154314" y="5013176"/>
            <a:ext cx="6111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12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EA3A1DD-92B9-2EF0-5063-570C7C007D1C}"/>
              </a:ext>
            </a:extLst>
          </p:cNvPr>
          <p:cNvSpPr/>
          <p:nvPr/>
        </p:nvSpPr>
        <p:spPr>
          <a:xfrm>
            <a:off x="7055619" y="2933700"/>
            <a:ext cx="406400" cy="200342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1460026-1E82-B33F-724A-8990C82F7C64}"/>
              </a:ext>
            </a:extLst>
          </p:cNvPr>
          <p:cNvSpPr txBox="1"/>
          <p:nvPr/>
        </p:nvSpPr>
        <p:spPr>
          <a:xfrm>
            <a:off x="7521353" y="5229200"/>
            <a:ext cx="2869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n=67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FDFE968-3EA0-99E3-89B8-8CD100BD3429}"/>
              </a:ext>
            </a:extLst>
          </p:cNvPr>
          <p:cNvSpPr/>
          <p:nvPr/>
        </p:nvSpPr>
        <p:spPr>
          <a:xfrm>
            <a:off x="7461622" y="4137025"/>
            <a:ext cx="406400" cy="8000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E946836-36CB-ADAB-F621-CCB7DEC1BC44}"/>
              </a:ext>
            </a:extLst>
          </p:cNvPr>
          <p:cNvGrpSpPr/>
          <p:nvPr/>
        </p:nvGrpSpPr>
        <p:grpSpPr>
          <a:xfrm>
            <a:off x="7628822" y="3666808"/>
            <a:ext cx="72000" cy="946800"/>
            <a:chOff x="4079776" y="2565400"/>
            <a:chExt cx="72000" cy="1757164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3C25869-3726-28AA-3B04-DAB8E00727A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9DD1497-D3BC-BD06-A106-D5CDD405D2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73D7173-463A-FF6B-42CC-6E85D0E0FF2C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A225463B-7D78-D40E-7120-F61E55030B20}"/>
              </a:ext>
            </a:extLst>
          </p:cNvPr>
          <p:cNvSpPr txBox="1"/>
          <p:nvPr/>
        </p:nvSpPr>
        <p:spPr>
          <a:xfrm>
            <a:off x="7576659" y="422108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6.4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B89C9FA-D3F2-BF1C-51ED-A0C67BAB137C}"/>
              </a:ext>
            </a:extLst>
          </p:cNvPr>
          <p:cNvSpPr txBox="1"/>
          <p:nvPr/>
        </p:nvSpPr>
        <p:spPr>
          <a:xfrm>
            <a:off x="5375920" y="1556792"/>
            <a:ext cx="23836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</a:t>
            </a:r>
            <a:r>
              <a:rPr lang="en-GB" sz="1600" b="1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RadiantLight</a:t>
            </a:r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(3002)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BCC6D30-6B7D-D63C-948E-756C695551A6}"/>
              </a:ext>
            </a:extLst>
          </p:cNvPr>
          <p:cNvSpPr txBox="1"/>
          <p:nvPr/>
        </p:nvSpPr>
        <p:spPr>
          <a:xfrm rot="16200000">
            <a:off x="7656973" y="424429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Normative range</a:t>
            </a:r>
            <a:r>
              <a:rPr lang="en-GB" sz="1000" i="1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B4FCC53-6A58-45CF-F491-1CAA4F74F98C}"/>
              </a:ext>
            </a:extLst>
          </p:cNvPr>
          <p:cNvSpPr/>
          <p:nvPr/>
        </p:nvSpPr>
        <p:spPr>
          <a:xfrm>
            <a:off x="1738755" y="5511383"/>
            <a:ext cx="148449" cy="142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F947B8F-68D5-32E9-3509-61C65B465E02}"/>
              </a:ext>
            </a:extLst>
          </p:cNvPr>
          <p:cNvSpPr txBox="1"/>
          <p:nvPr/>
        </p:nvSpPr>
        <p:spPr>
          <a:xfrm>
            <a:off x="1978145" y="5476582"/>
            <a:ext cx="5530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B789360-6978-7AFE-DA63-45288E83C17D}"/>
              </a:ext>
            </a:extLst>
          </p:cNvPr>
          <p:cNvSpPr/>
          <p:nvPr/>
        </p:nvSpPr>
        <p:spPr>
          <a:xfrm>
            <a:off x="3050030" y="5511383"/>
            <a:ext cx="148449" cy="142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30633A6-B39C-B9B9-3D04-08C41319BC5E}"/>
              </a:ext>
            </a:extLst>
          </p:cNvPr>
          <p:cNvSpPr txBox="1"/>
          <p:nvPr/>
        </p:nvSpPr>
        <p:spPr>
          <a:xfrm>
            <a:off x="3289420" y="5476582"/>
            <a:ext cx="16478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Oveporexton</a:t>
            </a: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1 mg/1 mg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55D8152-04C0-088C-E58A-37D3F316BD5D}"/>
              </a:ext>
            </a:extLst>
          </p:cNvPr>
          <p:cNvSpPr/>
          <p:nvPr/>
        </p:nvSpPr>
        <p:spPr>
          <a:xfrm>
            <a:off x="5562321" y="5511383"/>
            <a:ext cx="148449" cy="1426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9032C33-AFB5-FBE4-3336-B3DC6BAD716D}"/>
              </a:ext>
            </a:extLst>
          </p:cNvPr>
          <p:cNvSpPr txBox="1"/>
          <p:nvPr/>
        </p:nvSpPr>
        <p:spPr>
          <a:xfrm>
            <a:off x="5801711" y="5476582"/>
            <a:ext cx="16478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Oveporexton</a:t>
            </a: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2 mg/2 mg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C52D34E-B950-5D1D-EA90-B9DD59F483DF}"/>
              </a:ext>
            </a:extLst>
          </p:cNvPr>
          <p:cNvCxnSpPr>
            <a:cxnSpLocks/>
          </p:cNvCxnSpPr>
          <p:nvPr/>
        </p:nvCxnSpPr>
        <p:spPr>
          <a:xfrm flipV="1">
            <a:off x="8357560" y="2778125"/>
            <a:ext cx="0" cy="142875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3C774B0-6E6D-8699-5150-34098B34FB51}"/>
              </a:ext>
            </a:extLst>
          </p:cNvPr>
          <p:cNvGrpSpPr/>
          <p:nvPr/>
        </p:nvGrpSpPr>
        <p:grpSpPr>
          <a:xfrm>
            <a:off x="3565303" y="2132856"/>
            <a:ext cx="72000" cy="1368000"/>
            <a:chOff x="4079776" y="2565400"/>
            <a:chExt cx="72000" cy="1757164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7723078-1BB0-E10E-CE71-0888B98BC399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0E1337F-B1A8-4E49-64AE-163F2DD2C1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9B57CB4-ABE5-ED71-F913-F1E9D220B83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3D06D31-2E48-F3EE-515B-B7081C3A9618}"/>
              </a:ext>
            </a:extLst>
          </p:cNvPr>
          <p:cNvGrpSpPr/>
          <p:nvPr/>
        </p:nvGrpSpPr>
        <p:grpSpPr>
          <a:xfrm>
            <a:off x="1746028" y="2133600"/>
            <a:ext cx="72000" cy="936000"/>
            <a:chOff x="4079776" y="2565400"/>
            <a:chExt cx="72000" cy="1757164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A3F3F53-8367-0E2E-D73F-F8521E6702C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8D8DB5C-AB26-1BE6-1F54-E2B69FEC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4933C8B-7C25-5D35-F68F-D731C60ACF19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D308D6A5-3C84-7DF9-D75C-E57C4CF55A66}"/>
              </a:ext>
            </a:extLst>
          </p:cNvPr>
          <p:cNvSpPr txBox="1"/>
          <p:nvPr/>
        </p:nvSpPr>
        <p:spPr>
          <a:xfrm>
            <a:off x="1658597" y="2658492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18.2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9D76336-D363-859B-3952-0975DCC02C70}"/>
              </a:ext>
            </a:extLst>
          </p:cNvPr>
          <p:cNvGrpSpPr/>
          <p:nvPr/>
        </p:nvGrpSpPr>
        <p:grpSpPr>
          <a:xfrm>
            <a:off x="2149252" y="2263775"/>
            <a:ext cx="79369" cy="695061"/>
            <a:chOff x="4079776" y="2565400"/>
            <a:chExt cx="72000" cy="175716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025A9BC-9ED2-564B-64AA-BE60E94D391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3110E3-E3B6-97DB-9E92-F6DF41F2D6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C7E5F87-744E-96A4-9740-F47828A180D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974DFC51-FE89-6F7C-5459-97B02FED39AE}"/>
              </a:ext>
            </a:extLst>
          </p:cNvPr>
          <p:cNvSpPr txBox="1"/>
          <p:nvPr/>
        </p:nvSpPr>
        <p:spPr>
          <a:xfrm>
            <a:off x="2061822" y="2660377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18.2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E4B7E79-698D-8DBB-F9C1-98CB559B83C4}"/>
              </a:ext>
            </a:extLst>
          </p:cNvPr>
          <p:cNvGrpSpPr/>
          <p:nvPr/>
        </p:nvGrpSpPr>
        <p:grpSpPr>
          <a:xfrm>
            <a:off x="2555776" y="2079625"/>
            <a:ext cx="72000" cy="828000"/>
            <a:chOff x="4079776" y="2565400"/>
            <a:chExt cx="72000" cy="1757164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B445912-2026-8015-393E-2B0E39ACD59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13141A96-27B0-3773-195A-3FFF980A9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0648804-0A45-72A6-485A-273939AE1CA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5B8851E-21AC-0E7E-8BB8-CF442536B073}"/>
              </a:ext>
            </a:extLst>
          </p:cNvPr>
          <p:cNvSpPr txBox="1"/>
          <p:nvPr/>
        </p:nvSpPr>
        <p:spPr>
          <a:xfrm>
            <a:off x="2468223" y="2564904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19.0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CD8B210-E362-7E7C-451D-D2C528AC50F5}"/>
              </a:ext>
            </a:extLst>
          </p:cNvPr>
          <p:cNvCxnSpPr>
            <a:cxnSpLocks/>
          </p:cNvCxnSpPr>
          <p:nvPr/>
        </p:nvCxnSpPr>
        <p:spPr>
          <a:xfrm>
            <a:off x="1195785" y="44204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8420456C-ED2A-19E7-C85B-58BC2A1D1396}"/>
              </a:ext>
            </a:extLst>
          </p:cNvPr>
          <p:cNvSpPr txBox="1"/>
          <p:nvPr/>
        </p:nvSpPr>
        <p:spPr>
          <a:xfrm>
            <a:off x="1068390" y="431852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D11EAA6-8589-2BD1-C81F-BFA95ACCC9B3}"/>
              </a:ext>
            </a:extLst>
          </p:cNvPr>
          <p:cNvCxnSpPr>
            <a:cxnSpLocks/>
          </p:cNvCxnSpPr>
          <p:nvPr/>
        </p:nvCxnSpPr>
        <p:spPr>
          <a:xfrm>
            <a:off x="1195785" y="46744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13504A27-7CC3-57E5-4EB0-3F4A042BF7AC}"/>
              </a:ext>
            </a:extLst>
          </p:cNvPr>
          <p:cNvSpPr txBox="1"/>
          <p:nvPr/>
        </p:nvSpPr>
        <p:spPr>
          <a:xfrm>
            <a:off x="1068390" y="457252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D0E7A03-E05B-3CC6-24EE-BC31F1DDFA78}"/>
              </a:ext>
            </a:extLst>
          </p:cNvPr>
          <p:cNvSpPr txBox="1"/>
          <p:nvPr/>
        </p:nvSpPr>
        <p:spPr>
          <a:xfrm>
            <a:off x="1068390" y="380417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67A74E0-66A0-00E0-8716-42727CBCA26D}"/>
              </a:ext>
            </a:extLst>
          </p:cNvPr>
          <p:cNvCxnSpPr>
            <a:cxnSpLocks/>
          </p:cNvCxnSpPr>
          <p:nvPr/>
        </p:nvCxnSpPr>
        <p:spPr>
          <a:xfrm>
            <a:off x="1195785" y="390611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7E11E8CF-C360-B5A3-7B62-5CD76B823C5E}"/>
              </a:ext>
            </a:extLst>
          </p:cNvPr>
          <p:cNvSpPr txBox="1"/>
          <p:nvPr/>
        </p:nvSpPr>
        <p:spPr>
          <a:xfrm>
            <a:off x="983431" y="3543821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78A654D-3C26-0B9B-035E-1D8DFA99EE13}"/>
              </a:ext>
            </a:extLst>
          </p:cNvPr>
          <p:cNvCxnSpPr>
            <a:cxnSpLocks/>
          </p:cNvCxnSpPr>
          <p:nvPr/>
        </p:nvCxnSpPr>
        <p:spPr>
          <a:xfrm>
            <a:off x="1195785" y="36457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41F4A6DA-389B-E7B5-21E4-0AC5866DEE3C}"/>
              </a:ext>
            </a:extLst>
          </p:cNvPr>
          <p:cNvSpPr txBox="1"/>
          <p:nvPr/>
        </p:nvSpPr>
        <p:spPr>
          <a:xfrm>
            <a:off x="983431" y="3038103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B3DEF858-98D5-8CFB-34F5-CCB37D23F1EA}"/>
              </a:ext>
            </a:extLst>
          </p:cNvPr>
          <p:cNvCxnSpPr>
            <a:cxnSpLocks/>
          </p:cNvCxnSpPr>
          <p:nvPr/>
        </p:nvCxnSpPr>
        <p:spPr>
          <a:xfrm>
            <a:off x="1195785" y="3136876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1465C2B-5036-7E5F-CF35-BAFFDAAB0DDF}"/>
              </a:ext>
            </a:extLst>
          </p:cNvPr>
          <p:cNvSpPr txBox="1"/>
          <p:nvPr/>
        </p:nvSpPr>
        <p:spPr>
          <a:xfrm>
            <a:off x="983431" y="2531641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F385490-5F12-BCD4-5795-579E3DACC493}"/>
              </a:ext>
            </a:extLst>
          </p:cNvPr>
          <p:cNvCxnSpPr>
            <a:cxnSpLocks/>
          </p:cNvCxnSpPr>
          <p:nvPr/>
        </p:nvCxnSpPr>
        <p:spPr>
          <a:xfrm>
            <a:off x="1195785" y="262723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BC33EB9-E6FF-FB98-D6BE-27EAC537424F}"/>
              </a:ext>
            </a:extLst>
          </p:cNvPr>
          <p:cNvSpPr txBox="1"/>
          <p:nvPr/>
        </p:nvSpPr>
        <p:spPr>
          <a:xfrm>
            <a:off x="983431" y="2274466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820D64A-8742-4ABA-71F3-931E43A66AFA}"/>
              </a:ext>
            </a:extLst>
          </p:cNvPr>
          <p:cNvCxnSpPr>
            <a:cxnSpLocks/>
          </p:cNvCxnSpPr>
          <p:nvPr/>
        </p:nvCxnSpPr>
        <p:spPr>
          <a:xfrm>
            <a:off x="1195785" y="237006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8EF6CC48-9955-EAF7-F300-BE0B6CF3A6CC}"/>
              </a:ext>
            </a:extLst>
          </p:cNvPr>
          <p:cNvSpPr txBox="1"/>
          <p:nvPr/>
        </p:nvSpPr>
        <p:spPr>
          <a:xfrm>
            <a:off x="983431" y="2000771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3EBEB4D-63F5-F47B-5933-11A4619886B1}"/>
              </a:ext>
            </a:extLst>
          </p:cNvPr>
          <p:cNvCxnSpPr>
            <a:cxnSpLocks/>
          </p:cNvCxnSpPr>
          <p:nvPr/>
        </p:nvCxnSpPr>
        <p:spPr>
          <a:xfrm>
            <a:off x="1195785" y="21090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A71601F-8AAA-BCC6-6743-75B2F896663F}"/>
              </a:ext>
            </a:extLst>
          </p:cNvPr>
          <p:cNvSpPr txBox="1"/>
          <p:nvPr/>
        </p:nvSpPr>
        <p:spPr>
          <a:xfrm>
            <a:off x="3477873" y="2915072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16.5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0DED47A-BF92-73EC-A7AA-8C603B44C393}"/>
              </a:ext>
            </a:extLst>
          </p:cNvPr>
          <p:cNvSpPr txBox="1"/>
          <p:nvPr/>
        </p:nvSpPr>
        <p:spPr>
          <a:xfrm>
            <a:off x="3886591" y="3193802"/>
            <a:ext cx="2404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41942DC-524C-F98B-7DB4-E642281AE278}"/>
              </a:ext>
            </a:extLst>
          </p:cNvPr>
          <p:cNvSpPr txBox="1"/>
          <p:nvPr/>
        </p:nvSpPr>
        <p:spPr>
          <a:xfrm>
            <a:off x="4294008" y="3414018"/>
            <a:ext cx="2404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08843EE-0A65-DE0D-E0CA-234D5AF171DC}"/>
              </a:ext>
            </a:extLst>
          </p:cNvPr>
          <p:cNvGrpSpPr/>
          <p:nvPr/>
        </p:nvGrpSpPr>
        <p:grpSpPr>
          <a:xfrm>
            <a:off x="6165147" y="2373387"/>
            <a:ext cx="72000" cy="842400"/>
            <a:chOff x="4079776" y="2565400"/>
            <a:chExt cx="72000" cy="1757164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48F97CA-38D9-9C94-8B81-A7D6E739695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57A014C-108D-E4EC-21B0-531ADA0BF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4FE215D1-520E-33C9-11B5-B30BBC11E91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4E3CE74B-1F15-CAFB-5FC8-EFE74AE53A56}"/>
              </a:ext>
            </a:extLst>
          </p:cNvPr>
          <p:cNvSpPr txBox="1"/>
          <p:nvPr/>
        </p:nvSpPr>
        <p:spPr>
          <a:xfrm>
            <a:off x="6077717" y="2852936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17.3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FC4050D-85B9-F752-A6B0-FC3F8568F7E1}"/>
              </a:ext>
            </a:extLst>
          </p:cNvPr>
          <p:cNvGrpSpPr/>
          <p:nvPr/>
        </p:nvGrpSpPr>
        <p:grpSpPr>
          <a:xfrm>
            <a:off x="5760000" y="2365200"/>
            <a:ext cx="72000" cy="727200"/>
            <a:chOff x="4079776" y="2565400"/>
            <a:chExt cx="72000" cy="1757164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637795D-EB03-0AA9-11B4-90F599024B21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7467E60-E243-E72F-9301-5546B2A3D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DB506E3-46B8-C7E7-23A9-EFAD3E30A08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D929560-421B-3A3F-6BF2-54B9A900A234}"/>
              </a:ext>
            </a:extLst>
          </p:cNvPr>
          <p:cNvSpPr txBox="1"/>
          <p:nvPr/>
        </p:nvSpPr>
        <p:spPr>
          <a:xfrm>
            <a:off x="5671713" y="2780928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17.9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C42618-46A9-6B94-9342-984E02A0534C}"/>
              </a:ext>
            </a:extLst>
          </p:cNvPr>
          <p:cNvCxnSpPr>
            <a:cxnSpLocks/>
          </p:cNvCxnSpPr>
          <p:nvPr/>
        </p:nvCxnSpPr>
        <p:spPr>
          <a:xfrm>
            <a:off x="1261818" y="4941168"/>
            <a:ext cx="3678485" cy="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782A0D1-25CC-4EE5-5351-13E174AD514F}"/>
              </a:ext>
            </a:extLst>
          </p:cNvPr>
          <p:cNvCxnSpPr>
            <a:cxnSpLocks/>
          </p:cNvCxnSpPr>
          <p:nvPr/>
        </p:nvCxnSpPr>
        <p:spPr>
          <a:xfrm>
            <a:off x="5231904" y="4941168"/>
            <a:ext cx="2952000" cy="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3646F21-CD9F-0875-C18E-F9C2B913EB6B}"/>
              </a:ext>
            </a:extLst>
          </p:cNvPr>
          <p:cNvGrpSpPr/>
          <p:nvPr/>
        </p:nvGrpSpPr>
        <p:grpSpPr>
          <a:xfrm>
            <a:off x="7222819" y="2448000"/>
            <a:ext cx="72000" cy="972000"/>
            <a:chOff x="4079776" y="2565400"/>
            <a:chExt cx="72000" cy="1757164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D45AA89-F526-AC12-5D7D-4894DB0217F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E5D8E9B-E086-F244-55F8-E8DA31556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5FBFA94-C512-85D7-EEF8-A9BAA2F51669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1E771AF0-12C0-F997-68BB-3C3C8BE76791}"/>
              </a:ext>
            </a:extLst>
          </p:cNvPr>
          <p:cNvSpPr txBox="1"/>
          <p:nvPr/>
        </p:nvSpPr>
        <p:spPr>
          <a:xfrm>
            <a:off x="7135389" y="2996952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16.2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ED466E85-3CB1-3C4F-433F-B122392633D2}"/>
              </a:ext>
            </a:extLst>
          </p:cNvPr>
          <p:cNvSpPr txBox="1"/>
          <p:nvPr/>
        </p:nvSpPr>
        <p:spPr>
          <a:xfrm rot="16200000">
            <a:off x="8010087" y="3336791"/>
            <a:ext cx="9650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Improvement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4FB86C74-D2C4-1085-2C51-10D13E08691F}"/>
              </a:ext>
            </a:extLst>
          </p:cNvPr>
          <p:cNvSpPr txBox="1"/>
          <p:nvPr/>
        </p:nvSpPr>
        <p:spPr>
          <a:xfrm>
            <a:off x="7551558" y="3480733"/>
            <a:ext cx="2404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101124160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C28D-8042-C9DA-ED45-2273B824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Secondary endpoint: WCR at 12 weeks </a:t>
            </a:r>
            <a:br>
              <a:rPr lang="en-US" dirty="0"/>
            </a:br>
            <a:r>
              <a:rPr lang="en-US" sz="2000" dirty="0">
                <a:solidFill>
                  <a:schemeClr val="accent1"/>
                </a:solidFill>
              </a:rPr>
              <a:t>Oveporexton demonstrated rapid reduction in cataplexy, 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sustained over 12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F4654-9D4E-FB5E-2010-123E2E9DD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23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ACB5C2-E2FA-4084-5441-BF0BED948F7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US" dirty="0"/>
              <a:t>IQR, interquartile range; WCR, weekly cataplexy rate,</a:t>
            </a:r>
          </a:p>
          <a:p>
            <a:r>
              <a:rPr lang="en-US" dirty="0"/>
              <a:t>1. </a:t>
            </a:r>
            <a:r>
              <a:rPr lang="en-US" dirty="0" err="1"/>
              <a:t>Dauvilliers</a:t>
            </a:r>
            <a:r>
              <a:rPr lang="en-US" dirty="0"/>
              <a:t> Y, et al. World Sleep Congress 2025. Abstract Session O-09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4E53E-B337-BC51-A41A-1F845DA5CF88}"/>
              </a:ext>
            </a:extLst>
          </p:cNvPr>
          <p:cNvSpPr txBox="1"/>
          <p:nvPr/>
        </p:nvSpPr>
        <p:spPr>
          <a:xfrm>
            <a:off x="7248128" y="1961247"/>
            <a:ext cx="3384000" cy="8448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144000" rIns="91440" bIns="144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Weekly Cataplexy Rate (WCR):</a:t>
            </a:r>
            <a:endParaRPr lang="en-US" sz="1200" dirty="0">
              <a:latin typeface="Arial"/>
              <a:ea typeface="Calibri"/>
              <a:cs typeface="Arial"/>
            </a:endParaRPr>
          </a:p>
          <a:p>
            <a:pPr algn="ctr"/>
            <a:endParaRPr lang="en-US" sz="1200" dirty="0">
              <a:latin typeface="Arial"/>
              <a:cs typeface="Arial"/>
            </a:endParaRPr>
          </a:p>
          <a:p>
            <a:pPr algn="ctr"/>
            <a:r>
              <a:rPr lang="en-US" sz="1200" dirty="0">
                <a:latin typeface="Arial"/>
                <a:cs typeface="Arial"/>
              </a:rPr>
              <a:t>The number of cataplexy events per week</a:t>
            </a:r>
            <a:endParaRPr lang="en-US" sz="1200" dirty="0">
              <a:latin typeface="Arial"/>
              <a:ea typeface="Calibri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7E2CE-AA7A-A19D-1F86-291BDFB40F92}"/>
              </a:ext>
            </a:extLst>
          </p:cNvPr>
          <p:cNvSpPr txBox="1"/>
          <p:nvPr/>
        </p:nvSpPr>
        <p:spPr>
          <a:xfrm rot="16200000">
            <a:off x="66612" y="4593206"/>
            <a:ext cx="13609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(IQR) WCR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19ACAF-3CB5-F340-3622-1D72F2F9D737}"/>
              </a:ext>
            </a:extLst>
          </p:cNvPr>
          <p:cNvCxnSpPr>
            <a:cxnSpLocks/>
          </p:cNvCxnSpPr>
          <p:nvPr/>
        </p:nvCxnSpPr>
        <p:spPr>
          <a:xfrm flipV="1">
            <a:off x="1271464" y="3844925"/>
            <a:ext cx="0" cy="173444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F4A330-8FCC-61A0-A472-C0353A537950}"/>
              </a:ext>
            </a:extLst>
          </p:cNvPr>
          <p:cNvCxnSpPr>
            <a:cxnSpLocks/>
          </p:cNvCxnSpPr>
          <p:nvPr/>
        </p:nvCxnSpPr>
        <p:spPr>
          <a:xfrm>
            <a:off x="1195785" y="5579369"/>
            <a:ext cx="773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95D0DB-54B3-F6AC-E54C-DD57274B4B0D}"/>
              </a:ext>
            </a:extLst>
          </p:cNvPr>
          <p:cNvSpPr txBox="1"/>
          <p:nvPr/>
        </p:nvSpPr>
        <p:spPr>
          <a:xfrm>
            <a:off x="1068390" y="548377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C027C4-0756-46C3-D3A7-8EBB12877363}"/>
              </a:ext>
            </a:extLst>
          </p:cNvPr>
          <p:cNvSpPr txBox="1"/>
          <p:nvPr/>
        </p:nvSpPr>
        <p:spPr>
          <a:xfrm>
            <a:off x="3135110" y="1390693"/>
            <a:ext cx="18065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FirstLight (3001)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A8EC2A6-E2C4-B4AF-F877-DFC039A5DF66}"/>
              </a:ext>
            </a:extLst>
          </p:cNvPr>
          <p:cNvCxnSpPr>
            <a:cxnSpLocks/>
          </p:cNvCxnSpPr>
          <p:nvPr/>
        </p:nvCxnSpPr>
        <p:spPr>
          <a:xfrm>
            <a:off x="695400" y="3573016"/>
            <a:ext cx="594391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9D38625-C0A5-AF38-E29E-C5A1476E3D05}"/>
              </a:ext>
            </a:extLst>
          </p:cNvPr>
          <p:cNvCxnSpPr>
            <a:cxnSpLocks/>
          </p:cNvCxnSpPr>
          <p:nvPr/>
        </p:nvCxnSpPr>
        <p:spPr>
          <a:xfrm>
            <a:off x="1195785" y="5058669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8C82A0F-CA9F-8325-1F4C-BC56C0FF79D8}"/>
              </a:ext>
            </a:extLst>
          </p:cNvPr>
          <p:cNvSpPr txBox="1"/>
          <p:nvPr/>
        </p:nvSpPr>
        <p:spPr>
          <a:xfrm>
            <a:off x="983431" y="4956721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E61EB17-D341-0325-54C6-8B92E65BB80C}"/>
              </a:ext>
            </a:extLst>
          </p:cNvPr>
          <p:cNvCxnSpPr>
            <a:cxnSpLocks/>
          </p:cNvCxnSpPr>
          <p:nvPr/>
        </p:nvCxnSpPr>
        <p:spPr>
          <a:xfrm>
            <a:off x="1261818" y="5579368"/>
            <a:ext cx="53479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00195D1-9EE2-E655-27CD-5656E968B199}"/>
              </a:ext>
            </a:extLst>
          </p:cNvPr>
          <p:cNvGrpSpPr/>
          <p:nvPr/>
        </p:nvGrpSpPr>
        <p:grpSpPr>
          <a:xfrm>
            <a:off x="1615853" y="3835425"/>
            <a:ext cx="72000" cy="1234800"/>
            <a:chOff x="4079776" y="2565400"/>
            <a:chExt cx="72000" cy="1757164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6650009-074F-B599-26A1-7D22E2B7C2F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18CF297-B5E8-10A6-5180-BE648454E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4B98E87-35AD-C906-8E34-618DAC4C3DB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72E38E1D-E56B-992E-9337-90FA3CFA878E}"/>
              </a:ext>
            </a:extLst>
          </p:cNvPr>
          <p:cNvSpPr txBox="1"/>
          <p:nvPr/>
        </p:nvSpPr>
        <p:spPr>
          <a:xfrm>
            <a:off x="983431" y="3910583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91D0ED9-879A-6595-B9E5-3C652FDDA6F1}"/>
              </a:ext>
            </a:extLst>
          </p:cNvPr>
          <p:cNvCxnSpPr>
            <a:cxnSpLocks/>
          </p:cNvCxnSpPr>
          <p:nvPr/>
        </p:nvCxnSpPr>
        <p:spPr>
          <a:xfrm>
            <a:off x="1195785" y="401253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0C97A8D6-C3D3-CA64-E72C-B8CB502D6905}"/>
              </a:ext>
            </a:extLst>
          </p:cNvPr>
          <p:cNvSpPr txBox="1"/>
          <p:nvPr/>
        </p:nvSpPr>
        <p:spPr>
          <a:xfrm>
            <a:off x="983431" y="4431283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A42FB0A-1D7F-9A02-9492-DEBD0FB75871}"/>
              </a:ext>
            </a:extLst>
          </p:cNvPr>
          <p:cNvCxnSpPr>
            <a:cxnSpLocks/>
          </p:cNvCxnSpPr>
          <p:nvPr/>
        </p:nvCxnSpPr>
        <p:spPr>
          <a:xfrm>
            <a:off x="1195785" y="453323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ED8D1B2-EFD5-6431-C52B-F889D8A7990C}"/>
              </a:ext>
            </a:extLst>
          </p:cNvPr>
          <p:cNvCxnSpPr>
            <a:cxnSpLocks/>
          </p:cNvCxnSpPr>
          <p:nvPr/>
        </p:nvCxnSpPr>
        <p:spPr>
          <a:xfrm>
            <a:off x="1231785" y="4793581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43B5155-6B57-6CEF-CB3D-79B6FC636CA4}"/>
              </a:ext>
            </a:extLst>
          </p:cNvPr>
          <p:cNvCxnSpPr>
            <a:cxnSpLocks/>
          </p:cNvCxnSpPr>
          <p:nvPr/>
        </p:nvCxnSpPr>
        <p:spPr>
          <a:xfrm>
            <a:off x="1231785" y="5311106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81ED227-50A0-BD36-9207-F2895033D626}"/>
              </a:ext>
            </a:extLst>
          </p:cNvPr>
          <p:cNvCxnSpPr>
            <a:cxnSpLocks/>
          </p:cNvCxnSpPr>
          <p:nvPr/>
        </p:nvCxnSpPr>
        <p:spPr>
          <a:xfrm>
            <a:off x="1231785" y="4276056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FC1259D-2692-D779-225E-95DEA405A45B}"/>
              </a:ext>
            </a:extLst>
          </p:cNvPr>
          <p:cNvSpPr txBox="1"/>
          <p:nvPr/>
        </p:nvSpPr>
        <p:spPr>
          <a:xfrm>
            <a:off x="1431876" y="5661248"/>
            <a:ext cx="524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C382886-4E31-A440-FB36-159EB91AEC63}"/>
              </a:ext>
            </a:extLst>
          </p:cNvPr>
          <p:cNvCxnSpPr>
            <a:cxnSpLocks/>
          </p:cNvCxnSpPr>
          <p:nvPr/>
        </p:nvCxnSpPr>
        <p:spPr>
          <a:xfrm rot="16200000">
            <a:off x="1657966" y="561240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448049BF-1B30-E52F-6B2E-3012517FCA80}"/>
              </a:ext>
            </a:extLst>
          </p:cNvPr>
          <p:cNvSpPr txBox="1"/>
          <p:nvPr/>
        </p:nvSpPr>
        <p:spPr>
          <a:xfrm>
            <a:off x="2255406" y="5661248"/>
            <a:ext cx="4392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2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8FF3E36-D89E-C201-2587-0D0480219CEA}"/>
              </a:ext>
            </a:extLst>
          </p:cNvPr>
          <p:cNvCxnSpPr>
            <a:cxnSpLocks/>
          </p:cNvCxnSpPr>
          <p:nvPr/>
        </p:nvCxnSpPr>
        <p:spPr>
          <a:xfrm rot="16200000">
            <a:off x="2439016" y="561240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9EC3D313-2006-3EAF-382F-BD998F4DCAC6}"/>
              </a:ext>
            </a:extLst>
          </p:cNvPr>
          <p:cNvSpPr/>
          <p:nvPr/>
        </p:nvSpPr>
        <p:spPr>
          <a:xfrm>
            <a:off x="1618255" y="4835004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B650BC2-13F4-AA55-4F65-A1AB160EA6FD}"/>
              </a:ext>
            </a:extLst>
          </p:cNvPr>
          <p:cNvGrpSpPr/>
          <p:nvPr/>
        </p:nvGrpSpPr>
        <p:grpSpPr>
          <a:xfrm>
            <a:off x="1698403" y="4587900"/>
            <a:ext cx="72000" cy="720000"/>
            <a:chOff x="4079776" y="2565400"/>
            <a:chExt cx="72000" cy="1757164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ABE5481-01C4-45A9-E5CF-F5EA3A7E4C89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780A019-6496-89E4-90C2-EE24AB0E8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804AC79-966F-7132-9405-E6FD9F064935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F450B10-58CC-F88E-0CB0-B084DA38EF22}"/>
              </a:ext>
            </a:extLst>
          </p:cNvPr>
          <p:cNvSpPr/>
          <p:nvPr/>
        </p:nvSpPr>
        <p:spPr>
          <a:xfrm>
            <a:off x="1704551" y="4975200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E2B2061-32AC-A852-364A-E92655BE09F3}"/>
              </a:ext>
            </a:extLst>
          </p:cNvPr>
          <p:cNvGrpSpPr/>
          <p:nvPr/>
        </p:nvGrpSpPr>
        <p:grpSpPr>
          <a:xfrm>
            <a:off x="2400078" y="4486300"/>
            <a:ext cx="72000" cy="799200"/>
            <a:chOff x="4079776" y="2565400"/>
            <a:chExt cx="72000" cy="1757164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3BCBA5A-BF3F-DBBC-2CEB-BA429AF5F08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B8BBA26-2B11-DE2E-5901-08D1BE423F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D99BD06-8256-F06A-5D80-D17C42A0A295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691A856-5BEA-8E7D-568F-F76DD9A9AC19}"/>
              </a:ext>
            </a:extLst>
          </p:cNvPr>
          <p:cNvGrpSpPr/>
          <p:nvPr/>
        </p:nvGrpSpPr>
        <p:grpSpPr>
          <a:xfrm>
            <a:off x="3181128" y="4368825"/>
            <a:ext cx="72000" cy="943200"/>
            <a:chOff x="4079776" y="2565400"/>
            <a:chExt cx="72000" cy="1757164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01DAA45-F933-6BD6-E7C8-A89A64C7B41C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C8ED7C4F-FFE7-B053-D07E-09DDB09CC3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2254477-250E-BCC9-2CAC-FD249BAB5650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660C8AB2-84E5-AFC1-6ACA-F348B0BA8DC0}"/>
              </a:ext>
            </a:extLst>
          </p:cNvPr>
          <p:cNvSpPr/>
          <p:nvPr/>
        </p:nvSpPr>
        <p:spPr>
          <a:xfrm>
            <a:off x="2402480" y="4977879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1D6E04EE-96E1-A43A-06E2-8968F9647166}"/>
              </a:ext>
            </a:extLst>
          </p:cNvPr>
          <p:cNvSpPr/>
          <p:nvPr/>
        </p:nvSpPr>
        <p:spPr>
          <a:xfrm>
            <a:off x="3183530" y="4958829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053C2DC-49EB-2950-A279-75EF4DB8E52A}"/>
              </a:ext>
            </a:extLst>
          </p:cNvPr>
          <p:cNvSpPr/>
          <p:nvPr/>
        </p:nvSpPr>
        <p:spPr>
          <a:xfrm>
            <a:off x="2488776" y="5514950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20B6EC2-95AA-3235-038A-C5835E6D9682}"/>
              </a:ext>
            </a:extLst>
          </p:cNvPr>
          <p:cNvGrpSpPr/>
          <p:nvPr/>
        </p:nvGrpSpPr>
        <p:grpSpPr>
          <a:xfrm>
            <a:off x="2482628" y="5467374"/>
            <a:ext cx="72000" cy="108000"/>
            <a:chOff x="4079776" y="2565400"/>
            <a:chExt cx="72000" cy="1755775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4AB7FA4-58F0-E19A-7C57-958F695D5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6D241DA-D389-BF56-C68C-AE3FB0C307EC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05174A3-8317-DE66-0484-9775DD8A4411}"/>
              </a:ext>
            </a:extLst>
          </p:cNvPr>
          <p:cNvGrpSpPr/>
          <p:nvPr/>
        </p:nvGrpSpPr>
        <p:grpSpPr>
          <a:xfrm>
            <a:off x="3263678" y="5405611"/>
            <a:ext cx="72000" cy="162000"/>
            <a:chOff x="4079776" y="2565400"/>
            <a:chExt cx="72000" cy="1757164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6D9F0CE-11EA-C807-675E-B13172DDF8C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13A4041-35F5-9BF9-7999-D72845C25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01C200C-1FF1-A4E8-5679-4ABFADC4106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48CA462-7693-BE10-CAEF-15892D7F8CDC}"/>
              </a:ext>
            </a:extLst>
          </p:cNvPr>
          <p:cNvSpPr/>
          <p:nvPr/>
        </p:nvSpPr>
        <p:spPr>
          <a:xfrm>
            <a:off x="3269826" y="5479200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AB7EFC5-DF77-B56E-53D3-D5DE4E1D31A6}"/>
              </a:ext>
            </a:extLst>
          </p:cNvPr>
          <p:cNvGrpSpPr/>
          <p:nvPr/>
        </p:nvGrpSpPr>
        <p:grpSpPr>
          <a:xfrm>
            <a:off x="3962178" y="4651400"/>
            <a:ext cx="72000" cy="597600"/>
            <a:chOff x="4079776" y="2565400"/>
            <a:chExt cx="72000" cy="1757164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F73388E-6C52-F378-4AA0-F2DAACAFA45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7B3ED4C-3B56-322D-7BE6-F685D92B8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865C243-ACFE-5871-8D32-9DA57670BB5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Oval 179">
            <a:extLst>
              <a:ext uri="{FF2B5EF4-FFF2-40B4-BE49-F238E27FC236}">
                <a16:creationId xmlns:a16="http://schemas.microsoft.com/office/drawing/2014/main" id="{54C57365-94AB-BF22-24A3-4698930452B0}"/>
              </a:ext>
            </a:extLst>
          </p:cNvPr>
          <p:cNvSpPr/>
          <p:nvPr/>
        </p:nvSpPr>
        <p:spPr>
          <a:xfrm>
            <a:off x="3964580" y="4996800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6D81A58-97A2-7F54-72D1-52396FC2B632}"/>
              </a:ext>
            </a:extLst>
          </p:cNvPr>
          <p:cNvGrpSpPr/>
          <p:nvPr/>
        </p:nvGrpSpPr>
        <p:grpSpPr>
          <a:xfrm>
            <a:off x="4044728" y="5356801"/>
            <a:ext cx="72000" cy="190800"/>
            <a:chOff x="4079776" y="2565400"/>
            <a:chExt cx="72000" cy="1757164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13F81E8E-9B92-D575-AC72-60EAB687789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630BD50-1BF5-3220-92E1-9B1E8591A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CB2534F-0646-0F37-5F3E-0135A83CB90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CA6E7C8-DB29-A170-C026-8686012A1B0C}"/>
              </a:ext>
            </a:extLst>
          </p:cNvPr>
          <p:cNvSpPr/>
          <p:nvPr/>
        </p:nvSpPr>
        <p:spPr>
          <a:xfrm>
            <a:off x="4050876" y="5486400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7800807-0A96-B047-6855-F4FF2F049A02}"/>
              </a:ext>
            </a:extLst>
          </p:cNvPr>
          <p:cNvGrpSpPr/>
          <p:nvPr/>
        </p:nvGrpSpPr>
        <p:grpSpPr>
          <a:xfrm>
            <a:off x="4746403" y="4616475"/>
            <a:ext cx="72000" cy="709200"/>
            <a:chOff x="4079776" y="2565400"/>
            <a:chExt cx="72000" cy="1757164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C5BC3C1-2E5B-0A1D-0441-C3A9473BBDE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F6CC884-41A8-3BB4-E2E9-C2E78A293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3B48CA1-C5FE-530B-B37C-70744F0D9E5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61E2708-EE2E-5DE2-3A08-FC8EA851F6BF}"/>
              </a:ext>
            </a:extLst>
          </p:cNvPr>
          <p:cNvGrpSpPr/>
          <p:nvPr/>
        </p:nvGrpSpPr>
        <p:grpSpPr>
          <a:xfrm>
            <a:off x="4828953" y="5368950"/>
            <a:ext cx="72000" cy="190800"/>
            <a:chOff x="4079776" y="2565400"/>
            <a:chExt cx="72000" cy="1757164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36FB523-A13B-DCC1-A840-DA0A3D77612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04DAD4F7-26B0-BDD6-63D8-ED697848C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9B6ED69-B9CE-CDAD-2B7F-1A5763B7407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8C8D9A2-8658-CDE2-621C-891288FD7DC9}"/>
              </a:ext>
            </a:extLst>
          </p:cNvPr>
          <p:cNvSpPr/>
          <p:nvPr/>
        </p:nvSpPr>
        <p:spPr>
          <a:xfrm>
            <a:off x="4835101" y="5493600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6F2A7BB-FFB9-EAEC-C493-8B4F1642501F}"/>
              </a:ext>
            </a:extLst>
          </p:cNvPr>
          <p:cNvGrpSpPr/>
          <p:nvPr/>
        </p:nvGrpSpPr>
        <p:grpSpPr>
          <a:xfrm>
            <a:off x="6302153" y="4587900"/>
            <a:ext cx="72000" cy="774000"/>
            <a:chOff x="4079776" y="2565400"/>
            <a:chExt cx="72000" cy="1757164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D0A1D79-415B-7AC0-7195-4643E4CB0695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39F14E-BD56-7D01-79B7-973C871AF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2B77E6E-A114-BDCF-1B5B-B4C8FAE5D240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BBCF5E0-BAC6-0F9D-3856-DF89759C8359}"/>
              </a:ext>
            </a:extLst>
          </p:cNvPr>
          <p:cNvGrpSpPr/>
          <p:nvPr/>
        </p:nvGrpSpPr>
        <p:grpSpPr>
          <a:xfrm>
            <a:off x="6384703" y="5385601"/>
            <a:ext cx="72000" cy="183600"/>
            <a:chOff x="4079776" y="2565400"/>
            <a:chExt cx="72000" cy="1757164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D0D71EB-8626-41C6-9764-7B41743E7EF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DAEAAC20-031F-C950-E1D1-B351DC858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EBBABDC-9F33-82B4-3BFB-35285EAEFDB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2FF31AB-3C27-C9EF-5BD7-E852E0561FFF}"/>
              </a:ext>
            </a:extLst>
          </p:cNvPr>
          <p:cNvSpPr/>
          <p:nvPr/>
        </p:nvSpPr>
        <p:spPr>
          <a:xfrm>
            <a:off x="6390851" y="5468400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873409E-4EFF-D979-CD2E-0430EEFE3392}"/>
              </a:ext>
            </a:extLst>
          </p:cNvPr>
          <p:cNvSpPr/>
          <p:nvPr/>
        </p:nvSpPr>
        <p:spPr>
          <a:xfrm>
            <a:off x="4748805" y="4962004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0BF1AFA3-1DEA-9D5C-ECD0-C35AB3CAD5FF}"/>
              </a:ext>
            </a:extLst>
          </p:cNvPr>
          <p:cNvSpPr/>
          <p:nvPr/>
        </p:nvSpPr>
        <p:spPr>
          <a:xfrm>
            <a:off x="6304555" y="5092179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02D9921-EFE9-5CD2-E946-CA5106F3C1AA}"/>
              </a:ext>
            </a:extLst>
          </p:cNvPr>
          <p:cNvGrpSpPr/>
          <p:nvPr/>
        </p:nvGrpSpPr>
        <p:grpSpPr>
          <a:xfrm>
            <a:off x="5521103" y="4575200"/>
            <a:ext cx="72000" cy="799200"/>
            <a:chOff x="4079776" y="2565400"/>
            <a:chExt cx="72000" cy="1757164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B504E14-E8AC-BA13-FED8-C9C24D976FE5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1CBE59E0-34F6-2FC2-EB97-92E10F7E70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E3EECC87-2FBC-6F71-DA3A-18CF56C4C47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D822165-1DB0-B2CE-2475-0CDDF5764315}"/>
              </a:ext>
            </a:extLst>
          </p:cNvPr>
          <p:cNvGrpSpPr/>
          <p:nvPr/>
        </p:nvGrpSpPr>
        <p:grpSpPr>
          <a:xfrm>
            <a:off x="5603653" y="5349600"/>
            <a:ext cx="72000" cy="216000"/>
            <a:chOff x="4079776" y="2565400"/>
            <a:chExt cx="72000" cy="1757164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7C48DFF-A39D-3CAB-2AE8-249B6F8E603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BFC9A52-F67F-387B-9EC0-1AC500EE73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D5D85F1-0EDC-F146-8D8F-86E1AD3AE0C1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4AD1B67-DBFF-AE1D-B238-4E8BE656F7AF}"/>
              </a:ext>
            </a:extLst>
          </p:cNvPr>
          <p:cNvSpPr/>
          <p:nvPr/>
        </p:nvSpPr>
        <p:spPr>
          <a:xfrm>
            <a:off x="5609801" y="5486400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8890AB7E-E0F3-8A0A-F877-3A38B9C13826}"/>
              </a:ext>
            </a:extLst>
          </p:cNvPr>
          <p:cNvSpPr/>
          <p:nvPr/>
        </p:nvSpPr>
        <p:spPr>
          <a:xfrm>
            <a:off x="5523505" y="5022000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>
            <a:extLst>
              <a:ext uri="{FF2B5EF4-FFF2-40B4-BE49-F238E27FC236}">
                <a16:creationId xmlns:a16="http://schemas.microsoft.com/office/drawing/2014/main" id="{23622EF1-4CBE-1B6F-CC21-DEC85CD10B13}"/>
              </a:ext>
            </a:extLst>
          </p:cNvPr>
          <p:cNvSpPr/>
          <p:nvPr/>
        </p:nvSpPr>
        <p:spPr>
          <a:xfrm>
            <a:off x="1654175" y="4867275"/>
            <a:ext cx="4695825" cy="260350"/>
          </a:xfrm>
          <a:custGeom>
            <a:avLst/>
            <a:gdLst>
              <a:gd name="connsiteX0" fmla="*/ 0 w 4695825"/>
              <a:gd name="connsiteY0" fmla="*/ 0 h 260350"/>
              <a:gd name="connsiteX1" fmla="*/ 790575 w 4695825"/>
              <a:gd name="connsiteY1" fmla="*/ 149225 h 260350"/>
              <a:gd name="connsiteX2" fmla="*/ 1571625 w 4695825"/>
              <a:gd name="connsiteY2" fmla="*/ 127000 h 260350"/>
              <a:gd name="connsiteX3" fmla="*/ 2349500 w 4695825"/>
              <a:gd name="connsiteY3" fmla="*/ 161925 h 260350"/>
              <a:gd name="connsiteX4" fmla="*/ 3133725 w 4695825"/>
              <a:gd name="connsiteY4" fmla="*/ 130175 h 260350"/>
              <a:gd name="connsiteX5" fmla="*/ 3921125 w 4695825"/>
              <a:gd name="connsiteY5" fmla="*/ 187325 h 260350"/>
              <a:gd name="connsiteX6" fmla="*/ 4695825 w 4695825"/>
              <a:gd name="connsiteY6" fmla="*/ 2603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5825" h="260350">
                <a:moveTo>
                  <a:pt x="0" y="0"/>
                </a:moveTo>
                <a:lnTo>
                  <a:pt x="790575" y="149225"/>
                </a:lnTo>
                <a:lnTo>
                  <a:pt x="1571625" y="127000"/>
                </a:lnTo>
                <a:lnTo>
                  <a:pt x="2349500" y="161925"/>
                </a:lnTo>
                <a:lnTo>
                  <a:pt x="3133725" y="130175"/>
                </a:lnTo>
                <a:lnTo>
                  <a:pt x="3921125" y="187325"/>
                </a:lnTo>
                <a:lnTo>
                  <a:pt x="4695825" y="260350"/>
                </a:lnTo>
              </a:path>
            </a:pathLst>
          </a:cu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>
            <a:extLst>
              <a:ext uri="{FF2B5EF4-FFF2-40B4-BE49-F238E27FC236}">
                <a16:creationId xmlns:a16="http://schemas.microsoft.com/office/drawing/2014/main" id="{0CCBE135-A4B7-7FCE-7241-0C2BE73082D8}"/>
              </a:ext>
            </a:extLst>
          </p:cNvPr>
          <p:cNvSpPr/>
          <p:nvPr/>
        </p:nvSpPr>
        <p:spPr>
          <a:xfrm>
            <a:off x="1733550" y="5006975"/>
            <a:ext cx="4673600" cy="542925"/>
          </a:xfrm>
          <a:custGeom>
            <a:avLst/>
            <a:gdLst>
              <a:gd name="connsiteX0" fmla="*/ 0 w 4673600"/>
              <a:gd name="connsiteY0" fmla="*/ 0 h 542925"/>
              <a:gd name="connsiteX1" fmla="*/ 787400 w 4673600"/>
              <a:gd name="connsiteY1" fmla="*/ 542925 h 542925"/>
              <a:gd name="connsiteX2" fmla="*/ 1571625 w 4673600"/>
              <a:gd name="connsiteY2" fmla="*/ 504825 h 542925"/>
              <a:gd name="connsiteX3" fmla="*/ 2349500 w 4673600"/>
              <a:gd name="connsiteY3" fmla="*/ 504825 h 542925"/>
              <a:gd name="connsiteX4" fmla="*/ 3143250 w 4673600"/>
              <a:gd name="connsiteY4" fmla="*/ 514350 h 542925"/>
              <a:gd name="connsiteX5" fmla="*/ 3921125 w 4673600"/>
              <a:gd name="connsiteY5" fmla="*/ 517525 h 542925"/>
              <a:gd name="connsiteX6" fmla="*/ 4673600 w 4673600"/>
              <a:gd name="connsiteY6" fmla="*/ 50165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3600" h="542925">
                <a:moveTo>
                  <a:pt x="0" y="0"/>
                </a:moveTo>
                <a:lnTo>
                  <a:pt x="787400" y="542925"/>
                </a:lnTo>
                <a:lnTo>
                  <a:pt x="1571625" y="504825"/>
                </a:lnTo>
                <a:lnTo>
                  <a:pt x="2349500" y="504825"/>
                </a:lnTo>
                <a:lnTo>
                  <a:pt x="3143250" y="514350"/>
                </a:lnTo>
                <a:lnTo>
                  <a:pt x="3921125" y="517525"/>
                </a:lnTo>
                <a:lnTo>
                  <a:pt x="4673600" y="501650"/>
                </a:lnTo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6399F65-23AB-8B36-7F3B-2DA0E922B101}"/>
              </a:ext>
            </a:extLst>
          </p:cNvPr>
          <p:cNvSpPr txBox="1"/>
          <p:nvPr/>
        </p:nvSpPr>
        <p:spPr>
          <a:xfrm>
            <a:off x="3036456" y="5661248"/>
            <a:ext cx="4392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4</a:t>
            </a: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2F81A156-D189-EE82-A460-3E208811750F}"/>
              </a:ext>
            </a:extLst>
          </p:cNvPr>
          <p:cNvCxnSpPr>
            <a:cxnSpLocks/>
          </p:cNvCxnSpPr>
          <p:nvPr/>
        </p:nvCxnSpPr>
        <p:spPr>
          <a:xfrm rot="16200000">
            <a:off x="3220066" y="561240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C8339E18-344B-B23F-67AF-474490494F5B}"/>
              </a:ext>
            </a:extLst>
          </p:cNvPr>
          <p:cNvSpPr txBox="1"/>
          <p:nvPr/>
        </p:nvSpPr>
        <p:spPr>
          <a:xfrm>
            <a:off x="3817506" y="5661248"/>
            <a:ext cx="4392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6</a:t>
            </a: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A37CFFB7-5C60-369B-DB0E-DB4E155DF337}"/>
              </a:ext>
            </a:extLst>
          </p:cNvPr>
          <p:cNvCxnSpPr>
            <a:cxnSpLocks/>
          </p:cNvCxnSpPr>
          <p:nvPr/>
        </p:nvCxnSpPr>
        <p:spPr>
          <a:xfrm rot="16200000">
            <a:off x="4001116" y="561240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27E05001-BACF-A505-AE91-705C44570EEF}"/>
              </a:ext>
            </a:extLst>
          </p:cNvPr>
          <p:cNvSpPr txBox="1"/>
          <p:nvPr/>
        </p:nvSpPr>
        <p:spPr>
          <a:xfrm>
            <a:off x="4601731" y="5661248"/>
            <a:ext cx="4392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8</a:t>
            </a: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36E7638D-AEBF-42EB-DBE9-FC473955AE9B}"/>
              </a:ext>
            </a:extLst>
          </p:cNvPr>
          <p:cNvCxnSpPr>
            <a:cxnSpLocks/>
          </p:cNvCxnSpPr>
          <p:nvPr/>
        </p:nvCxnSpPr>
        <p:spPr>
          <a:xfrm rot="16200000">
            <a:off x="4785341" y="561240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C19E9C33-A198-59D2-30F2-00DEF2ED31DB}"/>
              </a:ext>
            </a:extLst>
          </p:cNvPr>
          <p:cNvSpPr txBox="1"/>
          <p:nvPr/>
        </p:nvSpPr>
        <p:spPr>
          <a:xfrm>
            <a:off x="5347515" y="5661248"/>
            <a:ext cx="5097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10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4AA5732E-02DD-33BD-3F96-E46347C0A404}"/>
              </a:ext>
            </a:extLst>
          </p:cNvPr>
          <p:cNvCxnSpPr>
            <a:cxnSpLocks/>
          </p:cNvCxnSpPr>
          <p:nvPr/>
        </p:nvCxnSpPr>
        <p:spPr>
          <a:xfrm rot="16200000">
            <a:off x="5566391" y="561240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88B191D1-9E55-9C1E-DDDF-F59B5A98418B}"/>
              </a:ext>
            </a:extLst>
          </p:cNvPr>
          <p:cNvSpPr txBox="1"/>
          <p:nvPr/>
        </p:nvSpPr>
        <p:spPr>
          <a:xfrm>
            <a:off x="6131740" y="5661248"/>
            <a:ext cx="5097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12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1353266-3508-CA2C-9CB3-27ABED3D511A}"/>
              </a:ext>
            </a:extLst>
          </p:cNvPr>
          <p:cNvCxnSpPr>
            <a:cxnSpLocks/>
          </p:cNvCxnSpPr>
          <p:nvPr/>
        </p:nvCxnSpPr>
        <p:spPr>
          <a:xfrm rot="16200000">
            <a:off x="6350616" y="5612400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CBCB40FB-66C2-103D-5462-227AF525280C}"/>
              </a:ext>
            </a:extLst>
          </p:cNvPr>
          <p:cNvSpPr txBox="1"/>
          <p:nvPr/>
        </p:nvSpPr>
        <p:spPr>
          <a:xfrm>
            <a:off x="3026107" y="3681034"/>
            <a:ext cx="20245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</a:t>
            </a:r>
            <a:r>
              <a:rPr lang="en-GB" sz="1400" b="1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RadiantLight</a:t>
            </a:r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(3002)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D1D03D3A-6A48-7240-C545-9B2B373F7B8C}"/>
              </a:ext>
            </a:extLst>
          </p:cNvPr>
          <p:cNvSpPr/>
          <p:nvPr/>
        </p:nvSpPr>
        <p:spPr>
          <a:xfrm>
            <a:off x="911424" y="5943431"/>
            <a:ext cx="148449" cy="142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D6942DB1-C80F-85E2-98B4-D1290AFA0C34}"/>
              </a:ext>
            </a:extLst>
          </p:cNvPr>
          <p:cNvSpPr txBox="1"/>
          <p:nvPr/>
        </p:nvSpPr>
        <p:spPr>
          <a:xfrm>
            <a:off x="1150814" y="5908630"/>
            <a:ext cx="5530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F4A34D41-DD75-1F40-F09A-45A03F5922A2}"/>
              </a:ext>
            </a:extLst>
          </p:cNvPr>
          <p:cNvSpPr/>
          <p:nvPr/>
        </p:nvSpPr>
        <p:spPr>
          <a:xfrm>
            <a:off x="2222699" y="5943431"/>
            <a:ext cx="148449" cy="142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FF3D9949-DAC6-42EB-1FA5-567E6D171929}"/>
              </a:ext>
            </a:extLst>
          </p:cNvPr>
          <p:cNvSpPr txBox="1"/>
          <p:nvPr/>
        </p:nvSpPr>
        <p:spPr>
          <a:xfrm>
            <a:off x="2462089" y="5908630"/>
            <a:ext cx="16478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Oveporexton</a:t>
            </a: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1 mg/1 mg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2BDA2D24-339B-DB2E-53A4-E124855F94D3}"/>
              </a:ext>
            </a:extLst>
          </p:cNvPr>
          <p:cNvSpPr/>
          <p:nvPr/>
        </p:nvSpPr>
        <p:spPr>
          <a:xfrm>
            <a:off x="4734990" y="5943431"/>
            <a:ext cx="148449" cy="1426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B3CE7FD5-2E3D-69F4-5198-234C928EB8EF}"/>
              </a:ext>
            </a:extLst>
          </p:cNvPr>
          <p:cNvSpPr txBox="1"/>
          <p:nvPr/>
        </p:nvSpPr>
        <p:spPr>
          <a:xfrm>
            <a:off x="4974380" y="5908630"/>
            <a:ext cx="16478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Oveporexton</a:t>
            </a: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2 mg/2 mg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5E59EF36-D6C6-6A72-2B66-87AE997CF2F0}"/>
              </a:ext>
            </a:extLst>
          </p:cNvPr>
          <p:cNvSpPr txBox="1"/>
          <p:nvPr/>
        </p:nvSpPr>
        <p:spPr>
          <a:xfrm rot="16200000">
            <a:off x="66612" y="2207070"/>
            <a:ext cx="13609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(IQR) WCR</a:t>
            </a: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F83AC75C-9331-A82C-289B-434B68BBF0C7}"/>
              </a:ext>
            </a:extLst>
          </p:cNvPr>
          <p:cNvCxnSpPr>
            <a:cxnSpLocks/>
          </p:cNvCxnSpPr>
          <p:nvPr/>
        </p:nvCxnSpPr>
        <p:spPr>
          <a:xfrm flipV="1">
            <a:off x="1271464" y="1458789"/>
            <a:ext cx="0" cy="173444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73D5411-D9AE-AE6B-6517-601F2012DE2C}"/>
              </a:ext>
            </a:extLst>
          </p:cNvPr>
          <p:cNvCxnSpPr>
            <a:cxnSpLocks/>
          </p:cNvCxnSpPr>
          <p:nvPr/>
        </p:nvCxnSpPr>
        <p:spPr>
          <a:xfrm>
            <a:off x="1195785" y="3193233"/>
            <a:ext cx="773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207071E5-4A5A-4B07-30CE-89E1DFA58F22}"/>
              </a:ext>
            </a:extLst>
          </p:cNvPr>
          <p:cNvSpPr txBox="1"/>
          <p:nvPr/>
        </p:nvSpPr>
        <p:spPr>
          <a:xfrm>
            <a:off x="1068390" y="3097635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681DAF9A-7FDF-F8D6-D1ED-A41BDBDD71AF}"/>
              </a:ext>
            </a:extLst>
          </p:cNvPr>
          <p:cNvCxnSpPr>
            <a:cxnSpLocks/>
          </p:cNvCxnSpPr>
          <p:nvPr/>
        </p:nvCxnSpPr>
        <p:spPr>
          <a:xfrm>
            <a:off x="1195785" y="267253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5ACD33BD-CB06-D0D2-5DA6-1C50FF26DD16}"/>
              </a:ext>
            </a:extLst>
          </p:cNvPr>
          <p:cNvSpPr txBox="1"/>
          <p:nvPr/>
        </p:nvSpPr>
        <p:spPr>
          <a:xfrm>
            <a:off x="983431" y="2570585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C0396A1E-4C26-4D5E-E589-2B7FC890BC4D}"/>
              </a:ext>
            </a:extLst>
          </p:cNvPr>
          <p:cNvCxnSpPr>
            <a:cxnSpLocks/>
          </p:cNvCxnSpPr>
          <p:nvPr/>
        </p:nvCxnSpPr>
        <p:spPr>
          <a:xfrm>
            <a:off x="1261818" y="3193232"/>
            <a:ext cx="53479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6BA2BBAF-C9EF-0382-5895-9DE2DDDFDD4B}"/>
              </a:ext>
            </a:extLst>
          </p:cNvPr>
          <p:cNvSpPr txBox="1"/>
          <p:nvPr/>
        </p:nvSpPr>
        <p:spPr>
          <a:xfrm>
            <a:off x="983431" y="1524447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50430DC4-A8FE-D9D2-F98A-D69638F8EAB4}"/>
              </a:ext>
            </a:extLst>
          </p:cNvPr>
          <p:cNvCxnSpPr>
            <a:cxnSpLocks/>
          </p:cNvCxnSpPr>
          <p:nvPr/>
        </p:nvCxnSpPr>
        <p:spPr>
          <a:xfrm>
            <a:off x="1195785" y="1626395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764F6459-6D4D-3518-DB20-135CBC04DF69}"/>
              </a:ext>
            </a:extLst>
          </p:cNvPr>
          <p:cNvSpPr txBox="1"/>
          <p:nvPr/>
        </p:nvSpPr>
        <p:spPr>
          <a:xfrm>
            <a:off x="983431" y="2045147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FE1C3C3-31C6-CE04-2201-5696C9CDD0EF}"/>
              </a:ext>
            </a:extLst>
          </p:cNvPr>
          <p:cNvCxnSpPr>
            <a:cxnSpLocks/>
          </p:cNvCxnSpPr>
          <p:nvPr/>
        </p:nvCxnSpPr>
        <p:spPr>
          <a:xfrm>
            <a:off x="1195785" y="2147095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06FBA8F6-79F6-C2CD-42AF-8FBF501B5690}"/>
              </a:ext>
            </a:extLst>
          </p:cNvPr>
          <p:cNvCxnSpPr>
            <a:cxnSpLocks/>
          </p:cNvCxnSpPr>
          <p:nvPr/>
        </p:nvCxnSpPr>
        <p:spPr>
          <a:xfrm>
            <a:off x="1231785" y="2407445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207BC588-74AB-12F4-5D04-DD8F9CD0091F}"/>
              </a:ext>
            </a:extLst>
          </p:cNvPr>
          <p:cNvCxnSpPr>
            <a:cxnSpLocks/>
          </p:cNvCxnSpPr>
          <p:nvPr/>
        </p:nvCxnSpPr>
        <p:spPr>
          <a:xfrm>
            <a:off x="1231785" y="2924970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9CCB9040-51D8-390A-60DE-D864240D1A97}"/>
              </a:ext>
            </a:extLst>
          </p:cNvPr>
          <p:cNvCxnSpPr>
            <a:cxnSpLocks/>
          </p:cNvCxnSpPr>
          <p:nvPr/>
        </p:nvCxnSpPr>
        <p:spPr>
          <a:xfrm>
            <a:off x="1231785" y="1889920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8DFE20B6-8D3F-D7CB-15BD-3C37979A6201}"/>
              </a:ext>
            </a:extLst>
          </p:cNvPr>
          <p:cNvSpPr txBox="1"/>
          <p:nvPr/>
        </p:nvSpPr>
        <p:spPr>
          <a:xfrm>
            <a:off x="1431876" y="3275112"/>
            <a:ext cx="524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8B100184-E743-7A28-0113-81DCE9CEC684}"/>
              </a:ext>
            </a:extLst>
          </p:cNvPr>
          <p:cNvCxnSpPr>
            <a:cxnSpLocks/>
          </p:cNvCxnSpPr>
          <p:nvPr/>
        </p:nvCxnSpPr>
        <p:spPr>
          <a:xfrm rot="16200000">
            <a:off x="1657966" y="322626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84DCAF67-A562-EB40-BBA7-28012A8E1387}"/>
              </a:ext>
            </a:extLst>
          </p:cNvPr>
          <p:cNvSpPr txBox="1"/>
          <p:nvPr/>
        </p:nvSpPr>
        <p:spPr>
          <a:xfrm>
            <a:off x="2255406" y="3275112"/>
            <a:ext cx="4392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2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E5592CD-18C1-9A83-B52C-D6E64E201DD0}"/>
              </a:ext>
            </a:extLst>
          </p:cNvPr>
          <p:cNvCxnSpPr>
            <a:cxnSpLocks/>
          </p:cNvCxnSpPr>
          <p:nvPr/>
        </p:nvCxnSpPr>
        <p:spPr>
          <a:xfrm rot="16200000">
            <a:off x="2439016" y="322626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B74E4040-B0EF-AF14-2249-1FDAAEC17545}"/>
              </a:ext>
            </a:extLst>
          </p:cNvPr>
          <p:cNvSpPr txBox="1"/>
          <p:nvPr/>
        </p:nvSpPr>
        <p:spPr>
          <a:xfrm>
            <a:off x="3036456" y="3275112"/>
            <a:ext cx="4392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4</a:t>
            </a: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CA6F8816-8F13-8E53-DA77-FDAD675903B4}"/>
              </a:ext>
            </a:extLst>
          </p:cNvPr>
          <p:cNvCxnSpPr>
            <a:cxnSpLocks/>
          </p:cNvCxnSpPr>
          <p:nvPr/>
        </p:nvCxnSpPr>
        <p:spPr>
          <a:xfrm rot="16200000">
            <a:off x="3220066" y="322626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BD7C4E49-B1DE-ED0C-249C-FD6D19EFE209}"/>
              </a:ext>
            </a:extLst>
          </p:cNvPr>
          <p:cNvSpPr txBox="1"/>
          <p:nvPr/>
        </p:nvSpPr>
        <p:spPr>
          <a:xfrm>
            <a:off x="3817506" y="3275112"/>
            <a:ext cx="4392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6</a:t>
            </a: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9FE567A9-0EBC-1D84-645B-51A2E7A09659}"/>
              </a:ext>
            </a:extLst>
          </p:cNvPr>
          <p:cNvCxnSpPr>
            <a:cxnSpLocks/>
          </p:cNvCxnSpPr>
          <p:nvPr/>
        </p:nvCxnSpPr>
        <p:spPr>
          <a:xfrm rot="16200000">
            <a:off x="4001116" y="322626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5" name="TextBox 334">
            <a:extLst>
              <a:ext uri="{FF2B5EF4-FFF2-40B4-BE49-F238E27FC236}">
                <a16:creationId xmlns:a16="http://schemas.microsoft.com/office/drawing/2014/main" id="{9A4C67A7-99C1-CBC8-32C0-A6177D4484DB}"/>
              </a:ext>
            </a:extLst>
          </p:cNvPr>
          <p:cNvSpPr txBox="1"/>
          <p:nvPr/>
        </p:nvSpPr>
        <p:spPr>
          <a:xfrm>
            <a:off x="4601731" y="3275112"/>
            <a:ext cx="4392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8</a:t>
            </a:r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89CEAFFC-A512-EDD9-BA6A-0E1F69C4B4F6}"/>
              </a:ext>
            </a:extLst>
          </p:cNvPr>
          <p:cNvCxnSpPr>
            <a:cxnSpLocks/>
          </p:cNvCxnSpPr>
          <p:nvPr/>
        </p:nvCxnSpPr>
        <p:spPr>
          <a:xfrm rot="16200000">
            <a:off x="4785341" y="322626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" name="TextBox 336">
            <a:extLst>
              <a:ext uri="{FF2B5EF4-FFF2-40B4-BE49-F238E27FC236}">
                <a16:creationId xmlns:a16="http://schemas.microsoft.com/office/drawing/2014/main" id="{382A8314-052E-626A-D494-489FC0BE063E}"/>
              </a:ext>
            </a:extLst>
          </p:cNvPr>
          <p:cNvSpPr txBox="1"/>
          <p:nvPr/>
        </p:nvSpPr>
        <p:spPr>
          <a:xfrm>
            <a:off x="5347515" y="3275112"/>
            <a:ext cx="5097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10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AF0B2603-5B33-14CA-676C-67FA50B41026}"/>
              </a:ext>
            </a:extLst>
          </p:cNvPr>
          <p:cNvCxnSpPr>
            <a:cxnSpLocks/>
          </p:cNvCxnSpPr>
          <p:nvPr/>
        </p:nvCxnSpPr>
        <p:spPr>
          <a:xfrm rot="16200000">
            <a:off x="5566391" y="322626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817EAB7A-D10B-D215-9620-3077098DAADC}"/>
              </a:ext>
            </a:extLst>
          </p:cNvPr>
          <p:cNvSpPr txBox="1"/>
          <p:nvPr/>
        </p:nvSpPr>
        <p:spPr>
          <a:xfrm>
            <a:off x="6131740" y="3275112"/>
            <a:ext cx="5097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12</a:t>
            </a:r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A9E8F2D3-31E3-6361-DFAA-8E6DE08F5986}"/>
              </a:ext>
            </a:extLst>
          </p:cNvPr>
          <p:cNvCxnSpPr>
            <a:cxnSpLocks/>
          </p:cNvCxnSpPr>
          <p:nvPr/>
        </p:nvCxnSpPr>
        <p:spPr>
          <a:xfrm rot="16200000">
            <a:off x="6350616" y="3226264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C4289686-4FFA-B69A-FC3C-42EF5CEABB35}"/>
              </a:ext>
            </a:extLst>
          </p:cNvPr>
          <p:cNvGrpSpPr/>
          <p:nvPr/>
        </p:nvGrpSpPr>
        <p:grpSpPr>
          <a:xfrm>
            <a:off x="1708969" y="1822741"/>
            <a:ext cx="72000" cy="990000"/>
            <a:chOff x="4079776" y="2565400"/>
            <a:chExt cx="72000" cy="1757164"/>
          </a:xfrm>
        </p:grpSpPr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01FAFFA1-DB43-712C-9A58-A588C03292D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EB5EEC4C-DDA3-AC68-FEE0-CD89DDA53A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8BF530CA-DC9B-5D92-EFE5-BD13497B96D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34086CA5-CA08-B449-DC7B-AB93ED711D29}"/>
              </a:ext>
            </a:extLst>
          </p:cNvPr>
          <p:cNvGrpSpPr/>
          <p:nvPr/>
        </p:nvGrpSpPr>
        <p:grpSpPr>
          <a:xfrm>
            <a:off x="1606997" y="1652489"/>
            <a:ext cx="72000" cy="1116000"/>
            <a:chOff x="4079776" y="2565400"/>
            <a:chExt cx="72000" cy="1757164"/>
          </a:xfrm>
        </p:grpSpPr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6AC38E72-57CB-3357-3AEA-CB4712FBF0F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01BB537A-4A2E-693B-87F8-85948A943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EB8E4AA6-1DF2-909D-39DD-A122B92CF5E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9B364B16-9694-F9E7-78CF-C022EEF5C4D0}"/>
              </a:ext>
            </a:extLst>
          </p:cNvPr>
          <p:cNvGrpSpPr/>
          <p:nvPr/>
        </p:nvGrpSpPr>
        <p:grpSpPr>
          <a:xfrm>
            <a:off x="1657983" y="2019591"/>
            <a:ext cx="72000" cy="936000"/>
            <a:chOff x="4079776" y="2565400"/>
            <a:chExt cx="72000" cy="1757164"/>
          </a:xfrm>
        </p:grpSpPr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A914578C-CA3E-C2F3-CC5E-856AE4B78761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F4C15EBC-B099-3115-5469-97ED121F76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7FE3BADF-2ADE-7A8A-4A35-1AB9C4E51A1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86D2F6FC-C546-5482-AFA0-13FBCD852177}"/>
              </a:ext>
            </a:extLst>
          </p:cNvPr>
          <p:cNvGrpSpPr/>
          <p:nvPr/>
        </p:nvGrpSpPr>
        <p:grpSpPr>
          <a:xfrm>
            <a:off x="2496369" y="2992977"/>
            <a:ext cx="72000" cy="180000"/>
            <a:chOff x="4079776" y="2565400"/>
            <a:chExt cx="72000" cy="1757164"/>
          </a:xfrm>
        </p:grpSpPr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9D96E993-8486-6F0A-1895-B6D463027D50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2892AC8-9029-E468-46C9-13E0247E27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AE4946D3-D1C8-908A-4F8E-E1CD5D2899D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D3A0D4B7-7761-2080-91F4-C839B602721E}"/>
              </a:ext>
            </a:extLst>
          </p:cNvPr>
          <p:cNvGrpSpPr/>
          <p:nvPr/>
        </p:nvGrpSpPr>
        <p:grpSpPr>
          <a:xfrm>
            <a:off x="2394397" y="2058889"/>
            <a:ext cx="72000" cy="925200"/>
            <a:chOff x="4079776" y="2565400"/>
            <a:chExt cx="72000" cy="1757164"/>
          </a:xfrm>
        </p:grpSpPr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2A27088D-8D62-7BC1-7F20-8B2DB7E168E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B16E513E-DF9E-84F2-1097-DE600383C3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57843004-6491-8091-D288-EE74DE5104C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FC083348-1F1F-15BB-4E48-4D30A1257BC5}"/>
              </a:ext>
            </a:extLst>
          </p:cNvPr>
          <p:cNvGrpSpPr/>
          <p:nvPr/>
        </p:nvGrpSpPr>
        <p:grpSpPr>
          <a:xfrm>
            <a:off x="2445383" y="2974973"/>
            <a:ext cx="72000" cy="194400"/>
            <a:chOff x="4079776" y="2565400"/>
            <a:chExt cx="72000" cy="1757164"/>
          </a:xfrm>
        </p:grpSpPr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33E71E9-6FA7-34BC-0EBA-067F2686E8C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0B01358-E4F1-57D4-B0A1-540B796DD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64E8518F-BF8F-22AC-FD15-730707325BE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0D5FAC3F-C354-ACC3-060C-8617A37B8546}"/>
              </a:ext>
            </a:extLst>
          </p:cNvPr>
          <p:cNvGrpSpPr/>
          <p:nvPr/>
        </p:nvGrpSpPr>
        <p:grpSpPr>
          <a:xfrm>
            <a:off x="3276000" y="2865134"/>
            <a:ext cx="72000" cy="295200"/>
            <a:chOff x="4079776" y="2565400"/>
            <a:chExt cx="72000" cy="1757164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FAE9C828-124E-7348-7DFF-04BAB64EB58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2C938E5C-5F2A-15D8-3728-BF422382F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6F9FE577-B279-CF09-43C9-5BB34F0789B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33CDC987-90D9-3BBF-F622-EC51E407A3FB}"/>
              </a:ext>
            </a:extLst>
          </p:cNvPr>
          <p:cNvGrpSpPr/>
          <p:nvPr/>
        </p:nvGrpSpPr>
        <p:grpSpPr>
          <a:xfrm>
            <a:off x="3172272" y="1941414"/>
            <a:ext cx="72000" cy="1036800"/>
            <a:chOff x="4079776" y="2565400"/>
            <a:chExt cx="72000" cy="1757164"/>
          </a:xfrm>
        </p:grpSpPr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85444079-F550-71C0-6F9B-9D542B785EC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AEC3104A-E589-E4A5-C6A1-C0A68150BD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52842DA-0A54-30D3-64AA-5FB5E8E3093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4F6AB9CD-CC5B-C31D-42A0-C016EA745212}"/>
              </a:ext>
            </a:extLst>
          </p:cNvPr>
          <p:cNvGrpSpPr/>
          <p:nvPr/>
        </p:nvGrpSpPr>
        <p:grpSpPr>
          <a:xfrm>
            <a:off x="3223258" y="2929934"/>
            <a:ext cx="72000" cy="216000"/>
            <a:chOff x="4079776" y="2565400"/>
            <a:chExt cx="72000" cy="1757164"/>
          </a:xfrm>
        </p:grpSpPr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C51A0E20-6E67-2E32-0D2F-03B3DFB7367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1AA1594B-1E1D-CC4C-E294-3B5F44A24D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879C4725-8426-BABB-BBAF-15873A57FDD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A191CBDB-64B2-66AA-74D2-641677D82740}"/>
              </a:ext>
            </a:extLst>
          </p:cNvPr>
          <p:cNvGrpSpPr/>
          <p:nvPr/>
        </p:nvGrpSpPr>
        <p:grpSpPr>
          <a:xfrm>
            <a:off x="4053600" y="2883133"/>
            <a:ext cx="72000" cy="270000"/>
            <a:chOff x="4079776" y="2565400"/>
            <a:chExt cx="72000" cy="1757164"/>
          </a:xfrm>
        </p:grpSpPr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03877421-CBFB-D0F5-A246-7123DCCEF05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DFD9504F-8E75-C8ED-4C9E-4D8AF1AE5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D33C2CAF-D2A8-B72A-D326-9B5B05F7360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DDA4391B-12CB-BC7A-A3A8-D39252307041}"/>
              </a:ext>
            </a:extLst>
          </p:cNvPr>
          <p:cNvGrpSpPr/>
          <p:nvPr/>
        </p:nvGrpSpPr>
        <p:grpSpPr>
          <a:xfrm>
            <a:off x="3953322" y="2331939"/>
            <a:ext cx="72000" cy="666000"/>
            <a:chOff x="4079776" y="2565400"/>
            <a:chExt cx="72000" cy="1757164"/>
          </a:xfrm>
        </p:grpSpPr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A79F8779-68FB-8864-8E50-51D090A39EA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4FEFCFC8-40EC-B518-A43D-8FB9440F56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1B3C395-0527-8AFF-A1A1-0644FFB8000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6425CA7-2312-B676-8CAB-CD8C4A53FA58}"/>
              </a:ext>
            </a:extLst>
          </p:cNvPr>
          <p:cNvGrpSpPr/>
          <p:nvPr/>
        </p:nvGrpSpPr>
        <p:grpSpPr>
          <a:xfrm>
            <a:off x="4004308" y="2850733"/>
            <a:ext cx="72000" cy="309600"/>
            <a:chOff x="4079776" y="2565400"/>
            <a:chExt cx="72000" cy="1757164"/>
          </a:xfrm>
        </p:grpSpPr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EF4E3494-B5F8-01BE-FD32-07B9E3942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ECBEF363-BA03-B0B5-D45D-7ECE2C69C1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29B47DF7-E546-F121-5315-52AAE558AEC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A7E8CBAC-F5CC-58F8-6EB7-36E47E6360CA}"/>
              </a:ext>
            </a:extLst>
          </p:cNvPr>
          <p:cNvGrpSpPr/>
          <p:nvPr/>
        </p:nvGrpSpPr>
        <p:grpSpPr>
          <a:xfrm>
            <a:off x="4839519" y="2749933"/>
            <a:ext cx="72000" cy="392400"/>
            <a:chOff x="4079776" y="2565400"/>
            <a:chExt cx="72000" cy="1757164"/>
          </a:xfrm>
        </p:grpSpPr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B3BF66A-A672-FBCD-7030-80C64601EA9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C57916C6-B655-854C-F199-D00876C0B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0D3A40D-3F13-E148-5702-CE188FC6564E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CD32A894-6C67-F262-8728-5A915630B050}"/>
              </a:ext>
            </a:extLst>
          </p:cNvPr>
          <p:cNvGrpSpPr/>
          <p:nvPr/>
        </p:nvGrpSpPr>
        <p:grpSpPr>
          <a:xfrm>
            <a:off x="4737547" y="2357339"/>
            <a:ext cx="72000" cy="655200"/>
            <a:chOff x="4079776" y="2565400"/>
            <a:chExt cx="72000" cy="1757164"/>
          </a:xfrm>
        </p:grpSpPr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9812BF0D-409E-7B16-0147-873B84DC1005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4DF72F2F-5310-C585-1814-E7D188F485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3EDE92EA-0B43-0CF5-5738-EB45CBB3C28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EE055D9-8E47-E803-75DB-B6CAFF22CA64}"/>
              </a:ext>
            </a:extLst>
          </p:cNvPr>
          <p:cNvGrpSpPr/>
          <p:nvPr/>
        </p:nvGrpSpPr>
        <p:grpSpPr>
          <a:xfrm>
            <a:off x="4788533" y="2902966"/>
            <a:ext cx="72000" cy="266400"/>
            <a:chOff x="4079776" y="2565400"/>
            <a:chExt cx="72000" cy="1757164"/>
          </a:xfrm>
        </p:grpSpPr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47BF7FD5-6570-EE19-B5AF-20AB714B107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A570EE81-EBBD-3AE6-EB7D-5687C2CBB2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B4DA070C-A6FF-401E-9A0E-F283F3DDFAAE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6740C984-1FFF-07B2-3D11-976B1EF4A14F}"/>
              </a:ext>
            </a:extLst>
          </p:cNvPr>
          <p:cNvGrpSpPr/>
          <p:nvPr/>
        </p:nvGrpSpPr>
        <p:grpSpPr>
          <a:xfrm>
            <a:off x="5616000" y="2814733"/>
            <a:ext cx="72000" cy="338400"/>
            <a:chOff x="4079776" y="2565400"/>
            <a:chExt cx="72000" cy="1757164"/>
          </a:xfrm>
        </p:grpSpPr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0777A9EB-4C47-0E28-07CF-33773A3CA38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4D341CA7-4FFE-A6FE-E952-CECE03D35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4AEB03A4-DA49-8539-E08E-B25A0D6840B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595709FB-DAB6-5F7E-4C54-A229BB08793B}"/>
              </a:ext>
            </a:extLst>
          </p:cNvPr>
          <p:cNvGrpSpPr/>
          <p:nvPr/>
        </p:nvGrpSpPr>
        <p:grpSpPr>
          <a:xfrm>
            <a:off x="5515422" y="2258914"/>
            <a:ext cx="72000" cy="813599"/>
            <a:chOff x="4079776" y="2565400"/>
            <a:chExt cx="72000" cy="1757164"/>
          </a:xfrm>
        </p:grpSpPr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7864F4B3-D3B3-96F1-890F-151E88711569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15C11260-4E2F-23F2-2748-2E091FBC8A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60943D06-9736-A45E-9B88-0363F4BA4D1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CF23C1BD-FB3B-4EC9-6142-E6CB65871AB2}"/>
              </a:ext>
            </a:extLst>
          </p:cNvPr>
          <p:cNvGrpSpPr/>
          <p:nvPr/>
        </p:nvGrpSpPr>
        <p:grpSpPr>
          <a:xfrm>
            <a:off x="6398444" y="2758845"/>
            <a:ext cx="72000" cy="396000"/>
            <a:chOff x="4079776" y="2565400"/>
            <a:chExt cx="72000" cy="1757164"/>
          </a:xfrm>
        </p:grpSpPr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76B86574-F4D2-DC1D-3985-432FEBCB306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2810893E-BE6E-A307-07EC-204A857E1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F33175F0-C27A-1C41-FB7A-5065CE66975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367AE6A-15CE-02ED-42F4-DA1FC50003FE}"/>
              </a:ext>
            </a:extLst>
          </p:cNvPr>
          <p:cNvGrpSpPr/>
          <p:nvPr/>
        </p:nvGrpSpPr>
        <p:grpSpPr>
          <a:xfrm>
            <a:off x="6296472" y="2211289"/>
            <a:ext cx="72000" cy="946800"/>
            <a:chOff x="4079776" y="2565400"/>
            <a:chExt cx="72000" cy="1757164"/>
          </a:xfrm>
        </p:grpSpPr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7AB2CF53-E6AB-205A-B8AB-243B7E23A45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F81EDD33-4C06-462A-FF5A-9A640696EC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D516E3AC-D2FD-96B5-B8BC-3FF4978253A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4" name="Oval 463">
            <a:extLst>
              <a:ext uri="{FF2B5EF4-FFF2-40B4-BE49-F238E27FC236}">
                <a16:creationId xmlns:a16="http://schemas.microsoft.com/office/drawing/2014/main" id="{3E712D0B-86CE-EDAF-6011-3159F8AB361A}"/>
              </a:ext>
            </a:extLst>
          </p:cNvPr>
          <p:cNvSpPr/>
          <p:nvPr/>
        </p:nvSpPr>
        <p:spPr>
          <a:xfrm>
            <a:off x="6298874" y="2702868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D0DFD187-55BA-8CA2-259C-CEBF65387C22}"/>
              </a:ext>
            </a:extLst>
          </p:cNvPr>
          <p:cNvGrpSpPr/>
          <p:nvPr/>
        </p:nvGrpSpPr>
        <p:grpSpPr>
          <a:xfrm>
            <a:off x="6347458" y="2924344"/>
            <a:ext cx="72000" cy="248399"/>
            <a:chOff x="4079776" y="2565400"/>
            <a:chExt cx="72000" cy="1757164"/>
          </a:xfrm>
        </p:grpSpPr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EC7D92F8-EC22-8024-5555-F1A8A13490C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4A66B050-A31D-A475-8077-3380493CB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99847D3C-D0A2-FE10-B793-9D02A2DB055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2" name="Oval 471">
            <a:extLst>
              <a:ext uri="{FF2B5EF4-FFF2-40B4-BE49-F238E27FC236}">
                <a16:creationId xmlns:a16="http://schemas.microsoft.com/office/drawing/2014/main" id="{6204171C-302A-5379-9A51-230E4B29D5F4}"/>
              </a:ext>
            </a:extLst>
          </p:cNvPr>
          <p:cNvSpPr/>
          <p:nvPr/>
        </p:nvSpPr>
        <p:spPr>
          <a:xfrm>
            <a:off x="5517824" y="2690168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E977992F-7E11-62B1-B5CF-B11335777DA2}"/>
              </a:ext>
            </a:extLst>
          </p:cNvPr>
          <p:cNvGrpSpPr/>
          <p:nvPr/>
        </p:nvGrpSpPr>
        <p:grpSpPr>
          <a:xfrm>
            <a:off x="5566408" y="2958733"/>
            <a:ext cx="72000" cy="208800"/>
            <a:chOff x="4079776" y="2565400"/>
            <a:chExt cx="72000" cy="1757164"/>
          </a:xfrm>
        </p:grpSpPr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BAD81D2A-EB64-F2F4-4CA2-5F2791E53DE1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371168FA-D38D-57BF-A4B2-4163D7904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2C5A0063-B5A6-6D72-E8B5-0C28F9E9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4" name="Oval 483">
            <a:extLst>
              <a:ext uri="{FF2B5EF4-FFF2-40B4-BE49-F238E27FC236}">
                <a16:creationId xmlns:a16="http://schemas.microsoft.com/office/drawing/2014/main" id="{A96F8721-FABD-5CD5-C487-DF99910B58A3}"/>
              </a:ext>
            </a:extLst>
          </p:cNvPr>
          <p:cNvSpPr/>
          <p:nvPr/>
        </p:nvSpPr>
        <p:spPr>
          <a:xfrm>
            <a:off x="4739949" y="2623493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6BDBD549-1BE0-EDAF-0D76-615483A53F6D}"/>
              </a:ext>
            </a:extLst>
          </p:cNvPr>
          <p:cNvSpPr/>
          <p:nvPr/>
        </p:nvSpPr>
        <p:spPr>
          <a:xfrm>
            <a:off x="3955724" y="2613968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726AFC81-CB71-B349-F256-95FA01DDA716}"/>
              </a:ext>
            </a:extLst>
          </p:cNvPr>
          <p:cNvSpPr/>
          <p:nvPr/>
        </p:nvSpPr>
        <p:spPr>
          <a:xfrm>
            <a:off x="3174674" y="2610793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id="{B25EBABA-84EA-33CD-4EBF-9CAB0C711F30}"/>
              </a:ext>
            </a:extLst>
          </p:cNvPr>
          <p:cNvSpPr/>
          <p:nvPr/>
        </p:nvSpPr>
        <p:spPr>
          <a:xfrm>
            <a:off x="2396799" y="2550468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Freeform 499">
            <a:extLst>
              <a:ext uri="{FF2B5EF4-FFF2-40B4-BE49-F238E27FC236}">
                <a16:creationId xmlns:a16="http://schemas.microsoft.com/office/drawing/2014/main" id="{D9A1DBC1-7CAA-97DD-FA25-0F4DB672EF73}"/>
              </a:ext>
            </a:extLst>
          </p:cNvPr>
          <p:cNvSpPr/>
          <p:nvPr/>
        </p:nvSpPr>
        <p:spPr>
          <a:xfrm>
            <a:off x="1644650" y="2449208"/>
            <a:ext cx="4695825" cy="288925"/>
          </a:xfrm>
          <a:custGeom>
            <a:avLst/>
            <a:gdLst>
              <a:gd name="connsiteX0" fmla="*/ 0 w 4695825"/>
              <a:gd name="connsiteY0" fmla="*/ 0 h 288925"/>
              <a:gd name="connsiteX1" fmla="*/ 793750 w 4695825"/>
              <a:gd name="connsiteY1" fmla="*/ 139700 h 288925"/>
              <a:gd name="connsiteX2" fmla="*/ 1577975 w 4695825"/>
              <a:gd name="connsiteY2" fmla="*/ 196850 h 288925"/>
              <a:gd name="connsiteX3" fmla="*/ 2352675 w 4695825"/>
              <a:gd name="connsiteY3" fmla="*/ 200025 h 288925"/>
              <a:gd name="connsiteX4" fmla="*/ 3140075 w 4695825"/>
              <a:gd name="connsiteY4" fmla="*/ 209550 h 288925"/>
              <a:gd name="connsiteX5" fmla="*/ 3914775 w 4695825"/>
              <a:gd name="connsiteY5" fmla="*/ 279400 h 288925"/>
              <a:gd name="connsiteX6" fmla="*/ 4695825 w 4695825"/>
              <a:gd name="connsiteY6" fmla="*/ 288925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5825" h="288925">
                <a:moveTo>
                  <a:pt x="0" y="0"/>
                </a:moveTo>
                <a:lnTo>
                  <a:pt x="793750" y="139700"/>
                </a:lnTo>
                <a:lnTo>
                  <a:pt x="1577975" y="196850"/>
                </a:lnTo>
                <a:lnTo>
                  <a:pt x="2352675" y="200025"/>
                </a:lnTo>
                <a:lnTo>
                  <a:pt x="3140075" y="209550"/>
                </a:lnTo>
                <a:lnTo>
                  <a:pt x="3914775" y="279400"/>
                </a:lnTo>
                <a:lnTo>
                  <a:pt x="4695825" y="288925"/>
                </a:lnTo>
              </a:path>
            </a:pathLst>
          </a:cu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Freeform 500">
            <a:extLst>
              <a:ext uri="{FF2B5EF4-FFF2-40B4-BE49-F238E27FC236}">
                <a16:creationId xmlns:a16="http://schemas.microsoft.com/office/drawing/2014/main" id="{51F6448C-D4F2-42EC-86CE-20D7D0D1E6CC}"/>
              </a:ext>
            </a:extLst>
          </p:cNvPr>
          <p:cNvSpPr/>
          <p:nvPr/>
        </p:nvSpPr>
        <p:spPr>
          <a:xfrm>
            <a:off x="1695450" y="2646058"/>
            <a:ext cx="4695825" cy="482600"/>
          </a:xfrm>
          <a:custGeom>
            <a:avLst/>
            <a:gdLst>
              <a:gd name="connsiteX0" fmla="*/ 0 w 4695825"/>
              <a:gd name="connsiteY0" fmla="*/ 0 h 482600"/>
              <a:gd name="connsiteX1" fmla="*/ 787400 w 4695825"/>
              <a:gd name="connsiteY1" fmla="*/ 482600 h 482600"/>
              <a:gd name="connsiteX2" fmla="*/ 1558925 w 4695825"/>
              <a:gd name="connsiteY2" fmla="*/ 425450 h 482600"/>
              <a:gd name="connsiteX3" fmla="*/ 2346325 w 4695825"/>
              <a:gd name="connsiteY3" fmla="*/ 415925 h 482600"/>
              <a:gd name="connsiteX4" fmla="*/ 3136900 w 4695825"/>
              <a:gd name="connsiteY4" fmla="*/ 396875 h 482600"/>
              <a:gd name="connsiteX5" fmla="*/ 3908425 w 4695825"/>
              <a:gd name="connsiteY5" fmla="*/ 441325 h 482600"/>
              <a:gd name="connsiteX6" fmla="*/ 4695825 w 4695825"/>
              <a:gd name="connsiteY6" fmla="*/ 403225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5825" h="482600">
                <a:moveTo>
                  <a:pt x="0" y="0"/>
                </a:moveTo>
                <a:lnTo>
                  <a:pt x="787400" y="482600"/>
                </a:lnTo>
                <a:lnTo>
                  <a:pt x="1558925" y="425450"/>
                </a:lnTo>
                <a:lnTo>
                  <a:pt x="2346325" y="415925"/>
                </a:lnTo>
                <a:lnTo>
                  <a:pt x="3136900" y="396875"/>
                </a:lnTo>
                <a:lnTo>
                  <a:pt x="3908425" y="441325"/>
                </a:lnTo>
                <a:lnTo>
                  <a:pt x="4695825" y="403225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Freeform 501">
            <a:extLst>
              <a:ext uri="{FF2B5EF4-FFF2-40B4-BE49-F238E27FC236}">
                <a16:creationId xmlns:a16="http://schemas.microsoft.com/office/drawing/2014/main" id="{681F665A-9731-C314-1061-6EBE2EE0C19D}"/>
              </a:ext>
            </a:extLst>
          </p:cNvPr>
          <p:cNvSpPr/>
          <p:nvPr/>
        </p:nvSpPr>
        <p:spPr>
          <a:xfrm>
            <a:off x="1746250" y="2506358"/>
            <a:ext cx="4692650" cy="628650"/>
          </a:xfrm>
          <a:custGeom>
            <a:avLst/>
            <a:gdLst>
              <a:gd name="connsiteX0" fmla="*/ 0 w 4692650"/>
              <a:gd name="connsiteY0" fmla="*/ 0 h 628650"/>
              <a:gd name="connsiteX1" fmla="*/ 790575 w 4692650"/>
              <a:gd name="connsiteY1" fmla="*/ 628650 h 628650"/>
              <a:gd name="connsiteX2" fmla="*/ 1571625 w 4692650"/>
              <a:gd name="connsiteY2" fmla="*/ 581025 h 628650"/>
              <a:gd name="connsiteX3" fmla="*/ 2359025 w 4692650"/>
              <a:gd name="connsiteY3" fmla="*/ 584200 h 628650"/>
              <a:gd name="connsiteX4" fmla="*/ 3140075 w 4692650"/>
              <a:gd name="connsiteY4" fmla="*/ 561975 h 628650"/>
              <a:gd name="connsiteX5" fmla="*/ 3914775 w 4692650"/>
              <a:gd name="connsiteY5" fmla="*/ 568325 h 628650"/>
              <a:gd name="connsiteX6" fmla="*/ 4692650 w 4692650"/>
              <a:gd name="connsiteY6" fmla="*/ 53340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2650" h="628650">
                <a:moveTo>
                  <a:pt x="0" y="0"/>
                </a:moveTo>
                <a:lnTo>
                  <a:pt x="790575" y="628650"/>
                </a:lnTo>
                <a:lnTo>
                  <a:pt x="1571625" y="581025"/>
                </a:lnTo>
                <a:lnTo>
                  <a:pt x="2359025" y="584200"/>
                </a:lnTo>
                <a:lnTo>
                  <a:pt x="3140075" y="561975"/>
                </a:lnTo>
                <a:lnTo>
                  <a:pt x="3914775" y="568325"/>
                </a:lnTo>
                <a:lnTo>
                  <a:pt x="4692650" y="533400"/>
                </a:lnTo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6D048EC0-8BAD-723F-D04F-F3C5BAFDA7BB}"/>
              </a:ext>
            </a:extLst>
          </p:cNvPr>
          <p:cNvSpPr/>
          <p:nvPr/>
        </p:nvSpPr>
        <p:spPr>
          <a:xfrm>
            <a:off x="1715117" y="2479933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14C44261-F6F0-0456-DA79-D9B4117B7292}"/>
              </a:ext>
            </a:extLst>
          </p:cNvPr>
          <p:cNvSpPr/>
          <p:nvPr/>
        </p:nvSpPr>
        <p:spPr>
          <a:xfrm>
            <a:off x="1609399" y="2417118"/>
            <a:ext cx="67196" cy="6719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Diamond 367">
            <a:extLst>
              <a:ext uri="{FF2B5EF4-FFF2-40B4-BE49-F238E27FC236}">
                <a16:creationId xmlns:a16="http://schemas.microsoft.com/office/drawing/2014/main" id="{BFD0AAB2-334D-1C21-EC37-3D0CEC0E5A41}"/>
              </a:ext>
            </a:extLst>
          </p:cNvPr>
          <p:cNvSpPr/>
          <p:nvPr/>
        </p:nvSpPr>
        <p:spPr>
          <a:xfrm>
            <a:off x="1649068" y="2608231"/>
            <a:ext cx="82401" cy="8240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75911465-14A5-FA95-0645-05C155BA923D}"/>
              </a:ext>
            </a:extLst>
          </p:cNvPr>
          <p:cNvSpPr/>
          <p:nvPr/>
        </p:nvSpPr>
        <p:spPr>
          <a:xfrm>
            <a:off x="2502517" y="3099058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Diamond 497">
            <a:extLst>
              <a:ext uri="{FF2B5EF4-FFF2-40B4-BE49-F238E27FC236}">
                <a16:creationId xmlns:a16="http://schemas.microsoft.com/office/drawing/2014/main" id="{36EDD79A-DE18-308E-C17D-E3A2DD56CD52}"/>
              </a:ext>
            </a:extLst>
          </p:cNvPr>
          <p:cNvSpPr/>
          <p:nvPr/>
        </p:nvSpPr>
        <p:spPr>
          <a:xfrm>
            <a:off x="2436468" y="3078131"/>
            <a:ext cx="82401" cy="8240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6C6C2C41-1AA9-DFFD-6269-E1C391EF908A}"/>
              </a:ext>
            </a:extLst>
          </p:cNvPr>
          <p:cNvSpPr/>
          <p:nvPr/>
        </p:nvSpPr>
        <p:spPr>
          <a:xfrm>
            <a:off x="3280392" y="3051433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Diamond 495">
            <a:extLst>
              <a:ext uri="{FF2B5EF4-FFF2-40B4-BE49-F238E27FC236}">
                <a16:creationId xmlns:a16="http://schemas.microsoft.com/office/drawing/2014/main" id="{A9343668-9FB6-59DB-9585-80F99AF94235}"/>
              </a:ext>
            </a:extLst>
          </p:cNvPr>
          <p:cNvSpPr/>
          <p:nvPr/>
        </p:nvSpPr>
        <p:spPr>
          <a:xfrm>
            <a:off x="3214343" y="3024156"/>
            <a:ext cx="82401" cy="8240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C8ED9468-7A6A-3777-BFCE-B1B76340736D}"/>
              </a:ext>
            </a:extLst>
          </p:cNvPr>
          <p:cNvSpPr/>
          <p:nvPr/>
        </p:nvSpPr>
        <p:spPr>
          <a:xfrm>
            <a:off x="4061442" y="3057783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Diamond 488">
            <a:extLst>
              <a:ext uri="{FF2B5EF4-FFF2-40B4-BE49-F238E27FC236}">
                <a16:creationId xmlns:a16="http://schemas.microsoft.com/office/drawing/2014/main" id="{449575C7-EC5C-AC13-614F-8360C544B2F5}"/>
              </a:ext>
            </a:extLst>
          </p:cNvPr>
          <p:cNvSpPr/>
          <p:nvPr/>
        </p:nvSpPr>
        <p:spPr>
          <a:xfrm>
            <a:off x="3995393" y="3014631"/>
            <a:ext cx="82401" cy="8240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99FE1D05-9C73-7214-80A9-F9FCEE07C264}"/>
              </a:ext>
            </a:extLst>
          </p:cNvPr>
          <p:cNvSpPr/>
          <p:nvPr/>
        </p:nvSpPr>
        <p:spPr>
          <a:xfrm>
            <a:off x="4845667" y="3035558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Diamond 485">
            <a:extLst>
              <a:ext uri="{FF2B5EF4-FFF2-40B4-BE49-F238E27FC236}">
                <a16:creationId xmlns:a16="http://schemas.microsoft.com/office/drawing/2014/main" id="{3C2730F7-78D9-7C82-0ABF-DD4A49F761A4}"/>
              </a:ext>
            </a:extLst>
          </p:cNvPr>
          <p:cNvSpPr/>
          <p:nvPr/>
        </p:nvSpPr>
        <p:spPr>
          <a:xfrm>
            <a:off x="4779618" y="2995581"/>
            <a:ext cx="82401" cy="8240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59CEF4B4-F7C5-9ECE-3940-A8B87D7DF5B2}"/>
              </a:ext>
            </a:extLst>
          </p:cNvPr>
          <p:cNvSpPr/>
          <p:nvPr/>
        </p:nvSpPr>
        <p:spPr>
          <a:xfrm>
            <a:off x="5623542" y="3045083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Diamond 478">
            <a:extLst>
              <a:ext uri="{FF2B5EF4-FFF2-40B4-BE49-F238E27FC236}">
                <a16:creationId xmlns:a16="http://schemas.microsoft.com/office/drawing/2014/main" id="{7F738E60-33BB-A996-B870-132BA611641E}"/>
              </a:ext>
            </a:extLst>
          </p:cNvPr>
          <p:cNvSpPr/>
          <p:nvPr/>
        </p:nvSpPr>
        <p:spPr>
          <a:xfrm>
            <a:off x="5557493" y="3046381"/>
            <a:ext cx="82401" cy="8240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Diamond 464">
            <a:extLst>
              <a:ext uri="{FF2B5EF4-FFF2-40B4-BE49-F238E27FC236}">
                <a16:creationId xmlns:a16="http://schemas.microsoft.com/office/drawing/2014/main" id="{3934C1B0-8016-69E4-D6EC-E7771E14607F}"/>
              </a:ext>
            </a:extLst>
          </p:cNvPr>
          <p:cNvSpPr/>
          <p:nvPr/>
        </p:nvSpPr>
        <p:spPr>
          <a:xfrm>
            <a:off x="6338543" y="3008281"/>
            <a:ext cx="82401" cy="82401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61462673-961B-5B46-A11E-A8AA820DADE2}"/>
              </a:ext>
            </a:extLst>
          </p:cNvPr>
          <p:cNvSpPr/>
          <p:nvPr/>
        </p:nvSpPr>
        <p:spPr>
          <a:xfrm>
            <a:off x="6404592" y="3010158"/>
            <a:ext cx="59705" cy="597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ounded Rectangle 508">
            <a:extLst>
              <a:ext uri="{FF2B5EF4-FFF2-40B4-BE49-F238E27FC236}">
                <a16:creationId xmlns:a16="http://schemas.microsoft.com/office/drawing/2014/main" id="{261B82CC-B3FE-9F32-4CCD-86E702B96091}"/>
              </a:ext>
            </a:extLst>
          </p:cNvPr>
          <p:cNvSpPr/>
          <p:nvPr/>
        </p:nvSpPr>
        <p:spPr>
          <a:xfrm>
            <a:off x="7248128" y="2996952"/>
            <a:ext cx="3384376" cy="1656184"/>
          </a:xfrm>
          <a:prstGeom prst="roundRect">
            <a:avLst>
              <a:gd name="adj" fmla="val 1226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median WCR from baseline sustained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entire duration of the study</a:t>
            </a:r>
          </a:p>
          <a:p>
            <a:pPr marL="538163" lvl="1" indent="-223838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 1 mg/1 mg (The First Light)</a:t>
            </a:r>
          </a:p>
          <a:p>
            <a:pPr marL="538163" lvl="1" indent="-223838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 2 mg/2 mg (The First Light)</a:t>
            </a:r>
          </a:p>
          <a:p>
            <a:pPr marL="538163" lvl="1" indent="-223838">
              <a:spcAft>
                <a:spcPts val="300"/>
              </a:spcAft>
              <a:buClr>
                <a:schemeClr val="accent1"/>
              </a:buClr>
              <a:buFont typeface="System Font Regular"/>
              <a:buChar char="–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 2 mg/2 mg (The Radiant Light)</a:t>
            </a:r>
          </a:p>
        </p:txBody>
      </p:sp>
    </p:spTree>
    <p:extLst>
      <p:ext uri="{BB962C8B-B14F-4D97-AF65-F5344CB8AC3E}">
        <p14:creationId xmlns:p14="http://schemas.microsoft.com/office/powerpoint/2010/main" val="58038211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74A1-0EC5-8303-D423-B289B616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>
            <a:normAutofit/>
          </a:bodyPr>
          <a:lstStyle/>
          <a:p>
            <a:r>
              <a:rPr lang="en-US" dirty="0"/>
              <a:t>Secondary endpoint: NSS-CT</a:t>
            </a:r>
            <a:br>
              <a:rPr lang="en-US" dirty="0"/>
            </a:br>
            <a:r>
              <a:rPr lang="en-US" sz="1800" dirty="0">
                <a:solidFill>
                  <a:schemeClr val="accent1"/>
                </a:solidFill>
              </a:rPr>
              <a:t>Oveporexton improved nighttime symptoms at week 12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6AA4-D75A-4AF1-F187-7915E9CED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24</a:t>
            </a:fld>
            <a:endParaRPr lang="en-GB" dirty="0"/>
          </a:p>
        </p:txBody>
      </p:sp>
      <p:sp>
        <p:nvSpPr>
          <p:cNvPr id="116" name="Content Placeholder 115">
            <a:extLst>
              <a:ext uri="{FF2B5EF4-FFF2-40B4-BE49-F238E27FC236}">
                <a16:creationId xmlns:a16="http://schemas.microsoft.com/office/drawing/2014/main" id="{5549F051-1ED0-E446-ABD2-E35A15B0A8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US" dirty="0"/>
              <a:t>LS mean difference from placebo, p-value: ***Nominal p&lt;0.001; SD, standard deviation.</a:t>
            </a:r>
          </a:p>
          <a:p>
            <a:r>
              <a:rPr lang="en-GB" dirty="0">
                <a:solidFill>
                  <a:schemeClr val="tx2"/>
                </a:solidFill>
              </a:rPr>
              <a:t>LS, least squares; NSS-CT, Narcolepsy Severity Scale for Clinical Trials; SD, standard deviation.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1. </a:t>
            </a:r>
            <a:r>
              <a:rPr lang="en-US" dirty="0" err="1"/>
              <a:t>Dauvilliers</a:t>
            </a:r>
            <a:r>
              <a:rPr lang="en-US" dirty="0"/>
              <a:t> Y, et al. World Sleep Congress 2025. Abstract Session O-09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F7216-768B-A7F3-3293-2FE1572A67AB}"/>
              </a:ext>
            </a:extLst>
          </p:cNvPr>
          <p:cNvSpPr txBox="1"/>
          <p:nvPr/>
        </p:nvSpPr>
        <p:spPr>
          <a:xfrm>
            <a:off x="9092138" y="2360984"/>
            <a:ext cx="2709612" cy="19528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144000" rIns="91440" bIns="144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Narcolepsy Severity Scale for Clinical Trials (NSS-CT):</a:t>
            </a:r>
            <a:r>
              <a:rPr lang="en-US" sz="1200" dirty="0">
                <a:latin typeface="Arial"/>
                <a:cs typeface="Arial"/>
              </a:rPr>
              <a:t> </a:t>
            </a:r>
            <a:endParaRPr lang="en-US" dirty="0">
              <a:ea typeface="Calibri"/>
              <a:cs typeface="Calibri"/>
            </a:endParaRPr>
          </a:p>
          <a:p>
            <a:pPr algn="ctr"/>
            <a:endParaRPr lang="en-US" sz="1200" dirty="0">
              <a:latin typeface="Arial"/>
              <a:cs typeface="Arial"/>
            </a:endParaRPr>
          </a:p>
          <a:p>
            <a:pPr algn="ctr"/>
            <a:r>
              <a:rPr lang="en-US" sz="1200" dirty="0">
                <a:latin typeface="Arial"/>
                <a:cs typeface="Arial"/>
              </a:rPr>
              <a:t>Validated, self-administered, 15-item scale evaluating severity, frequency and impact of 5 narcolepsy symptoms (sleepiness, cataplexy, sleep paralysis, hallucinations and disrupted nocturnal sleep)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1C5A8-DD2D-0AA8-970E-70E20BA47C1B}"/>
              </a:ext>
            </a:extLst>
          </p:cNvPr>
          <p:cNvSpPr txBox="1"/>
          <p:nvPr/>
        </p:nvSpPr>
        <p:spPr>
          <a:xfrm>
            <a:off x="3719736" y="1556792"/>
            <a:ext cx="18065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FirstLight (3001)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6566D-0A1E-8B27-CB8B-B4D479DCCBF8}"/>
              </a:ext>
            </a:extLst>
          </p:cNvPr>
          <p:cNvSpPr txBox="1"/>
          <p:nvPr/>
        </p:nvSpPr>
        <p:spPr>
          <a:xfrm rot="16200000">
            <a:off x="2785722" y="2706830"/>
            <a:ext cx="10852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Mean (SD)</a:t>
            </a:r>
            <a:b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domain scores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7EC2C2-F43D-E805-334F-3F0F96F9F3E0}"/>
              </a:ext>
            </a:extLst>
          </p:cNvPr>
          <p:cNvCxnSpPr>
            <a:cxnSpLocks/>
          </p:cNvCxnSpPr>
          <p:nvPr/>
        </p:nvCxnSpPr>
        <p:spPr>
          <a:xfrm flipV="1">
            <a:off x="3830854" y="2282400"/>
            <a:ext cx="0" cy="127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685474C-A6F0-73C9-A1BF-6CE2C39B6692}"/>
              </a:ext>
            </a:extLst>
          </p:cNvPr>
          <p:cNvSpPr txBox="1"/>
          <p:nvPr/>
        </p:nvSpPr>
        <p:spPr>
          <a:xfrm>
            <a:off x="4079776" y="3645024"/>
            <a:ext cx="524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56C73-EA9A-135D-6B64-EE51C7F0045D}"/>
              </a:ext>
            </a:extLst>
          </p:cNvPr>
          <p:cNvSpPr txBox="1"/>
          <p:nvPr/>
        </p:nvSpPr>
        <p:spPr>
          <a:xfrm>
            <a:off x="4980614" y="3645024"/>
            <a:ext cx="5097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12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3B0D8BAD-DBDD-AD85-D6B3-08CDB077E8A7}"/>
              </a:ext>
            </a:extLst>
          </p:cNvPr>
          <p:cNvSpPr/>
          <p:nvPr/>
        </p:nvSpPr>
        <p:spPr>
          <a:xfrm>
            <a:off x="619125" y="2132856"/>
            <a:ext cx="2160240" cy="1584176"/>
          </a:xfrm>
          <a:prstGeom prst="roundRect">
            <a:avLst>
              <a:gd name="adj" fmla="val 12269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Hallucinations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frequently do you have hallucinations when falling asleep or waking up? (score 0-6)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CD5BF3E-F110-2399-A002-953716E16D1B}"/>
              </a:ext>
            </a:extLst>
          </p:cNvPr>
          <p:cNvSpPr txBox="1"/>
          <p:nvPr/>
        </p:nvSpPr>
        <p:spPr>
          <a:xfrm>
            <a:off x="3642208" y="2186831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A0161FA-1AD0-D0BB-2EE6-0EB8033A79FD}"/>
              </a:ext>
            </a:extLst>
          </p:cNvPr>
          <p:cNvCxnSpPr>
            <a:cxnSpLocks/>
          </p:cNvCxnSpPr>
          <p:nvPr/>
        </p:nvCxnSpPr>
        <p:spPr>
          <a:xfrm>
            <a:off x="3772800" y="228877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E71E6082-E621-D31F-B753-5DA838834DA9}"/>
              </a:ext>
            </a:extLst>
          </p:cNvPr>
          <p:cNvSpPr txBox="1"/>
          <p:nvPr/>
        </p:nvSpPr>
        <p:spPr>
          <a:xfrm>
            <a:off x="3642208" y="345884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6DD7297-C955-A11B-9A72-ACFA8BFE7835}"/>
              </a:ext>
            </a:extLst>
          </p:cNvPr>
          <p:cNvCxnSpPr>
            <a:cxnSpLocks/>
          </p:cNvCxnSpPr>
          <p:nvPr/>
        </p:nvCxnSpPr>
        <p:spPr>
          <a:xfrm>
            <a:off x="3772800" y="334806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F836C5E1-E13E-44AF-49EB-DFCF5F3CA6C4}"/>
              </a:ext>
            </a:extLst>
          </p:cNvPr>
          <p:cNvSpPr txBox="1"/>
          <p:nvPr/>
        </p:nvSpPr>
        <p:spPr>
          <a:xfrm>
            <a:off x="3642208" y="324611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D112F38-CC40-BC2D-4463-5C701CD962DC}"/>
              </a:ext>
            </a:extLst>
          </p:cNvPr>
          <p:cNvCxnSpPr>
            <a:cxnSpLocks/>
          </p:cNvCxnSpPr>
          <p:nvPr/>
        </p:nvCxnSpPr>
        <p:spPr>
          <a:xfrm>
            <a:off x="3772800" y="313216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CCEF21ED-8FCA-8C9F-B41D-1F7163542C00}"/>
              </a:ext>
            </a:extLst>
          </p:cNvPr>
          <p:cNvSpPr txBox="1"/>
          <p:nvPr/>
        </p:nvSpPr>
        <p:spPr>
          <a:xfrm>
            <a:off x="3642208" y="303021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27BB57E-D22F-BF1E-D2E5-03EDACE1D44B}"/>
              </a:ext>
            </a:extLst>
          </p:cNvPr>
          <p:cNvCxnSpPr>
            <a:cxnSpLocks/>
          </p:cNvCxnSpPr>
          <p:nvPr/>
        </p:nvCxnSpPr>
        <p:spPr>
          <a:xfrm>
            <a:off x="3772800" y="292261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1431EC05-C105-823D-7FAC-2BE4DA9E2076}"/>
              </a:ext>
            </a:extLst>
          </p:cNvPr>
          <p:cNvSpPr txBox="1"/>
          <p:nvPr/>
        </p:nvSpPr>
        <p:spPr>
          <a:xfrm>
            <a:off x="3642208" y="282066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6AF5164-B733-A8A8-37FF-4706A63C1978}"/>
              </a:ext>
            </a:extLst>
          </p:cNvPr>
          <p:cNvCxnSpPr>
            <a:cxnSpLocks/>
          </p:cNvCxnSpPr>
          <p:nvPr/>
        </p:nvCxnSpPr>
        <p:spPr>
          <a:xfrm>
            <a:off x="3772800" y="271306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D5B455C-7E8E-2149-F79D-4B3E92C87C88}"/>
              </a:ext>
            </a:extLst>
          </p:cNvPr>
          <p:cNvSpPr txBox="1"/>
          <p:nvPr/>
        </p:nvSpPr>
        <p:spPr>
          <a:xfrm>
            <a:off x="3642208" y="261111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4683A53-2669-6B0A-1BA9-0735E8438440}"/>
              </a:ext>
            </a:extLst>
          </p:cNvPr>
          <p:cNvCxnSpPr>
            <a:cxnSpLocks/>
          </p:cNvCxnSpPr>
          <p:nvPr/>
        </p:nvCxnSpPr>
        <p:spPr>
          <a:xfrm>
            <a:off x="3772800" y="250033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DAC529AA-DEC7-C46A-3220-FE290CB2E7AB}"/>
              </a:ext>
            </a:extLst>
          </p:cNvPr>
          <p:cNvSpPr txBox="1"/>
          <p:nvPr/>
        </p:nvSpPr>
        <p:spPr>
          <a:xfrm>
            <a:off x="3642208" y="239839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18F2CC-9C1F-DDAF-A0B6-A48A10468CC5}"/>
              </a:ext>
            </a:extLst>
          </p:cNvPr>
          <p:cNvCxnSpPr>
            <a:cxnSpLocks/>
          </p:cNvCxnSpPr>
          <p:nvPr/>
        </p:nvCxnSpPr>
        <p:spPr>
          <a:xfrm>
            <a:off x="3772800" y="355443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F38DE6D-3C2D-D794-EA3D-8066BF84574E}"/>
              </a:ext>
            </a:extLst>
          </p:cNvPr>
          <p:cNvSpPr/>
          <p:nvPr/>
        </p:nvSpPr>
        <p:spPr>
          <a:xfrm>
            <a:off x="3921126" y="3025775"/>
            <a:ext cx="241300" cy="527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390DF29-31A9-4C24-E898-8A21AAA7E982}"/>
              </a:ext>
            </a:extLst>
          </p:cNvPr>
          <p:cNvGrpSpPr/>
          <p:nvPr/>
        </p:nvGrpSpPr>
        <p:grpSpPr>
          <a:xfrm>
            <a:off x="4005776" y="2515344"/>
            <a:ext cx="72000" cy="1018800"/>
            <a:chOff x="4079776" y="2565400"/>
            <a:chExt cx="72000" cy="1757164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5693194-3C5C-28DF-337D-C4C08D03857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3A03262-C641-60AA-4B52-5A478CF30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F9A6711-68E4-9A06-20E6-AC64219EE62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8922D8E-C523-FCE8-4B01-E7FFC072CE35}"/>
              </a:ext>
            </a:extLst>
          </p:cNvPr>
          <p:cNvSpPr/>
          <p:nvPr/>
        </p:nvSpPr>
        <p:spPr>
          <a:xfrm>
            <a:off x="4192589" y="3025775"/>
            <a:ext cx="241300" cy="527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04C6FD-7D38-E553-A1E1-42F12FC9770A}"/>
              </a:ext>
            </a:extLst>
          </p:cNvPr>
          <p:cNvGrpSpPr/>
          <p:nvPr/>
        </p:nvGrpSpPr>
        <p:grpSpPr>
          <a:xfrm>
            <a:off x="4277239" y="2509200"/>
            <a:ext cx="72000" cy="1033200"/>
            <a:chOff x="4079776" y="2565400"/>
            <a:chExt cx="72000" cy="1757164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5604CB4-9590-4A48-8B4C-6D2B071BE0F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E91BFD9-9BA1-5B33-11AB-30649AD87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60C10AE-7237-A95C-D7CB-4DA68DB658C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6DAE1FC-9D4B-33D3-AD4E-0EF46BED8239}"/>
              </a:ext>
            </a:extLst>
          </p:cNvPr>
          <p:cNvSpPr/>
          <p:nvPr/>
        </p:nvSpPr>
        <p:spPr>
          <a:xfrm>
            <a:off x="4464051" y="3111501"/>
            <a:ext cx="241300" cy="4413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1691788-4A7A-AE20-7730-3A30A660480C}"/>
              </a:ext>
            </a:extLst>
          </p:cNvPr>
          <p:cNvGrpSpPr/>
          <p:nvPr/>
        </p:nvGrpSpPr>
        <p:grpSpPr>
          <a:xfrm>
            <a:off x="4548701" y="2667950"/>
            <a:ext cx="72000" cy="889200"/>
            <a:chOff x="4079776" y="2565400"/>
            <a:chExt cx="72000" cy="1755775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9A18E31-D030-8A2A-3B71-55A56DC75B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518CA45-6282-3EC7-9824-E447AD9E002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3F1DDDE-E088-26AB-DF33-BD0A94F75656}"/>
              </a:ext>
            </a:extLst>
          </p:cNvPr>
          <p:cNvSpPr/>
          <p:nvPr/>
        </p:nvSpPr>
        <p:spPr>
          <a:xfrm>
            <a:off x="4835526" y="3152775"/>
            <a:ext cx="241300" cy="4000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84C6F45-4F52-EE1C-A252-95A4BF35492F}"/>
              </a:ext>
            </a:extLst>
          </p:cNvPr>
          <p:cNvSpPr/>
          <p:nvPr/>
        </p:nvSpPr>
        <p:spPr>
          <a:xfrm>
            <a:off x="5106989" y="3448049"/>
            <a:ext cx="241300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A8DBD05-B169-7BE4-195F-5DEA5586C424}"/>
              </a:ext>
            </a:extLst>
          </p:cNvPr>
          <p:cNvSpPr/>
          <p:nvPr/>
        </p:nvSpPr>
        <p:spPr>
          <a:xfrm>
            <a:off x="5378451" y="3489325"/>
            <a:ext cx="241300" cy="634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ACB7A82-77FD-F820-6002-E00148AF89B2}"/>
              </a:ext>
            </a:extLst>
          </p:cNvPr>
          <p:cNvGrpSpPr/>
          <p:nvPr/>
        </p:nvGrpSpPr>
        <p:grpSpPr>
          <a:xfrm>
            <a:off x="4920176" y="2639169"/>
            <a:ext cx="72000" cy="921600"/>
            <a:chOff x="4079776" y="2565400"/>
            <a:chExt cx="72000" cy="1755775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9842B8-D50F-4FD9-1F20-B3EFE2747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18FAF90-8399-4097-842F-4659B115FA6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2415B56-1ECD-0ED1-7A42-23E94254D202}"/>
              </a:ext>
            </a:extLst>
          </p:cNvPr>
          <p:cNvGrpSpPr/>
          <p:nvPr/>
        </p:nvGrpSpPr>
        <p:grpSpPr>
          <a:xfrm>
            <a:off x="5191639" y="3233100"/>
            <a:ext cx="72000" cy="324000"/>
            <a:chOff x="4079776" y="2565400"/>
            <a:chExt cx="72000" cy="1755775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6F29C73-D29C-07FA-0583-3C6D8EBA7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28617CB-1E46-1EC3-76BC-E6B7F1169B9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E55A097-7DF4-5250-85DB-FC142AEE9671}"/>
              </a:ext>
            </a:extLst>
          </p:cNvPr>
          <p:cNvGrpSpPr/>
          <p:nvPr/>
        </p:nvGrpSpPr>
        <p:grpSpPr>
          <a:xfrm>
            <a:off x="5463101" y="3350576"/>
            <a:ext cx="72000" cy="208800"/>
            <a:chOff x="4079776" y="2565400"/>
            <a:chExt cx="72000" cy="412287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F87F7D3-DE4A-943D-59B6-42DCCE707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412287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5C8B23E-C0B5-2AD3-5E36-C1D15039ED4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73F79B13-7436-942B-034D-A42E704376F3}"/>
              </a:ext>
            </a:extLst>
          </p:cNvPr>
          <p:cNvSpPr txBox="1"/>
          <p:nvPr/>
        </p:nvSpPr>
        <p:spPr>
          <a:xfrm>
            <a:off x="5129660" y="3069481"/>
            <a:ext cx="1742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  <a:endParaRPr lang="en-GB" sz="1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C2B967A-7020-1EFD-8EA8-B0615DB748D5}"/>
              </a:ext>
            </a:extLst>
          </p:cNvPr>
          <p:cNvCxnSpPr>
            <a:cxnSpLocks/>
          </p:cNvCxnSpPr>
          <p:nvPr/>
        </p:nvCxnSpPr>
        <p:spPr>
          <a:xfrm>
            <a:off x="3829050" y="3554438"/>
            <a:ext cx="18732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Rounded Rectangle 189">
            <a:extLst>
              <a:ext uri="{FF2B5EF4-FFF2-40B4-BE49-F238E27FC236}">
                <a16:creationId xmlns:a16="http://schemas.microsoft.com/office/drawing/2014/main" id="{EC117183-0F6D-A464-D5A7-36BE3F903907}"/>
              </a:ext>
            </a:extLst>
          </p:cNvPr>
          <p:cNvSpPr/>
          <p:nvPr/>
        </p:nvSpPr>
        <p:spPr>
          <a:xfrm>
            <a:off x="619125" y="4005064"/>
            <a:ext cx="2160240" cy="1584176"/>
          </a:xfrm>
          <a:prstGeom prst="roundRect">
            <a:avLst>
              <a:gd name="adj" fmla="val 12269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Sleep paralysis</a:t>
            </a:r>
            <a:endParaRPr lang="en-GB" dirty="0"/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frequently do you experience sleep paralysis when falling asleep or waking up? (score 0-6)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064FD61-04D7-303F-2078-E74D0F8B55FF}"/>
              </a:ext>
            </a:extLst>
          </p:cNvPr>
          <p:cNvSpPr txBox="1"/>
          <p:nvPr/>
        </p:nvSpPr>
        <p:spPr>
          <a:xfrm>
            <a:off x="3668050" y="5852011"/>
            <a:ext cx="51135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CE041C0-88D3-B85F-F6AC-D31D53E2175F}"/>
              </a:ext>
            </a:extLst>
          </p:cNvPr>
          <p:cNvSpPr txBox="1"/>
          <p:nvPr/>
        </p:nvSpPr>
        <p:spPr>
          <a:xfrm>
            <a:off x="4548432" y="5852011"/>
            <a:ext cx="150842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Oveporexton</a:t>
            </a: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1 mg/1 mg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A8ACF09-CE51-A947-E17F-988CF7A04B55}"/>
              </a:ext>
            </a:extLst>
          </p:cNvPr>
          <p:cNvSpPr/>
          <p:nvPr/>
        </p:nvSpPr>
        <p:spPr>
          <a:xfrm>
            <a:off x="3485810" y="5873442"/>
            <a:ext cx="133200" cy="133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E55FFA8-4BB4-7BBF-AB98-60A07B70B6FD}"/>
              </a:ext>
            </a:extLst>
          </p:cNvPr>
          <p:cNvSpPr/>
          <p:nvPr/>
        </p:nvSpPr>
        <p:spPr>
          <a:xfrm>
            <a:off x="4366192" y="5873442"/>
            <a:ext cx="133200" cy="13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E44904AC-C307-A266-DCD7-A71790B2BCB7}"/>
              </a:ext>
            </a:extLst>
          </p:cNvPr>
          <p:cNvSpPr txBox="1"/>
          <p:nvPr/>
        </p:nvSpPr>
        <p:spPr>
          <a:xfrm>
            <a:off x="6459782" y="5852011"/>
            <a:ext cx="150842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Oveporexton</a:t>
            </a: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2 mg/2 mg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50AD2F9-E05F-FA30-D604-1D6DCD637934}"/>
              </a:ext>
            </a:extLst>
          </p:cNvPr>
          <p:cNvSpPr/>
          <p:nvPr/>
        </p:nvSpPr>
        <p:spPr>
          <a:xfrm>
            <a:off x="6277542" y="5873442"/>
            <a:ext cx="133200" cy="13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29EA5AD4-30B3-1CA2-215B-815345196A3C}"/>
              </a:ext>
            </a:extLst>
          </p:cNvPr>
          <p:cNvCxnSpPr>
            <a:cxnSpLocks/>
          </p:cNvCxnSpPr>
          <p:nvPr/>
        </p:nvCxnSpPr>
        <p:spPr>
          <a:xfrm flipV="1">
            <a:off x="5850000" y="1529542"/>
            <a:ext cx="0" cy="42394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TextBox 251">
            <a:extLst>
              <a:ext uri="{FF2B5EF4-FFF2-40B4-BE49-F238E27FC236}">
                <a16:creationId xmlns:a16="http://schemas.microsoft.com/office/drawing/2014/main" id="{F7B6800E-3B5B-D3FC-795C-3B604B47E164}"/>
              </a:ext>
            </a:extLst>
          </p:cNvPr>
          <p:cNvSpPr txBox="1"/>
          <p:nvPr/>
        </p:nvSpPr>
        <p:spPr>
          <a:xfrm>
            <a:off x="6023992" y="1556792"/>
            <a:ext cx="20742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</a:t>
            </a:r>
            <a:r>
              <a:rPr lang="en-GB" sz="1400" b="1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RadiantLight</a:t>
            </a:r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(3002)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67A94749-86A6-E86B-AA92-55FB633A2FE4}"/>
              </a:ext>
            </a:extLst>
          </p:cNvPr>
          <p:cNvCxnSpPr>
            <a:cxnSpLocks/>
          </p:cNvCxnSpPr>
          <p:nvPr/>
        </p:nvCxnSpPr>
        <p:spPr>
          <a:xfrm flipV="1">
            <a:off x="6158418" y="2282400"/>
            <a:ext cx="0" cy="127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67DCFF98-3A53-D643-4612-CB62DA50AF2C}"/>
              </a:ext>
            </a:extLst>
          </p:cNvPr>
          <p:cNvSpPr txBox="1"/>
          <p:nvPr/>
        </p:nvSpPr>
        <p:spPr>
          <a:xfrm>
            <a:off x="6407340" y="3645024"/>
            <a:ext cx="524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FBD12C53-79E6-9F9C-D46A-CE140FC5AFE2}"/>
              </a:ext>
            </a:extLst>
          </p:cNvPr>
          <p:cNvSpPr txBox="1"/>
          <p:nvPr/>
        </p:nvSpPr>
        <p:spPr>
          <a:xfrm>
            <a:off x="7308178" y="3645024"/>
            <a:ext cx="5097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12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44DEFC72-C0EE-7CDB-06C3-23B9495CB760}"/>
              </a:ext>
            </a:extLst>
          </p:cNvPr>
          <p:cNvSpPr txBox="1"/>
          <p:nvPr/>
        </p:nvSpPr>
        <p:spPr>
          <a:xfrm>
            <a:off x="5969772" y="2186831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A7AC8AD4-5B59-1B7D-C4F7-4B203E6D793B}"/>
              </a:ext>
            </a:extLst>
          </p:cNvPr>
          <p:cNvCxnSpPr>
            <a:cxnSpLocks/>
          </p:cNvCxnSpPr>
          <p:nvPr/>
        </p:nvCxnSpPr>
        <p:spPr>
          <a:xfrm>
            <a:off x="6100364" y="228877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145C9719-EF6C-B39B-6794-8A451BFD9771}"/>
              </a:ext>
            </a:extLst>
          </p:cNvPr>
          <p:cNvSpPr txBox="1"/>
          <p:nvPr/>
        </p:nvSpPr>
        <p:spPr>
          <a:xfrm>
            <a:off x="5969772" y="345884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23098FF6-2445-E945-96DC-1F85929C79B0}"/>
              </a:ext>
            </a:extLst>
          </p:cNvPr>
          <p:cNvCxnSpPr>
            <a:cxnSpLocks/>
          </p:cNvCxnSpPr>
          <p:nvPr/>
        </p:nvCxnSpPr>
        <p:spPr>
          <a:xfrm>
            <a:off x="6100364" y="334806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D94DBB4A-4994-7575-FA63-3F179442193A}"/>
              </a:ext>
            </a:extLst>
          </p:cNvPr>
          <p:cNvSpPr txBox="1"/>
          <p:nvPr/>
        </p:nvSpPr>
        <p:spPr>
          <a:xfrm>
            <a:off x="5969772" y="324611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5B0A0317-6DAA-86E9-7725-DCBC4621693E}"/>
              </a:ext>
            </a:extLst>
          </p:cNvPr>
          <p:cNvCxnSpPr>
            <a:cxnSpLocks/>
          </p:cNvCxnSpPr>
          <p:nvPr/>
        </p:nvCxnSpPr>
        <p:spPr>
          <a:xfrm>
            <a:off x="6100364" y="313216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E4874C7E-F202-3B0B-DCBC-D2A68776E847}"/>
              </a:ext>
            </a:extLst>
          </p:cNvPr>
          <p:cNvSpPr txBox="1"/>
          <p:nvPr/>
        </p:nvSpPr>
        <p:spPr>
          <a:xfrm>
            <a:off x="5969772" y="303021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584DE738-6FD3-4A2C-85AF-A0A6425630BB}"/>
              </a:ext>
            </a:extLst>
          </p:cNvPr>
          <p:cNvCxnSpPr>
            <a:cxnSpLocks/>
          </p:cNvCxnSpPr>
          <p:nvPr/>
        </p:nvCxnSpPr>
        <p:spPr>
          <a:xfrm>
            <a:off x="6100364" y="292261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047DC7B3-A506-ED33-219A-FCACB029AC77}"/>
              </a:ext>
            </a:extLst>
          </p:cNvPr>
          <p:cNvSpPr txBox="1"/>
          <p:nvPr/>
        </p:nvSpPr>
        <p:spPr>
          <a:xfrm>
            <a:off x="5969772" y="282066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616D590-9937-17B8-9CC2-A7EF39488118}"/>
              </a:ext>
            </a:extLst>
          </p:cNvPr>
          <p:cNvCxnSpPr>
            <a:cxnSpLocks/>
          </p:cNvCxnSpPr>
          <p:nvPr/>
        </p:nvCxnSpPr>
        <p:spPr>
          <a:xfrm>
            <a:off x="6100364" y="271306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xtBox 266">
            <a:extLst>
              <a:ext uri="{FF2B5EF4-FFF2-40B4-BE49-F238E27FC236}">
                <a16:creationId xmlns:a16="http://schemas.microsoft.com/office/drawing/2014/main" id="{E1CE383F-B50A-DE36-8465-6135DB33D617}"/>
              </a:ext>
            </a:extLst>
          </p:cNvPr>
          <p:cNvSpPr txBox="1"/>
          <p:nvPr/>
        </p:nvSpPr>
        <p:spPr>
          <a:xfrm>
            <a:off x="5969772" y="261111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580A35CD-D756-B0E8-7911-4A8BB3491CC2}"/>
              </a:ext>
            </a:extLst>
          </p:cNvPr>
          <p:cNvCxnSpPr>
            <a:cxnSpLocks/>
          </p:cNvCxnSpPr>
          <p:nvPr/>
        </p:nvCxnSpPr>
        <p:spPr>
          <a:xfrm>
            <a:off x="6100364" y="250033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16A1A318-ED01-1178-84D7-049FE850DCD7}"/>
              </a:ext>
            </a:extLst>
          </p:cNvPr>
          <p:cNvSpPr txBox="1"/>
          <p:nvPr/>
        </p:nvSpPr>
        <p:spPr>
          <a:xfrm>
            <a:off x="5969772" y="239839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29E971FA-3719-CB62-6898-8F9A45FFC492}"/>
              </a:ext>
            </a:extLst>
          </p:cNvPr>
          <p:cNvCxnSpPr>
            <a:cxnSpLocks/>
          </p:cNvCxnSpPr>
          <p:nvPr/>
        </p:nvCxnSpPr>
        <p:spPr>
          <a:xfrm>
            <a:off x="6100364" y="355443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3B37BE2-7FAB-8D53-66F8-DDDDA462C0F8}"/>
              </a:ext>
            </a:extLst>
          </p:cNvPr>
          <p:cNvSpPr/>
          <p:nvPr/>
        </p:nvSpPr>
        <p:spPr>
          <a:xfrm>
            <a:off x="6248690" y="2901950"/>
            <a:ext cx="351366" cy="650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61B7F22E-5E18-196D-65A8-ECAFFE400A11}"/>
              </a:ext>
            </a:extLst>
          </p:cNvPr>
          <p:cNvGrpSpPr/>
          <p:nvPr/>
        </p:nvGrpSpPr>
        <p:grpSpPr>
          <a:xfrm>
            <a:off x="6388373" y="2347069"/>
            <a:ext cx="72000" cy="1098000"/>
            <a:chOff x="4079776" y="2565400"/>
            <a:chExt cx="72000" cy="1757164"/>
          </a:xfrm>
        </p:grpSpPr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1ED5C136-7715-02DE-8ADB-12E11C295BD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F70515E-EF06-385F-6CC4-A703A28C7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6E5D150-24EF-993A-298C-9E45CD4B69A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4" name="Rectangle 303">
            <a:extLst>
              <a:ext uri="{FF2B5EF4-FFF2-40B4-BE49-F238E27FC236}">
                <a16:creationId xmlns:a16="http://schemas.microsoft.com/office/drawing/2014/main" id="{AC937CD2-BE55-776E-E0E3-DF512167392E}"/>
              </a:ext>
            </a:extLst>
          </p:cNvPr>
          <p:cNvSpPr/>
          <p:nvPr/>
        </p:nvSpPr>
        <p:spPr>
          <a:xfrm>
            <a:off x="6629690" y="3067050"/>
            <a:ext cx="351366" cy="485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3DFDF149-D3EA-63CF-59BA-ECEAED880A9A}"/>
              </a:ext>
            </a:extLst>
          </p:cNvPr>
          <p:cNvGrpSpPr/>
          <p:nvPr/>
        </p:nvGrpSpPr>
        <p:grpSpPr>
          <a:xfrm>
            <a:off x="6769373" y="2572494"/>
            <a:ext cx="72000" cy="982800"/>
            <a:chOff x="4079776" y="2565400"/>
            <a:chExt cx="72000" cy="1572806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8C8822B-D2F9-8ED3-02E2-6E86D82908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572806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2EBA7A07-4FC1-8E86-86D5-CB58ECF3FF1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5" name="Rectangle 314">
            <a:extLst>
              <a:ext uri="{FF2B5EF4-FFF2-40B4-BE49-F238E27FC236}">
                <a16:creationId xmlns:a16="http://schemas.microsoft.com/office/drawing/2014/main" id="{FC105236-AC28-6A32-290E-8CB2824CD8C2}"/>
              </a:ext>
            </a:extLst>
          </p:cNvPr>
          <p:cNvSpPr/>
          <p:nvPr/>
        </p:nvSpPr>
        <p:spPr>
          <a:xfrm>
            <a:off x="7156740" y="3044825"/>
            <a:ext cx="351366" cy="5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6E011EE7-E84C-A46B-C9C8-E4850A84E5ED}"/>
              </a:ext>
            </a:extLst>
          </p:cNvPr>
          <p:cNvSpPr/>
          <p:nvPr/>
        </p:nvSpPr>
        <p:spPr>
          <a:xfrm>
            <a:off x="7537740" y="3507106"/>
            <a:ext cx="351366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5283D38F-CE84-B713-A251-42B610735E20}"/>
              </a:ext>
            </a:extLst>
          </p:cNvPr>
          <p:cNvGrpSpPr/>
          <p:nvPr/>
        </p:nvGrpSpPr>
        <p:grpSpPr>
          <a:xfrm>
            <a:off x="7296423" y="2566144"/>
            <a:ext cx="72000" cy="961200"/>
            <a:chOff x="4079776" y="2565400"/>
            <a:chExt cx="72000" cy="1757164"/>
          </a:xfrm>
        </p:grpSpPr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A46628DF-FE60-E071-9A56-9D63C7A2BFA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A32EF615-2A43-B021-7CA7-2D80A9686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42265901-94E9-6FF1-A575-AF3FF77AFA7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437FC5B1-DFA4-E2D8-12EB-51F8C1AF5E56}"/>
              </a:ext>
            </a:extLst>
          </p:cNvPr>
          <p:cNvGrpSpPr/>
          <p:nvPr/>
        </p:nvGrpSpPr>
        <p:grpSpPr>
          <a:xfrm>
            <a:off x="7677423" y="3394820"/>
            <a:ext cx="72000" cy="165600"/>
            <a:chOff x="4079776" y="2565400"/>
            <a:chExt cx="72000" cy="1572806"/>
          </a:xfrm>
        </p:grpSpPr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0557AE66-2219-6B31-E7DE-C0B1BCEDA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572806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40B45E0D-2084-0A2E-5CD1-57FDC658925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56071FB4-A20D-6058-BB6C-4156024E7BEC}"/>
              </a:ext>
            </a:extLst>
          </p:cNvPr>
          <p:cNvCxnSpPr>
            <a:cxnSpLocks/>
          </p:cNvCxnSpPr>
          <p:nvPr/>
        </p:nvCxnSpPr>
        <p:spPr>
          <a:xfrm>
            <a:off x="6156614" y="3554438"/>
            <a:ext cx="18732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6D2568C2-83BF-AA31-874C-729B40DDA35C}"/>
              </a:ext>
            </a:extLst>
          </p:cNvPr>
          <p:cNvCxnSpPr>
            <a:cxnSpLocks/>
          </p:cNvCxnSpPr>
          <p:nvPr/>
        </p:nvCxnSpPr>
        <p:spPr>
          <a:xfrm flipV="1">
            <a:off x="8112224" y="2618509"/>
            <a:ext cx="0" cy="799081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716D6EB4-C4A1-58E8-EF85-059BD763AE50}"/>
              </a:ext>
            </a:extLst>
          </p:cNvPr>
          <p:cNvSpPr txBox="1"/>
          <p:nvPr/>
        </p:nvSpPr>
        <p:spPr>
          <a:xfrm rot="16200000">
            <a:off x="7845703" y="2915433"/>
            <a:ext cx="80310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Improvement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E7CE351B-0580-A3C8-CDC9-0E4EC4FDB5EB}"/>
              </a:ext>
            </a:extLst>
          </p:cNvPr>
          <p:cNvSpPr txBox="1"/>
          <p:nvPr/>
        </p:nvSpPr>
        <p:spPr>
          <a:xfrm rot="16200000">
            <a:off x="2785722" y="4519005"/>
            <a:ext cx="10852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Mean (SD)</a:t>
            </a:r>
            <a:b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domain scores</a:t>
            </a:r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82AE2F85-6D2E-AA65-CB5C-56D0BE8CB675}"/>
              </a:ext>
            </a:extLst>
          </p:cNvPr>
          <p:cNvCxnSpPr>
            <a:cxnSpLocks/>
          </p:cNvCxnSpPr>
          <p:nvPr/>
        </p:nvCxnSpPr>
        <p:spPr>
          <a:xfrm flipV="1">
            <a:off x="3830854" y="4094575"/>
            <a:ext cx="0" cy="127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6" name="TextBox 425">
            <a:extLst>
              <a:ext uri="{FF2B5EF4-FFF2-40B4-BE49-F238E27FC236}">
                <a16:creationId xmlns:a16="http://schemas.microsoft.com/office/drawing/2014/main" id="{C4CDE31A-F4BA-02B1-75D9-3C15B2CB8070}"/>
              </a:ext>
            </a:extLst>
          </p:cNvPr>
          <p:cNvSpPr txBox="1"/>
          <p:nvPr/>
        </p:nvSpPr>
        <p:spPr>
          <a:xfrm>
            <a:off x="4079776" y="5457199"/>
            <a:ext cx="524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213F5E08-403D-E36B-0783-1046A23D50D2}"/>
              </a:ext>
            </a:extLst>
          </p:cNvPr>
          <p:cNvSpPr txBox="1"/>
          <p:nvPr/>
        </p:nvSpPr>
        <p:spPr>
          <a:xfrm>
            <a:off x="4980614" y="5457199"/>
            <a:ext cx="5097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12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E574F50F-5AFF-2839-A431-22B0F191F818}"/>
              </a:ext>
            </a:extLst>
          </p:cNvPr>
          <p:cNvSpPr txBox="1"/>
          <p:nvPr/>
        </p:nvSpPr>
        <p:spPr>
          <a:xfrm>
            <a:off x="3642208" y="399900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C3A1F221-8149-5C3B-0130-34AFEBA409DD}"/>
              </a:ext>
            </a:extLst>
          </p:cNvPr>
          <p:cNvCxnSpPr>
            <a:cxnSpLocks/>
          </p:cNvCxnSpPr>
          <p:nvPr/>
        </p:nvCxnSpPr>
        <p:spPr>
          <a:xfrm>
            <a:off x="3772800" y="41009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" name="TextBox 429">
            <a:extLst>
              <a:ext uri="{FF2B5EF4-FFF2-40B4-BE49-F238E27FC236}">
                <a16:creationId xmlns:a16="http://schemas.microsoft.com/office/drawing/2014/main" id="{147FBCEE-F714-6142-536B-67EE8DAF1F06}"/>
              </a:ext>
            </a:extLst>
          </p:cNvPr>
          <p:cNvSpPr txBox="1"/>
          <p:nvPr/>
        </p:nvSpPr>
        <p:spPr>
          <a:xfrm>
            <a:off x="3642208" y="527101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86C35556-8F23-98B6-4E63-CC5D65714D89}"/>
              </a:ext>
            </a:extLst>
          </p:cNvPr>
          <p:cNvCxnSpPr>
            <a:cxnSpLocks/>
          </p:cNvCxnSpPr>
          <p:nvPr/>
        </p:nvCxnSpPr>
        <p:spPr>
          <a:xfrm>
            <a:off x="3772800" y="511348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2" name="TextBox 431">
            <a:extLst>
              <a:ext uri="{FF2B5EF4-FFF2-40B4-BE49-F238E27FC236}">
                <a16:creationId xmlns:a16="http://schemas.microsoft.com/office/drawing/2014/main" id="{BC43AC4C-1DAE-459D-9060-6EA77094262B}"/>
              </a:ext>
            </a:extLst>
          </p:cNvPr>
          <p:cNvSpPr txBox="1"/>
          <p:nvPr/>
        </p:nvSpPr>
        <p:spPr>
          <a:xfrm>
            <a:off x="3642208" y="5016614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DD60E8F6-AB03-81D2-55A7-3F6D3995F589}"/>
              </a:ext>
            </a:extLst>
          </p:cNvPr>
          <p:cNvCxnSpPr>
            <a:cxnSpLocks/>
          </p:cNvCxnSpPr>
          <p:nvPr/>
        </p:nvCxnSpPr>
        <p:spPr>
          <a:xfrm>
            <a:off x="3772800" y="486035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4" name="TextBox 433">
            <a:extLst>
              <a:ext uri="{FF2B5EF4-FFF2-40B4-BE49-F238E27FC236}">
                <a16:creationId xmlns:a16="http://schemas.microsoft.com/office/drawing/2014/main" id="{C68C6238-78D2-38A3-E7EC-3A0FB860BF59}"/>
              </a:ext>
            </a:extLst>
          </p:cNvPr>
          <p:cNvSpPr txBox="1"/>
          <p:nvPr/>
        </p:nvSpPr>
        <p:spPr>
          <a:xfrm>
            <a:off x="3642208" y="4762212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3A4385E0-2B4B-37A3-5B51-A8DE3BA46D55}"/>
              </a:ext>
            </a:extLst>
          </p:cNvPr>
          <p:cNvCxnSpPr>
            <a:cxnSpLocks/>
          </p:cNvCxnSpPr>
          <p:nvPr/>
        </p:nvCxnSpPr>
        <p:spPr>
          <a:xfrm>
            <a:off x="3772800" y="460721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6" name="TextBox 435">
            <a:extLst>
              <a:ext uri="{FF2B5EF4-FFF2-40B4-BE49-F238E27FC236}">
                <a16:creationId xmlns:a16="http://schemas.microsoft.com/office/drawing/2014/main" id="{FDC3666B-5D28-0AC8-92B5-3D66AA9FDAB9}"/>
              </a:ext>
            </a:extLst>
          </p:cNvPr>
          <p:cNvSpPr txBox="1"/>
          <p:nvPr/>
        </p:nvSpPr>
        <p:spPr>
          <a:xfrm>
            <a:off x="3642208" y="450781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78527584-70A9-F7C0-1EDC-46E1161963AF}"/>
              </a:ext>
            </a:extLst>
          </p:cNvPr>
          <p:cNvCxnSpPr>
            <a:cxnSpLocks/>
          </p:cNvCxnSpPr>
          <p:nvPr/>
        </p:nvCxnSpPr>
        <p:spPr>
          <a:xfrm>
            <a:off x="3772800" y="4354086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extBox 437">
            <a:extLst>
              <a:ext uri="{FF2B5EF4-FFF2-40B4-BE49-F238E27FC236}">
                <a16:creationId xmlns:a16="http://schemas.microsoft.com/office/drawing/2014/main" id="{5D63CBD8-95DC-DB19-0278-BB5C7D366DBA}"/>
              </a:ext>
            </a:extLst>
          </p:cNvPr>
          <p:cNvSpPr txBox="1"/>
          <p:nvPr/>
        </p:nvSpPr>
        <p:spPr>
          <a:xfrm>
            <a:off x="3642208" y="4253408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22020347-D935-666C-4A05-72360A55583E}"/>
              </a:ext>
            </a:extLst>
          </p:cNvPr>
          <p:cNvCxnSpPr>
            <a:cxnSpLocks/>
          </p:cNvCxnSpPr>
          <p:nvPr/>
        </p:nvCxnSpPr>
        <p:spPr>
          <a:xfrm>
            <a:off x="3772800" y="536661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2" name="Rectangle 441">
            <a:extLst>
              <a:ext uri="{FF2B5EF4-FFF2-40B4-BE49-F238E27FC236}">
                <a16:creationId xmlns:a16="http://schemas.microsoft.com/office/drawing/2014/main" id="{C71F79D2-2D34-5F6B-BD35-78EE35E82869}"/>
              </a:ext>
            </a:extLst>
          </p:cNvPr>
          <p:cNvSpPr/>
          <p:nvPr/>
        </p:nvSpPr>
        <p:spPr>
          <a:xfrm>
            <a:off x="3921126" y="4860925"/>
            <a:ext cx="241300" cy="5040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F53D3D9A-81DD-5A53-F54A-9F43540F24E1}"/>
              </a:ext>
            </a:extLst>
          </p:cNvPr>
          <p:cNvSpPr/>
          <p:nvPr/>
        </p:nvSpPr>
        <p:spPr>
          <a:xfrm>
            <a:off x="4192589" y="4908550"/>
            <a:ext cx="241300" cy="456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2AECD0B5-E7E7-96E2-CED2-4806C6DA1F3E}"/>
              </a:ext>
            </a:extLst>
          </p:cNvPr>
          <p:cNvSpPr/>
          <p:nvPr/>
        </p:nvSpPr>
        <p:spPr>
          <a:xfrm>
            <a:off x="4464051" y="5010150"/>
            <a:ext cx="241300" cy="3548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5E1BA5C0-CBD0-61A4-0DB0-30C2056F29C2}"/>
              </a:ext>
            </a:extLst>
          </p:cNvPr>
          <p:cNvSpPr/>
          <p:nvPr/>
        </p:nvSpPr>
        <p:spPr>
          <a:xfrm>
            <a:off x="4835526" y="4987925"/>
            <a:ext cx="241300" cy="3770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32388FA4-14E2-2FE1-F47B-B084521CF1FB}"/>
              </a:ext>
            </a:extLst>
          </p:cNvPr>
          <p:cNvSpPr/>
          <p:nvPr/>
        </p:nvSpPr>
        <p:spPr>
          <a:xfrm>
            <a:off x="5106989" y="5260224"/>
            <a:ext cx="241300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1BBD8C5B-DAC2-4BB1-5C01-A04597F17139}"/>
              </a:ext>
            </a:extLst>
          </p:cNvPr>
          <p:cNvSpPr/>
          <p:nvPr/>
        </p:nvSpPr>
        <p:spPr>
          <a:xfrm>
            <a:off x="5378451" y="5328999"/>
            <a:ext cx="241300" cy="3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22682DDB-AFF4-D69C-9069-007739CB87D1}"/>
              </a:ext>
            </a:extLst>
          </p:cNvPr>
          <p:cNvGrpSpPr/>
          <p:nvPr/>
        </p:nvGrpSpPr>
        <p:grpSpPr>
          <a:xfrm>
            <a:off x="5463101" y="5183999"/>
            <a:ext cx="72000" cy="180000"/>
            <a:chOff x="4079776" y="2565400"/>
            <a:chExt cx="72000" cy="355420"/>
          </a:xfrm>
        </p:grpSpPr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FE11BE7C-67A3-5BFC-A409-C1D6290CA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35542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6C9F8997-12F2-DCF5-48E3-1694135529C5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BF5E33AF-0B13-D23A-BD4A-3CF1E0294111}"/>
              </a:ext>
            </a:extLst>
          </p:cNvPr>
          <p:cNvCxnSpPr>
            <a:cxnSpLocks/>
          </p:cNvCxnSpPr>
          <p:nvPr/>
        </p:nvCxnSpPr>
        <p:spPr>
          <a:xfrm flipV="1">
            <a:off x="6158418" y="4094575"/>
            <a:ext cx="0" cy="127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2" name="TextBox 471">
            <a:extLst>
              <a:ext uri="{FF2B5EF4-FFF2-40B4-BE49-F238E27FC236}">
                <a16:creationId xmlns:a16="http://schemas.microsoft.com/office/drawing/2014/main" id="{4BAAB476-D820-1ADC-6A6F-D864B6E7DC04}"/>
              </a:ext>
            </a:extLst>
          </p:cNvPr>
          <p:cNvSpPr txBox="1"/>
          <p:nvPr/>
        </p:nvSpPr>
        <p:spPr>
          <a:xfrm>
            <a:off x="6407340" y="5457199"/>
            <a:ext cx="524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A2F16932-E474-7774-4E92-7956B37EA54A}"/>
              </a:ext>
            </a:extLst>
          </p:cNvPr>
          <p:cNvSpPr txBox="1"/>
          <p:nvPr/>
        </p:nvSpPr>
        <p:spPr>
          <a:xfrm>
            <a:off x="7308178" y="5457199"/>
            <a:ext cx="5097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12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77D2A763-3827-2554-0B4D-B8DD0FE959D2}"/>
              </a:ext>
            </a:extLst>
          </p:cNvPr>
          <p:cNvSpPr txBox="1"/>
          <p:nvPr/>
        </p:nvSpPr>
        <p:spPr>
          <a:xfrm>
            <a:off x="5969772" y="399900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D6B80E14-AD36-5D89-13AD-7074F3D3353D}"/>
              </a:ext>
            </a:extLst>
          </p:cNvPr>
          <p:cNvCxnSpPr>
            <a:cxnSpLocks/>
          </p:cNvCxnSpPr>
          <p:nvPr/>
        </p:nvCxnSpPr>
        <p:spPr>
          <a:xfrm>
            <a:off x="6100364" y="41009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6" name="TextBox 475">
            <a:extLst>
              <a:ext uri="{FF2B5EF4-FFF2-40B4-BE49-F238E27FC236}">
                <a16:creationId xmlns:a16="http://schemas.microsoft.com/office/drawing/2014/main" id="{7DB26017-5388-F758-353C-D4C5C5C86CC3}"/>
              </a:ext>
            </a:extLst>
          </p:cNvPr>
          <p:cNvSpPr txBox="1"/>
          <p:nvPr/>
        </p:nvSpPr>
        <p:spPr>
          <a:xfrm>
            <a:off x="5969772" y="527101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3B915626-3FB2-A696-6400-95462B394A93}"/>
              </a:ext>
            </a:extLst>
          </p:cNvPr>
          <p:cNvCxnSpPr>
            <a:cxnSpLocks/>
          </p:cNvCxnSpPr>
          <p:nvPr/>
        </p:nvCxnSpPr>
        <p:spPr>
          <a:xfrm>
            <a:off x="6100364" y="516023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TextBox 477">
            <a:extLst>
              <a:ext uri="{FF2B5EF4-FFF2-40B4-BE49-F238E27FC236}">
                <a16:creationId xmlns:a16="http://schemas.microsoft.com/office/drawing/2014/main" id="{A123E771-32DC-3954-26A7-8E6F3AC70976}"/>
              </a:ext>
            </a:extLst>
          </p:cNvPr>
          <p:cNvSpPr txBox="1"/>
          <p:nvPr/>
        </p:nvSpPr>
        <p:spPr>
          <a:xfrm>
            <a:off x="5969772" y="505829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D01D7AC9-3870-8BFE-CEFA-CEB6C24B2336}"/>
              </a:ext>
            </a:extLst>
          </p:cNvPr>
          <p:cNvCxnSpPr>
            <a:cxnSpLocks/>
          </p:cNvCxnSpPr>
          <p:nvPr/>
        </p:nvCxnSpPr>
        <p:spPr>
          <a:xfrm>
            <a:off x="6100364" y="494433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0" name="TextBox 479">
            <a:extLst>
              <a:ext uri="{FF2B5EF4-FFF2-40B4-BE49-F238E27FC236}">
                <a16:creationId xmlns:a16="http://schemas.microsoft.com/office/drawing/2014/main" id="{9CDC2DD0-47B8-1298-CE69-2321C016E31C}"/>
              </a:ext>
            </a:extLst>
          </p:cNvPr>
          <p:cNvSpPr txBox="1"/>
          <p:nvPr/>
        </p:nvSpPr>
        <p:spPr>
          <a:xfrm>
            <a:off x="5969772" y="484239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549F277C-2EC4-9F5D-7EB6-3B454D03C7DC}"/>
              </a:ext>
            </a:extLst>
          </p:cNvPr>
          <p:cNvCxnSpPr>
            <a:cxnSpLocks/>
          </p:cNvCxnSpPr>
          <p:nvPr/>
        </p:nvCxnSpPr>
        <p:spPr>
          <a:xfrm>
            <a:off x="6100364" y="47347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2" name="TextBox 481">
            <a:extLst>
              <a:ext uri="{FF2B5EF4-FFF2-40B4-BE49-F238E27FC236}">
                <a16:creationId xmlns:a16="http://schemas.microsoft.com/office/drawing/2014/main" id="{86F13DE1-4BD9-140A-9C29-76B03E1FF27A}"/>
              </a:ext>
            </a:extLst>
          </p:cNvPr>
          <p:cNvSpPr txBox="1"/>
          <p:nvPr/>
        </p:nvSpPr>
        <p:spPr>
          <a:xfrm>
            <a:off x="5969772" y="463284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CD760E91-D709-8FCA-5FDE-C985E3C49CEE}"/>
              </a:ext>
            </a:extLst>
          </p:cNvPr>
          <p:cNvCxnSpPr>
            <a:cxnSpLocks/>
          </p:cNvCxnSpPr>
          <p:nvPr/>
        </p:nvCxnSpPr>
        <p:spPr>
          <a:xfrm>
            <a:off x="6100364" y="452523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4" name="TextBox 483">
            <a:extLst>
              <a:ext uri="{FF2B5EF4-FFF2-40B4-BE49-F238E27FC236}">
                <a16:creationId xmlns:a16="http://schemas.microsoft.com/office/drawing/2014/main" id="{320E39FE-00E2-B5FA-3633-2F1FB5C0C1CC}"/>
              </a:ext>
            </a:extLst>
          </p:cNvPr>
          <p:cNvSpPr txBox="1"/>
          <p:nvPr/>
        </p:nvSpPr>
        <p:spPr>
          <a:xfrm>
            <a:off x="5969772" y="442329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5164AD37-6CE7-0910-F949-F8DF2C30E959}"/>
              </a:ext>
            </a:extLst>
          </p:cNvPr>
          <p:cNvCxnSpPr>
            <a:cxnSpLocks/>
          </p:cNvCxnSpPr>
          <p:nvPr/>
        </p:nvCxnSpPr>
        <p:spPr>
          <a:xfrm>
            <a:off x="6100364" y="431251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6" name="TextBox 485">
            <a:extLst>
              <a:ext uri="{FF2B5EF4-FFF2-40B4-BE49-F238E27FC236}">
                <a16:creationId xmlns:a16="http://schemas.microsoft.com/office/drawing/2014/main" id="{D9BBB194-18F1-1F64-D147-12C088B44852}"/>
              </a:ext>
            </a:extLst>
          </p:cNvPr>
          <p:cNvSpPr txBox="1"/>
          <p:nvPr/>
        </p:nvSpPr>
        <p:spPr>
          <a:xfrm>
            <a:off x="5969772" y="4210565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18935225-5271-2FEE-B6F1-C3DC10205E9C}"/>
              </a:ext>
            </a:extLst>
          </p:cNvPr>
          <p:cNvCxnSpPr>
            <a:cxnSpLocks/>
          </p:cNvCxnSpPr>
          <p:nvPr/>
        </p:nvCxnSpPr>
        <p:spPr>
          <a:xfrm>
            <a:off x="6100364" y="536661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8" name="Rectangle 487">
            <a:extLst>
              <a:ext uri="{FF2B5EF4-FFF2-40B4-BE49-F238E27FC236}">
                <a16:creationId xmlns:a16="http://schemas.microsoft.com/office/drawing/2014/main" id="{B8297EFB-D1A5-2AD3-2F6D-84951B997EEB}"/>
              </a:ext>
            </a:extLst>
          </p:cNvPr>
          <p:cNvSpPr/>
          <p:nvPr/>
        </p:nvSpPr>
        <p:spPr>
          <a:xfrm>
            <a:off x="6248690" y="4899025"/>
            <a:ext cx="351366" cy="4659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53EF5FE4-83EC-C9A0-E3D5-65CB5C6640AF}"/>
              </a:ext>
            </a:extLst>
          </p:cNvPr>
          <p:cNvSpPr/>
          <p:nvPr/>
        </p:nvSpPr>
        <p:spPr>
          <a:xfrm>
            <a:off x="6629690" y="4987925"/>
            <a:ext cx="351366" cy="3770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A56FC069-FE15-A7BF-1616-659EC7D3F262}"/>
              </a:ext>
            </a:extLst>
          </p:cNvPr>
          <p:cNvGrpSpPr/>
          <p:nvPr/>
        </p:nvGrpSpPr>
        <p:grpSpPr>
          <a:xfrm>
            <a:off x="6769373" y="4509120"/>
            <a:ext cx="72000" cy="864000"/>
            <a:chOff x="4079776" y="2565400"/>
            <a:chExt cx="72000" cy="1572806"/>
          </a:xfrm>
        </p:grpSpPr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C47D9B1F-E426-20B8-8BFD-E7388BD04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572806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1ADD864C-5AA1-EE3B-C2C1-184678E88A6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7" name="Rectangle 496">
            <a:extLst>
              <a:ext uri="{FF2B5EF4-FFF2-40B4-BE49-F238E27FC236}">
                <a16:creationId xmlns:a16="http://schemas.microsoft.com/office/drawing/2014/main" id="{4BC1BA3A-92BD-0DD8-152A-376694F6FFEB}"/>
              </a:ext>
            </a:extLst>
          </p:cNvPr>
          <p:cNvSpPr/>
          <p:nvPr/>
        </p:nvSpPr>
        <p:spPr>
          <a:xfrm>
            <a:off x="7156740" y="5029200"/>
            <a:ext cx="351366" cy="33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627229D8-65F5-73C6-06C5-9A76E55E0580}"/>
              </a:ext>
            </a:extLst>
          </p:cNvPr>
          <p:cNvSpPr/>
          <p:nvPr/>
        </p:nvSpPr>
        <p:spPr>
          <a:xfrm>
            <a:off x="7537740" y="5340350"/>
            <a:ext cx="351366" cy="28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0D79A35B-EA79-8795-DBA6-7C4FD4B1B5BB}"/>
              </a:ext>
            </a:extLst>
          </p:cNvPr>
          <p:cNvCxnSpPr>
            <a:cxnSpLocks/>
          </p:cNvCxnSpPr>
          <p:nvPr/>
        </p:nvCxnSpPr>
        <p:spPr>
          <a:xfrm flipV="1">
            <a:off x="8112224" y="4430684"/>
            <a:ext cx="0" cy="799081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0BBD667D-6B13-1620-A46C-205D7CA00F47}"/>
              </a:ext>
            </a:extLst>
          </p:cNvPr>
          <p:cNvSpPr txBox="1"/>
          <p:nvPr/>
        </p:nvSpPr>
        <p:spPr>
          <a:xfrm rot="16200000">
            <a:off x="7845703" y="4727608"/>
            <a:ext cx="80310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Improvement</a:t>
            </a:r>
          </a:p>
        </p:txBody>
      </p: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15CD2547-6DFD-9160-683B-441B4AEF7F87}"/>
              </a:ext>
            </a:extLst>
          </p:cNvPr>
          <p:cNvGrpSpPr/>
          <p:nvPr/>
        </p:nvGrpSpPr>
        <p:grpSpPr>
          <a:xfrm>
            <a:off x="4005776" y="4263379"/>
            <a:ext cx="72000" cy="1098000"/>
            <a:chOff x="4079776" y="2565400"/>
            <a:chExt cx="72000" cy="1755775"/>
          </a:xfrm>
        </p:grpSpPr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EF6C90D1-44FA-60AC-473D-B6B9C555AB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B8E5C0AC-5B67-0249-A5ED-122B27DEE80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3854157C-C760-4761-DC9E-82C47714BE8B}"/>
              </a:ext>
            </a:extLst>
          </p:cNvPr>
          <p:cNvGrpSpPr/>
          <p:nvPr/>
        </p:nvGrpSpPr>
        <p:grpSpPr>
          <a:xfrm>
            <a:off x="4920176" y="4381494"/>
            <a:ext cx="72000" cy="986400"/>
            <a:chOff x="4079776" y="2565400"/>
            <a:chExt cx="72000" cy="1755775"/>
          </a:xfrm>
        </p:grpSpPr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715519C9-A322-2A65-2C8E-E71A82DCE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E2B13745-88F0-B0BC-3B3C-079F28BF45DE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24655E15-59BB-0C17-D09B-C688DCE04E74}"/>
              </a:ext>
            </a:extLst>
          </p:cNvPr>
          <p:cNvGrpSpPr/>
          <p:nvPr/>
        </p:nvGrpSpPr>
        <p:grpSpPr>
          <a:xfrm>
            <a:off x="5191639" y="5000825"/>
            <a:ext cx="72000" cy="360000"/>
            <a:chOff x="4079776" y="2565400"/>
            <a:chExt cx="72000" cy="1755775"/>
          </a:xfrm>
        </p:grpSpPr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17235DC9-DF82-976C-CBDA-6967773577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68CD8DE-9F4D-BBC5-1383-738A66EC76D9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00647181-9B49-D5B0-98B1-31887649EA32}"/>
              </a:ext>
            </a:extLst>
          </p:cNvPr>
          <p:cNvGrpSpPr/>
          <p:nvPr/>
        </p:nvGrpSpPr>
        <p:grpSpPr>
          <a:xfrm>
            <a:off x="4277239" y="4361557"/>
            <a:ext cx="72000" cy="1008000"/>
            <a:chOff x="4079776" y="2565400"/>
            <a:chExt cx="72000" cy="1755775"/>
          </a:xfrm>
        </p:grpSpPr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C2D0440-6BAC-BA44-27BA-B9105B2796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AF98640C-B45A-26F3-F501-1C0FADBFB1A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BBD1D653-57D4-0129-840F-19346AA6BE1D}"/>
              </a:ext>
            </a:extLst>
          </p:cNvPr>
          <p:cNvGrpSpPr/>
          <p:nvPr/>
        </p:nvGrpSpPr>
        <p:grpSpPr>
          <a:xfrm>
            <a:off x="4548701" y="4565850"/>
            <a:ext cx="72000" cy="802800"/>
            <a:chOff x="4079776" y="2565400"/>
            <a:chExt cx="72000" cy="1755775"/>
          </a:xfrm>
        </p:grpSpPr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B2ED7CC7-9462-583C-BA2C-BE59E15BA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4566236-3276-F7C0-A72D-C383896949F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7C8FD23C-16C3-73CA-119E-B5853F7DA9AD}"/>
              </a:ext>
            </a:extLst>
          </p:cNvPr>
          <p:cNvCxnSpPr>
            <a:cxnSpLocks/>
          </p:cNvCxnSpPr>
          <p:nvPr/>
        </p:nvCxnSpPr>
        <p:spPr>
          <a:xfrm>
            <a:off x="3829050" y="5366613"/>
            <a:ext cx="18732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0" name="TextBox 529">
            <a:extLst>
              <a:ext uri="{FF2B5EF4-FFF2-40B4-BE49-F238E27FC236}">
                <a16:creationId xmlns:a16="http://schemas.microsoft.com/office/drawing/2014/main" id="{F58A3305-0075-F776-B8AD-13FE03BC00CF}"/>
              </a:ext>
            </a:extLst>
          </p:cNvPr>
          <p:cNvSpPr txBox="1"/>
          <p:nvPr/>
        </p:nvSpPr>
        <p:spPr>
          <a:xfrm>
            <a:off x="5415410" y="3186956"/>
            <a:ext cx="1742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  <a:endParaRPr lang="en-GB" sz="1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D64E94C9-D8BC-946C-6737-3015F8984A35}"/>
              </a:ext>
            </a:extLst>
          </p:cNvPr>
          <p:cNvSpPr txBox="1"/>
          <p:nvPr/>
        </p:nvSpPr>
        <p:spPr>
          <a:xfrm>
            <a:off x="7625210" y="3231406"/>
            <a:ext cx="1742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  <a:endParaRPr lang="en-GB" sz="1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FD401057-33D1-7F4C-2A33-29A4FA54447E}"/>
              </a:ext>
            </a:extLst>
          </p:cNvPr>
          <p:cNvSpPr txBox="1"/>
          <p:nvPr/>
        </p:nvSpPr>
        <p:spPr>
          <a:xfrm>
            <a:off x="5137795" y="4831829"/>
            <a:ext cx="1843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  <a:endParaRPr lang="en-GB" sz="1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705DAACA-B55B-8B4F-FD96-FB772EF78782}"/>
              </a:ext>
            </a:extLst>
          </p:cNvPr>
          <p:cNvSpPr txBox="1"/>
          <p:nvPr/>
        </p:nvSpPr>
        <p:spPr>
          <a:xfrm>
            <a:off x="5410845" y="5019154"/>
            <a:ext cx="1843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  <a:endParaRPr lang="en-GB" sz="1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5BEE4E8B-E87D-D4BD-A0F2-6399EDB86EB3}"/>
              </a:ext>
            </a:extLst>
          </p:cNvPr>
          <p:cNvSpPr txBox="1"/>
          <p:nvPr/>
        </p:nvSpPr>
        <p:spPr>
          <a:xfrm>
            <a:off x="7614295" y="5041379"/>
            <a:ext cx="1843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***</a:t>
            </a:r>
            <a:endParaRPr lang="en-GB" sz="1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5998DE9D-2928-DF9B-FD85-3C6CD39CFC18}"/>
              </a:ext>
            </a:extLst>
          </p:cNvPr>
          <p:cNvGrpSpPr/>
          <p:nvPr/>
        </p:nvGrpSpPr>
        <p:grpSpPr>
          <a:xfrm>
            <a:off x="6388373" y="4413243"/>
            <a:ext cx="72000" cy="961200"/>
            <a:chOff x="4079776" y="2565400"/>
            <a:chExt cx="72000" cy="1755775"/>
          </a:xfrm>
        </p:grpSpPr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958E428D-AA04-0494-4BD6-C9F84FF7B1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9CE4CF62-C0A4-755F-2D20-27EE5DF4542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A143BE86-08FE-AB7C-A6CD-C1E251C005EF}"/>
              </a:ext>
            </a:extLst>
          </p:cNvPr>
          <p:cNvGrpSpPr/>
          <p:nvPr/>
        </p:nvGrpSpPr>
        <p:grpSpPr>
          <a:xfrm>
            <a:off x="7296423" y="4587867"/>
            <a:ext cx="72000" cy="784800"/>
            <a:chOff x="4079776" y="2565400"/>
            <a:chExt cx="72000" cy="1755775"/>
          </a:xfrm>
        </p:grpSpPr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CB37EFB6-F6CE-1F3E-FA24-BCB95DAC96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4EB2A519-634C-FF50-00E1-9F6B6B1CED0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" name="Group 542">
            <a:extLst>
              <a:ext uri="{FF2B5EF4-FFF2-40B4-BE49-F238E27FC236}">
                <a16:creationId xmlns:a16="http://schemas.microsoft.com/office/drawing/2014/main" id="{4692871E-CD47-EBCD-BF37-CE95C8C80C08}"/>
              </a:ext>
            </a:extLst>
          </p:cNvPr>
          <p:cNvGrpSpPr/>
          <p:nvPr/>
        </p:nvGrpSpPr>
        <p:grpSpPr>
          <a:xfrm>
            <a:off x="7677423" y="5257795"/>
            <a:ext cx="72000" cy="111600"/>
            <a:chOff x="4079776" y="2565400"/>
            <a:chExt cx="72000" cy="1572806"/>
          </a:xfrm>
        </p:grpSpPr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0584B840-B5D4-760F-B379-C11E17848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572806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A87C4464-111D-C0B5-BF9C-84898AC18C7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E657C91B-1FAD-D9A9-89E7-16E97CD3A8F8}"/>
              </a:ext>
            </a:extLst>
          </p:cNvPr>
          <p:cNvCxnSpPr>
            <a:cxnSpLocks/>
          </p:cNvCxnSpPr>
          <p:nvPr/>
        </p:nvCxnSpPr>
        <p:spPr>
          <a:xfrm>
            <a:off x="6156614" y="5366613"/>
            <a:ext cx="18732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2004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DABD-BAB0-AB5F-FE77-35C41355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SECONDARY ENDPOINT: SAFETY</a:t>
            </a:r>
            <a:br>
              <a:rPr lang="en-US" dirty="0"/>
            </a:br>
            <a:r>
              <a:rPr lang="en-US" sz="1800" dirty="0">
                <a:solidFill>
                  <a:schemeClr val="accent1"/>
                </a:solidFill>
              </a:rPr>
              <a:t>Oveporexton showed no TREATMENT RELATED serious TEAE</a:t>
            </a:r>
            <a:r>
              <a:rPr lang="en-US" sz="1800" cap="none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. Most common TEAE</a:t>
            </a:r>
            <a:r>
              <a:rPr lang="en-US" sz="1800" cap="none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 were insomnia and urinary frequency and urgency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AC026-6DC5-AEF3-CBA5-1E15405A2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25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CE1B94-5A7A-1529-CABE-62F10EE2D30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endParaRPr lang="en-US" dirty="0"/>
          </a:p>
          <a:p>
            <a:r>
              <a:rPr lang="en-US" dirty="0"/>
              <a:t>TEAEs, treatment emergent adverse events. </a:t>
            </a:r>
          </a:p>
          <a:p>
            <a:r>
              <a:rPr lang="en-US" dirty="0"/>
              <a:t>1. </a:t>
            </a:r>
            <a:r>
              <a:rPr lang="en-US" dirty="0" err="1"/>
              <a:t>Dauvilliers</a:t>
            </a:r>
            <a:r>
              <a:rPr lang="en-US" dirty="0"/>
              <a:t> Y, et al. World Sleep Congress 2025. Abstract Session O-09.</a:t>
            </a: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1512D135-18D2-3B9E-C984-2CF1D717EB7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18510651"/>
              </p:ext>
            </p:extLst>
          </p:nvPr>
        </p:nvGraphicFramePr>
        <p:xfrm>
          <a:off x="620713" y="1425575"/>
          <a:ext cx="8355607" cy="461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667">
                  <a:extLst>
                    <a:ext uri="{9D8B030D-6E8A-4147-A177-3AD203B41FA5}">
                      <a16:colId xmlns:a16="http://schemas.microsoft.com/office/drawing/2014/main" val="1563769761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1043445943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905275471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273635667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2465741095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1602443760"/>
                    </a:ext>
                  </a:extLst>
                </a:gridCol>
              </a:tblGrid>
              <a:tr h="29727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FirstLight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(3001)</a:t>
                      </a:r>
                    </a:p>
                  </a:txBody>
                  <a:tcPr marL="19440" marR="19440" marT="64800" marB="64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RadiantLight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(3002)</a:t>
                      </a:r>
                    </a:p>
                  </a:txBody>
                  <a:tcPr marL="19440" marR="19440" marT="64800" marB="64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78903"/>
                  </a:ext>
                </a:extLst>
              </a:tr>
              <a:tr h="633938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800" marB="64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(n=41)</a:t>
                      </a:r>
                    </a:p>
                  </a:txBody>
                  <a:tcPr marL="19440" marR="19440" marT="64800" marB="64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Oveporexton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mg/1 mg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(n=60)</a:t>
                      </a:r>
                    </a:p>
                  </a:txBody>
                  <a:tcPr marL="19440" marR="19440" marT="64800" marB="64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Oveporexton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mg/2 mg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(n=66)</a:t>
                      </a:r>
                    </a:p>
                  </a:txBody>
                  <a:tcPr marL="19440" marR="19440" marT="64800" marB="64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(n=35)</a:t>
                      </a:r>
                    </a:p>
                  </a:txBody>
                  <a:tcPr marL="19440" marR="19440" marT="64800" marB="64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Oveporexton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mg/2 mg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(n=70)</a:t>
                      </a:r>
                    </a:p>
                  </a:txBody>
                  <a:tcPr marL="19440" marR="19440" marT="64800" marB="64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12104"/>
                  </a:ext>
                </a:extLst>
              </a:tr>
              <a:tr h="80226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TEAE, n (%)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</a:t>
                      </a:r>
                    </a:p>
                  </a:txBody>
                  <a:tcPr marT="64800" marB="64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(53.7)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(34.1)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(17.1)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(2.4)</a:t>
                      </a:r>
                    </a:p>
                  </a:txBody>
                  <a:tcPr marL="19440" marR="19440" marT="64800" marB="64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(86.7)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(43.3)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(40.0)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(3.3)</a:t>
                      </a:r>
                    </a:p>
                  </a:txBody>
                  <a:tcPr marL="19440" marR="19440" marT="64800" marB="64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(89.4)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(51.5)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(34.8)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(3.0)</a:t>
                      </a:r>
                    </a:p>
                  </a:txBody>
                  <a:tcPr marL="19440" marR="19440" marT="64800" marB="64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(42.9)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(25.7)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(14.3)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(2.9)</a:t>
                      </a:r>
                    </a:p>
                  </a:txBody>
                  <a:tcPr marL="19440" marR="19440" marT="64800" marB="64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(85.7)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(54.3)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(28.6)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(2.9)</a:t>
                      </a:r>
                    </a:p>
                  </a:txBody>
                  <a:tcPr marL="19440" marR="19440" marT="64800" marB="64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5176753"/>
                  </a:ext>
                </a:extLst>
              </a:tr>
              <a:tr h="29727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TEAE, n (%)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64800" marB="64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(1.7)</a:t>
                      </a:r>
                    </a:p>
                  </a:txBody>
                  <a:tcPr marL="19440" marR="19440" marT="64800" marB="64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(1.5)</a:t>
                      </a:r>
                    </a:p>
                  </a:txBody>
                  <a:tcPr marL="19440" marR="19440" marT="64800" marB="64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64800" marB="64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64800" marB="64800"/>
                </a:tc>
                <a:extLst>
                  <a:ext uri="{0D108BD9-81ED-4DB2-BD59-A6C34878D82A}">
                    <a16:rowId xmlns:a16="http://schemas.microsoft.com/office/drawing/2014/main" val="2755250970"/>
                  </a:ext>
                </a:extLst>
              </a:tr>
              <a:tr h="46560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TEAEs leading to study drug discontinuation, n (%)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(2.4)</a:t>
                      </a:r>
                    </a:p>
                  </a:txBody>
                  <a:tcPr marL="19440" marR="19440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(5.0)</a:t>
                      </a:r>
                    </a:p>
                  </a:txBody>
                  <a:tcPr marL="19440" marR="19440" marT="64800" marB="648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64800" marB="64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64800" marB="648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(2.9)</a:t>
                      </a:r>
                    </a:p>
                  </a:txBody>
                  <a:tcPr marL="19440" marR="19440" marT="64800" marB="64800" anchor="ctr"/>
                </a:tc>
                <a:extLst>
                  <a:ext uri="{0D108BD9-81ED-4DB2-BD59-A6C34878D82A}">
                    <a16:rowId xmlns:a16="http://schemas.microsoft.com/office/drawing/2014/main" val="100152393"/>
                  </a:ext>
                </a:extLst>
              </a:tr>
              <a:tr h="13072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frequent TEAEs, n (%)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Urinary frequency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Insomnia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Urinary urgency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Nasopharyngitis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Salivary hypersecretion</a:t>
                      </a:r>
                    </a:p>
                  </a:txBody>
                  <a:tcPr marT="64800" marB="648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(7.3)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(2.4)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(14.6)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(12.2)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64800" marB="6480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(53.3)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(53.3)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(15.0)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(10.0)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(6.7)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(8.3)</a:t>
                      </a:r>
                    </a:p>
                  </a:txBody>
                  <a:tcPr marL="19440" marR="19440" marT="64800" marB="64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(54.5)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(57.6)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(18.2)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(15.2)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(15.2)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(6.1)</a:t>
                      </a:r>
                    </a:p>
                  </a:txBody>
                  <a:tcPr marL="19440" marR="19440" marT="64800" marB="6480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(2.9)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(2.9)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(5.7)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64800" marB="64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(61.4)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(57.1)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(14.3)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(4.3)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(7.1)</a:t>
                      </a:r>
                    </a:p>
                  </a:txBody>
                  <a:tcPr marL="19440" marR="19440" marT="64800" marB="64800"/>
                </a:tc>
                <a:extLst>
                  <a:ext uri="{0D108BD9-81ED-4DB2-BD59-A6C34878D82A}">
                    <a16:rowId xmlns:a16="http://schemas.microsoft.com/office/drawing/2014/main" val="91235220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874E32-C117-DC1F-7218-57DBF8934E22}"/>
              </a:ext>
            </a:extLst>
          </p:cNvPr>
          <p:cNvSpPr txBox="1"/>
          <p:nvPr/>
        </p:nvSpPr>
        <p:spPr>
          <a:xfrm>
            <a:off x="9092138" y="3429000"/>
            <a:ext cx="2709612" cy="1152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144000" rIns="91440" bIns="144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Most TEAEs were mild to moderate in severity, and most started within 1-2 days of treatment and were transient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5AC598D-E885-7655-69A8-2691BC6B8FC8}"/>
              </a:ext>
            </a:extLst>
          </p:cNvPr>
          <p:cNvSpPr/>
          <p:nvPr/>
        </p:nvSpPr>
        <p:spPr>
          <a:xfrm>
            <a:off x="551384" y="4621876"/>
            <a:ext cx="2016224" cy="7564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44391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A231-8082-21F0-6979-09245E9A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r>
              <a:rPr lang="en-US" dirty="0"/>
              <a:t>Phase 2/3 trials of OX2R Agonist </a:t>
            </a:r>
            <a:br>
              <a:rPr lang="en-US" dirty="0"/>
            </a:br>
            <a:r>
              <a:rPr lang="en-US" dirty="0"/>
              <a:t>for NT1 treatment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3514CE-0832-D1D7-1B88-C153B1CBE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33200"/>
            <a:ext cx="781200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8497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7FFB-4537-D85C-866F-7A9481FF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Key Phase 2/3 trials of </a:t>
            </a:r>
            <a:r>
              <a:rPr lang="en-GB" dirty="0">
                <a:solidFill>
                  <a:schemeClr val="tx2"/>
                </a:solidFill>
              </a:rPr>
              <a:t>OX2R Agonists for </a:t>
            </a:r>
            <a:r>
              <a:rPr lang="en-GB" dirty="0"/>
              <a:t>NT1 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A6A607C-3631-3A32-8701-D8648EDFEB91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chemeClr val="tx2"/>
                </a:solidFill>
              </a:rPr>
              <a:t>EDS, excessive daytime sleepiness; ESS, Epworth Sleepiness Scale; IH, idiopathic hypersomnia; MWT, Maintenance of Wakefulness Test; NT1, narcolepsy type 1; NT2, narcolepsy type 2; OX2R orexin 2 receptor; WCR, weekly cataplexy rate</a:t>
            </a:r>
          </a:p>
          <a:p>
            <a:r>
              <a:rPr lang="en-GB" sz="1000">
                <a:solidFill>
                  <a:schemeClr val="tx2"/>
                </a:solidFill>
              </a:rPr>
              <a:t>1. Takeda Pharmaceutical Company. Press release, 14 July 2025. Available </a:t>
            </a:r>
            <a:r>
              <a:rPr lang="en-GB" sz="1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000">
                <a:solidFill>
                  <a:schemeClr val="tx2"/>
                </a:solidFill>
              </a:rPr>
              <a:t> (accessed 04 March 2026); 2. touchNEUROLOGY. </a:t>
            </a:r>
            <a:r>
              <a:rPr lang="en-GB" sz="1000" i="1">
                <a:solidFill>
                  <a:schemeClr val="tx2"/>
                </a:solidFill>
              </a:rPr>
              <a:t>Oveporexton phase 3 data signal new hope for narcolepsy type 1 treatment</a:t>
            </a:r>
            <a:r>
              <a:rPr lang="en-GB" sz="1000">
                <a:solidFill>
                  <a:schemeClr val="tx2"/>
                </a:solidFill>
              </a:rPr>
              <a:t>. 15 September 2025. Available </a:t>
            </a:r>
            <a:r>
              <a:rPr lang="en-GB" sz="10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000">
                <a:solidFill>
                  <a:schemeClr val="tx2"/>
                </a:solidFill>
              </a:rPr>
              <a:t> (accessed 04 March 2026); 3. FirstWord Pharma. </a:t>
            </a:r>
            <a:r>
              <a:rPr lang="en-GB" sz="1000" i="1">
                <a:solidFill>
                  <a:schemeClr val="tx2"/>
                </a:solidFill>
              </a:rPr>
              <a:t>Alkermes Presents Detailed Positive Results from Vibrance-1 Phase 2 Study of Alixorexton in Patients with Narcolepsy Type 1 at World Sleep Congress 2025.</a:t>
            </a:r>
            <a:r>
              <a:rPr lang="en-GB" sz="1000">
                <a:solidFill>
                  <a:schemeClr val="tx2"/>
                </a:solidFill>
              </a:rPr>
              <a:t> 08 September 2025. Available </a:t>
            </a:r>
            <a:r>
              <a:rPr lang="en-GB" sz="100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000">
                <a:solidFill>
                  <a:schemeClr val="tx2"/>
                </a:solidFill>
              </a:rPr>
              <a:t> (accessed 04 March 2026); 4. Dauvilliers Y, et al. SLEEP 2025. Poster P-51.423</a:t>
            </a:r>
            <a:endParaRPr lang="en-GB" sz="1000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CD3954-E3FC-A5F7-FD17-4C80B979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86628"/>
              </p:ext>
            </p:extLst>
          </p:nvPr>
        </p:nvGraphicFramePr>
        <p:xfrm>
          <a:off x="619201" y="908721"/>
          <a:ext cx="11021415" cy="468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343">
                  <a:extLst>
                    <a:ext uri="{9D8B030D-6E8A-4147-A177-3AD203B41FA5}">
                      <a16:colId xmlns:a16="http://schemas.microsoft.com/office/drawing/2014/main" val="135545137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19121256"/>
                    </a:ext>
                  </a:extLst>
                </a:gridCol>
                <a:gridCol w="1623256">
                  <a:extLst>
                    <a:ext uri="{9D8B030D-6E8A-4147-A177-3AD203B41FA5}">
                      <a16:colId xmlns:a16="http://schemas.microsoft.com/office/drawing/2014/main" val="3640680672"/>
                    </a:ext>
                  </a:extLst>
                </a:gridCol>
                <a:gridCol w="6222131">
                  <a:extLst>
                    <a:ext uri="{9D8B030D-6E8A-4147-A177-3AD203B41FA5}">
                      <a16:colId xmlns:a16="http://schemas.microsoft.com/office/drawing/2014/main" val="3915810485"/>
                    </a:ext>
                  </a:extLst>
                </a:gridCol>
                <a:gridCol w="1155613">
                  <a:extLst>
                    <a:ext uri="{9D8B030D-6E8A-4147-A177-3AD203B41FA5}">
                      <a16:colId xmlns:a16="http://schemas.microsoft.com/office/drawing/2014/main" val="3852092827"/>
                    </a:ext>
                  </a:extLst>
                </a:gridCol>
              </a:tblGrid>
              <a:tr h="3301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 ID</a:t>
                      </a:r>
                    </a:p>
                  </a:txBody>
                  <a:tcPr marL="55440" marR="5544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Objectives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622486"/>
                  </a:ext>
                </a:extLst>
              </a:tr>
              <a:tr h="455336"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Oveporexton </a:t>
                      </a:r>
                      <a:endParaRPr lang="en-GB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(TAK-861)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u="none" strike="noStrike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NCT06505031 (</a:t>
                      </a: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RadiantLight)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assess the effect on wakefulness measured by the MWT, and EDS via ESS total score, and cataplexy using the WCR</a:t>
                      </a:r>
                      <a:r>
                        <a:rPr lang="en-GB" sz="1400" kern="1200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61444"/>
                  </a:ext>
                </a:extLst>
              </a:tr>
              <a:tr h="455336">
                <a:tc vMerge="1"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NCT06470828 (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FirstLight)</a:t>
                      </a: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assess the effect on wakefulness measured by the MWT, and EDS via ESS total score, and cataplexy using the WCR</a:t>
                      </a:r>
                      <a:r>
                        <a:rPr lang="en-GB" sz="1400" kern="1200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 b="0" u="none" strike="noStrike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GB" sz="1400" b="0" i="0" u="none" strike="noStrike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121539"/>
                  </a:ext>
                </a:extLst>
              </a:tr>
              <a:tr h="455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RadiantLight/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FirstLight</a:t>
                      </a: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trials include ongoing long‑term extension studies to assess durability of benefit and rare adverse effects</a:t>
                      </a:r>
                      <a:r>
                        <a:rPr lang="en-GB" sz="1400" kern="1200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kern="1200" baseline="30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 b="0" u="none" strike="noStrike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 </a:t>
                      </a:r>
                      <a:endParaRPr lang="en-GB" sz="1400" b="0" i="0" u="none" strike="noStrike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5543"/>
                  </a:ext>
                </a:extLst>
              </a:tr>
              <a:tr h="455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NCT05687903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assess the effect on wakefulness measured by the MWT, and EDS via ESS total score, and cataplexy using the WCR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 b="0" u="none" strike="noStrike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GB" sz="1400" b="0" i="0" u="none" strike="noStrike" kern="12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773834"/>
                  </a:ext>
                </a:extLst>
              </a:tr>
              <a:tr h="459846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Alixorexton</a:t>
                      </a:r>
                      <a:endParaRPr lang="en-GB" sz="1400" b="0" u="none" strike="noStrike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(ALKS 2680)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5EA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40" marR="55440" anchor="ctr">
                    <a:solidFill>
                      <a:srgbClr val="F5EA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NCT06358950 (Vibrance-1)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assess the effect on wakefulness measured by the MWT, and EDS via ESS total score, and cataplexy using the WCR</a:t>
                      </a:r>
                      <a:endParaRPr lang="en-GB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 b="0" u="none" strike="noStrike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GB" sz="1400" b="0" i="0" u="none" strike="noStrike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1644"/>
                  </a:ext>
                </a:extLst>
              </a:tr>
              <a:tr h="642828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dirty="0">
                        <a:latin typeface="Arial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4EA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0" dirty="0">
                        <a:latin typeface="Arial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4EA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dirty="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4EA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in the double-blind portion of the study were eligible to continue to a 7-week open-label safety extension portion of the study, followed by a long-term safety study</a:t>
                      </a:r>
                      <a:r>
                        <a:rPr lang="en-GB" sz="1400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 b="0" u="none" strike="noStrike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GB" sz="1400" b="0" i="0" u="none" strike="noStrike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855203"/>
                  </a:ext>
                </a:extLst>
              </a:tr>
              <a:tr h="466993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ORX750</a:t>
                      </a: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u="none" strike="noStrike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kern="1200" noProof="0" dirty="0">
                          <a:solidFill>
                            <a:srgbClr val="1717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NCT06752668 (CRYSTAL-1)</a:t>
                      </a:r>
                      <a:endParaRPr lang="en-GB" sz="1400" b="0" i="0" u="none" strike="noStrike" kern="1200" noProof="0" dirty="0">
                        <a:solidFill>
                          <a:srgbClr val="17171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GB" sz="1400" b="0" u="none" strike="noStrike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Evaluate the safety, tolerability, efficacy, and pharmacokinetics of multiple doses of ORX750 for the first time in participants with NT1, NT2, and IH</a:t>
                      </a:r>
                      <a:r>
                        <a:rPr lang="en-GB" sz="1400" b="0" u="none" strike="noStrike" kern="1200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b="0" i="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GB" sz="1400" b="0" u="none" strike="noStrike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GB" sz="1400" b="0" i="0" u="none" strike="noStrike" kern="12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858309"/>
                  </a:ext>
                </a:extLst>
              </a:tr>
              <a:tr h="455336">
                <a:tc vMerge="1">
                  <a:txBody>
                    <a:bodyPr/>
                    <a:lstStyle/>
                    <a:p>
                      <a:endParaRPr lang="en-US" sz="1000" dirty="0"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NCT07096674</a:t>
                      </a:r>
                      <a:endParaRPr lang="en-GB" sz="1400" b="0" i="0" u="none" strike="noStrike" kern="12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GB" sz="1400" b="0" u="none" strike="noStrik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extension study of the safety and efficacy of ORX750 in participants with NT1/2 or IH who completed a </a:t>
                      </a:r>
                      <a:r>
                        <a:rPr lang="en-GB" sz="1400" b="0" u="none" strike="noStrike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sponsored ORX750 Trial</a:t>
                      </a:r>
                      <a:endParaRPr lang="en-GB" sz="1400" b="0" i="0" u="none" strike="noStrike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u="none" strike="noStrike" kern="1200" noProof="0" dirty="0">
                          <a:solidFill>
                            <a:srgbClr val="1717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GB" sz="1400" b="0" i="0" u="none" strike="noStrike" kern="1200" noProof="0" dirty="0">
                        <a:solidFill>
                          <a:srgbClr val="17171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50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10564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435C-E717-87A6-A6C8-C5DF1051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US"/>
              <a:t>Vibrance-1 Phase 2 Study DESiGN: Alixorexton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840D3-A749-8099-E554-653C49660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 smtClean="0"/>
              <a:pPr lvl="0"/>
              <a:t>28</a:t>
            </a:fld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8A9A8BB-2374-5275-596B-6DA7EB48FD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baseline="30000" dirty="0">
                <a:solidFill>
                  <a:schemeClr val="tx2"/>
                </a:solidFill>
              </a:rPr>
              <a:t>a </a:t>
            </a:r>
            <a:r>
              <a:rPr lang="en-GB" dirty="0">
                <a:solidFill>
                  <a:schemeClr val="tx2"/>
                </a:solidFill>
              </a:rPr>
              <a:t>All patients in the open-label extension period start with 6 mg </a:t>
            </a:r>
            <a:r>
              <a:rPr lang="en-GB" dirty="0" err="1">
                <a:solidFill>
                  <a:schemeClr val="tx2"/>
                </a:solidFill>
              </a:rPr>
              <a:t>alixorexton</a:t>
            </a:r>
            <a:r>
              <a:rPr lang="en-GB" dirty="0">
                <a:solidFill>
                  <a:schemeClr val="tx2"/>
                </a:solidFill>
              </a:rPr>
              <a:t>. Dose adjustment possible (up or down) during the first 2 weeks of the optional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open-label extension period</a:t>
            </a:r>
          </a:p>
          <a:p>
            <a:r>
              <a:rPr lang="en-GB" dirty="0">
                <a:solidFill>
                  <a:schemeClr val="tx2"/>
                </a:solidFill>
              </a:rPr>
              <a:t>BMI, body mass index; CSF, cerebrospinal fluid; EDS, Excessive Daytime Sleepiness; ESS, Epworth Sleepiness Scale; HLA, human leukocyte antigen; ICSD‑3-TR, International Classification of Sleep Disorders, third edition, text revision; MWT, Maintenance of Wakefulness Test; NT1, narcolepsy type 1; R, randomisation; TEAEs, treatment-emergent adverse events; WCR, weekly cataplexy rate</a:t>
            </a:r>
          </a:p>
          <a:p>
            <a:r>
              <a:rPr lang="en-GB" dirty="0">
                <a:solidFill>
                  <a:schemeClr val="tx2"/>
                </a:solidFill>
              </a:rPr>
              <a:t>1 . Plazzi G, et al. World Sleep Congress 2025. Abstract Session O-09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E3D1809-BC38-8DD1-B3C7-5C92181DFFD3}"/>
              </a:ext>
            </a:extLst>
          </p:cNvPr>
          <p:cNvCxnSpPr>
            <a:cxnSpLocks/>
          </p:cNvCxnSpPr>
          <p:nvPr/>
        </p:nvCxnSpPr>
        <p:spPr>
          <a:xfrm>
            <a:off x="3935760" y="2548832"/>
            <a:ext cx="31855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23C4ABB-538F-8036-B8D2-43C6F76411A7}"/>
              </a:ext>
            </a:extLst>
          </p:cNvPr>
          <p:cNvSpPr/>
          <p:nvPr/>
        </p:nvSpPr>
        <p:spPr>
          <a:xfrm>
            <a:off x="620711" y="1052736"/>
            <a:ext cx="3387057" cy="2088232"/>
          </a:xfrm>
          <a:prstGeom prst="roundRect">
            <a:avLst>
              <a:gd name="adj" fmla="val 6673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0"/>
              </a:spcAft>
              <a:buClr>
                <a:schemeClr val="accent1"/>
              </a:buClr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criteria: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NT1 patients (ICSD-3-TR) with residual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and cataplexy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18 to ≤70 years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BMI ≥18 and ≤40 kg/m</a:t>
            </a:r>
            <a:r>
              <a:rPr lang="en-GB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HLA-DQB1*06:02-positive or hypocretin-1 CSF ≤110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/mL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Washout from narcolepsy medications ≥14 days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EDE55FC-2387-869A-865B-D49089C31507}"/>
              </a:ext>
            </a:extLst>
          </p:cNvPr>
          <p:cNvSpPr/>
          <p:nvPr/>
        </p:nvSpPr>
        <p:spPr>
          <a:xfrm>
            <a:off x="5303912" y="2420887"/>
            <a:ext cx="2736304" cy="360040"/>
          </a:xfrm>
          <a:prstGeom prst="roundRect">
            <a:avLst>
              <a:gd name="adj" fmla="val 12117"/>
            </a:avLst>
          </a:prstGeom>
          <a:solidFill>
            <a:schemeClr val="accent1">
              <a:lumMod val="60000"/>
              <a:lumOff val="4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 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b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lixorexton</a:t>
            </a:r>
            <a:endParaRPr lang="en-GB" sz="14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B04FC7A-6795-CA79-20F4-7E8C7955F2C8}"/>
              </a:ext>
            </a:extLst>
          </p:cNvPr>
          <p:cNvSpPr/>
          <p:nvPr/>
        </p:nvSpPr>
        <p:spPr>
          <a:xfrm>
            <a:off x="5303912" y="2836523"/>
            <a:ext cx="2736304" cy="360040"/>
          </a:xfrm>
          <a:prstGeom prst="roundRect">
            <a:avLst>
              <a:gd name="adj" fmla="val 12117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 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b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lixorexton</a:t>
            </a:r>
            <a:endParaRPr lang="en-GB" sz="14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68586E5-4D17-5041-16E3-51406BCF87C6}"/>
              </a:ext>
            </a:extLst>
          </p:cNvPr>
          <p:cNvSpPr/>
          <p:nvPr/>
        </p:nvSpPr>
        <p:spPr>
          <a:xfrm>
            <a:off x="5303912" y="3252159"/>
            <a:ext cx="2736304" cy="360040"/>
          </a:xfrm>
          <a:prstGeom prst="roundRect">
            <a:avLst>
              <a:gd name="adj" fmla="val 12117"/>
            </a:avLst>
          </a:prstGeom>
          <a:solidFill>
            <a:schemeClr val="accent1">
              <a:lumMod val="5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 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b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lixorexton</a:t>
            </a:r>
            <a:endParaRPr lang="en-GB" sz="14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1CB01D9-6FD4-9298-9CFE-AE7C6C0F1FB4}"/>
              </a:ext>
            </a:extLst>
          </p:cNvPr>
          <p:cNvSpPr/>
          <p:nvPr/>
        </p:nvSpPr>
        <p:spPr>
          <a:xfrm>
            <a:off x="5303912" y="3667796"/>
            <a:ext cx="2736304" cy="360040"/>
          </a:xfrm>
          <a:prstGeom prst="roundRect">
            <a:avLst>
              <a:gd name="adj" fmla="val 12117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257503-6CC0-BE6B-C3EB-FC77E171EF14}"/>
              </a:ext>
            </a:extLst>
          </p:cNvPr>
          <p:cNvCxnSpPr>
            <a:cxnSpLocks/>
          </p:cNvCxnSpPr>
          <p:nvPr/>
        </p:nvCxnSpPr>
        <p:spPr>
          <a:xfrm>
            <a:off x="3935760" y="3933055"/>
            <a:ext cx="31855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A515C2-8F8C-4C2B-3C9D-869C0F5B8343}"/>
              </a:ext>
            </a:extLst>
          </p:cNvPr>
          <p:cNvCxnSpPr>
            <a:cxnSpLocks/>
          </p:cNvCxnSpPr>
          <p:nvPr/>
        </p:nvCxnSpPr>
        <p:spPr>
          <a:xfrm flipV="1">
            <a:off x="4242842" y="2540734"/>
            <a:ext cx="0" cy="14076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67181EA-930A-B657-E5BD-EB6010137B68}"/>
              </a:ext>
            </a:extLst>
          </p:cNvPr>
          <p:cNvSpPr/>
          <p:nvPr/>
        </p:nvSpPr>
        <p:spPr>
          <a:xfrm>
            <a:off x="620711" y="3280547"/>
            <a:ext cx="3387057" cy="1732628"/>
          </a:xfrm>
          <a:prstGeom prst="roundRect">
            <a:avLst>
              <a:gd name="adj" fmla="val 6673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0"/>
              </a:spcAft>
              <a:buClr>
                <a:schemeClr val="accent1"/>
              </a:buClr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criteria: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comorbid conditions: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disorders/disturbed sleep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disease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Psychiatric or substance use disorder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chronic conditions (e.g., diabetes, hepatic/renal disease)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6C916B3-5ADC-EF07-3F3B-DAD39BC23D7E}"/>
              </a:ext>
            </a:extLst>
          </p:cNvPr>
          <p:cNvCxnSpPr>
            <a:cxnSpLocks/>
          </p:cNvCxnSpPr>
          <p:nvPr/>
        </p:nvCxnSpPr>
        <p:spPr>
          <a:xfrm>
            <a:off x="4234624" y="3219286"/>
            <a:ext cx="25200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3151AF7-7E4A-FA0E-CCB8-9BC9A888F704}"/>
              </a:ext>
            </a:extLst>
          </p:cNvPr>
          <p:cNvCxnSpPr>
            <a:cxnSpLocks/>
          </p:cNvCxnSpPr>
          <p:nvPr/>
        </p:nvCxnSpPr>
        <p:spPr>
          <a:xfrm>
            <a:off x="5087888" y="2600907"/>
            <a:ext cx="21602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03CB77F-3A5B-DEA7-09FD-D69F93A3C994}"/>
              </a:ext>
            </a:extLst>
          </p:cNvPr>
          <p:cNvCxnSpPr>
            <a:cxnSpLocks/>
          </p:cNvCxnSpPr>
          <p:nvPr/>
        </p:nvCxnSpPr>
        <p:spPr>
          <a:xfrm>
            <a:off x="5087888" y="3016543"/>
            <a:ext cx="21602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7064A12-47FC-817E-6540-7F8FA4FBAE5B}"/>
              </a:ext>
            </a:extLst>
          </p:cNvPr>
          <p:cNvCxnSpPr>
            <a:cxnSpLocks/>
          </p:cNvCxnSpPr>
          <p:nvPr/>
        </p:nvCxnSpPr>
        <p:spPr>
          <a:xfrm>
            <a:off x="5087888" y="3432179"/>
            <a:ext cx="21602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E3543F3-4BE1-8916-CEFF-239085187C7C}"/>
              </a:ext>
            </a:extLst>
          </p:cNvPr>
          <p:cNvCxnSpPr>
            <a:cxnSpLocks/>
          </p:cNvCxnSpPr>
          <p:nvPr/>
        </p:nvCxnSpPr>
        <p:spPr>
          <a:xfrm>
            <a:off x="5087888" y="3847816"/>
            <a:ext cx="216024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1F4832C-F961-4096-39DD-53ACFCE26855}"/>
              </a:ext>
            </a:extLst>
          </p:cNvPr>
          <p:cNvCxnSpPr>
            <a:cxnSpLocks/>
          </p:cNvCxnSpPr>
          <p:nvPr/>
        </p:nvCxnSpPr>
        <p:spPr>
          <a:xfrm flipV="1">
            <a:off x="5093742" y="2592833"/>
            <a:ext cx="0" cy="126447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4F6D197-2398-AE3C-786D-A25EAE7A8FDD}"/>
              </a:ext>
            </a:extLst>
          </p:cNvPr>
          <p:cNvCxnSpPr>
            <a:cxnSpLocks/>
          </p:cNvCxnSpPr>
          <p:nvPr/>
        </p:nvCxnSpPr>
        <p:spPr>
          <a:xfrm>
            <a:off x="4727848" y="3219286"/>
            <a:ext cx="36802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788F2ED5-55B5-DECE-2635-8CFAA51E0B6B}"/>
              </a:ext>
            </a:extLst>
          </p:cNvPr>
          <p:cNvSpPr/>
          <p:nvPr/>
        </p:nvSpPr>
        <p:spPr>
          <a:xfrm>
            <a:off x="4475262" y="2971762"/>
            <a:ext cx="495049" cy="4950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sz="8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1" noProof="0" dirty="0">
                <a:latin typeface="Arial" panose="020B0604020202020204" pitchFamily="34" charset="0"/>
                <a:cs typeface="Arial" panose="020B0604020202020204" pitchFamily="34" charset="0"/>
              </a:rPr>
              <a:t>1:1:1:1</a:t>
            </a:r>
            <a:endParaRPr lang="en-GB" sz="7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027543-69F7-6904-34B4-27D68CB3FDD2}"/>
              </a:ext>
            </a:extLst>
          </p:cNvPr>
          <p:cNvSpPr txBox="1"/>
          <p:nvPr/>
        </p:nvSpPr>
        <p:spPr>
          <a:xfrm>
            <a:off x="5402261" y="1988839"/>
            <a:ext cx="25396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6-Week Randomized Double-Blind </a:t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Treatment Period 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171AC57-DDFC-199E-D501-11E81E92477F}"/>
              </a:ext>
            </a:extLst>
          </p:cNvPr>
          <p:cNvSpPr txBox="1"/>
          <p:nvPr/>
        </p:nvSpPr>
        <p:spPr>
          <a:xfrm>
            <a:off x="6139069" y="4036421"/>
            <a:ext cx="10659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Oral, once daily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67CEDE-F8F2-88C2-4A63-FCBC4709409E}"/>
              </a:ext>
            </a:extLst>
          </p:cNvPr>
          <p:cNvCxnSpPr>
            <a:cxnSpLocks/>
          </p:cNvCxnSpPr>
          <p:nvPr/>
        </p:nvCxnSpPr>
        <p:spPr>
          <a:xfrm>
            <a:off x="5315673" y="4269575"/>
            <a:ext cx="272454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FED3FA2-5025-8CEE-76F9-55360EA1179A}"/>
              </a:ext>
            </a:extLst>
          </p:cNvPr>
          <p:cNvSpPr txBox="1"/>
          <p:nvPr/>
        </p:nvSpPr>
        <p:spPr>
          <a:xfrm>
            <a:off x="5316109" y="4077071"/>
            <a:ext cx="48295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A79D938-B05A-9FAD-2C7E-18644E41CE65}"/>
              </a:ext>
            </a:extLst>
          </p:cNvPr>
          <p:cNvCxnSpPr>
            <a:cxnSpLocks/>
          </p:cNvCxnSpPr>
          <p:nvPr/>
        </p:nvCxnSpPr>
        <p:spPr>
          <a:xfrm flipV="1">
            <a:off x="5323496" y="4264276"/>
            <a:ext cx="0" cy="1259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9DA9D0A-FE54-BD6D-AF6B-A07277F02721}"/>
              </a:ext>
            </a:extLst>
          </p:cNvPr>
          <p:cNvCxnSpPr>
            <a:cxnSpLocks/>
          </p:cNvCxnSpPr>
          <p:nvPr/>
        </p:nvCxnSpPr>
        <p:spPr>
          <a:xfrm flipV="1">
            <a:off x="8033445" y="4264276"/>
            <a:ext cx="0" cy="1259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27DA58D-6183-02F1-E151-E653B0522FB3}"/>
              </a:ext>
            </a:extLst>
          </p:cNvPr>
          <p:cNvCxnSpPr>
            <a:cxnSpLocks/>
          </p:cNvCxnSpPr>
          <p:nvPr/>
        </p:nvCxnSpPr>
        <p:spPr>
          <a:xfrm flipV="1">
            <a:off x="6226812" y="4264276"/>
            <a:ext cx="0" cy="1259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4EE6F4A-69AD-47C5-69B2-BB7FB1564F2F}"/>
              </a:ext>
            </a:extLst>
          </p:cNvPr>
          <p:cNvCxnSpPr>
            <a:cxnSpLocks/>
          </p:cNvCxnSpPr>
          <p:nvPr/>
        </p:nvCxnSpPr>
        <p:spPr>
          <a:xfrm flipV="1">
            <a:off x="7130128" y="4264276"/>
            <a:ext cx="0" cy="12599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CEE211D-57B2-A642-AE79-701ADDE35B42}"/>
              </a:ext>
            </a:extLst>
          </p:cNvPr>
          <p:cNvCxnSpPr>
            <a:cxnSpLocks/>
          </p:cNvCxnSpPr>
          <p:nvPr/>
        </p:nvCxnSpPr>
        <p:spPr>
          <a:xfrm flipV="1">
            <a:off x="5775154" y="4264276"/>
            <a:ext cx="0" cy="7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D104633-4D29-9898-7A37-6CC53F581730}"/>
              </a:ext>
            </a:extLst>
          </p:cNvPr>
          <p:cNvCxnSpPr>
            <a:cxnSpLocks/>
          </p:cNvCxnSpPr>
          <p:nvPr/>
        </p:nvCxnSpPr>
        <p:spPr>
          <a:xfrm flipV="1">
            <a:off x="6678470" y="4264276"/>
            <a:ext cx="0" cy="7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1A15600-1CDA-8B15-42E7-5E5D4D32280C}"/>
              </a:ext>
            </a:extLst>
          </p:cNvPr>
          <p:cNvCxnSpPr>
            <a:cxnSpLocks/>
          </p:cNvCxnSpPr>
          <p:nvPr/>
        </p:nvCxnSpPr>
        <p:spPr>
          <a:xfrm flipV="1">
            <a:off x="7581786" y="4264276"/>
            <a:ext cx="0" cy="720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CC7D448-00D9-CEA7-7AED-0B5CAFB2F73A}"/>
              </a:ext>
            </a:extLst>
          </p:cNvPr>
          <p:cNvSpPr txBox="1"/>
          <p:nvPr/>
        </p:nvSpPr>
        <p:spPr>
          <a:xfrm>
            <a:off x="5282628" y="439646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7295991-3F7B-B353-99DD-F37F40905318}"/>
              </a:ext>
            </a:extLst>
          </p:cNvPr>
          <p:cNvSpPr txBox="1"/>
          <p:nvPr/>
        </p:nvSpPr>
        <p:spPr>
          <a:xfrm>
            <a:off x="6190678" y="439646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9D214D-B41E-E5D1-1E6F-EE00DA369E9B}"/>
              </a:ext>
            </a:extLst>
          </p:cNvPr>
          <p:cNvSpPr txBox="1"/>
          <p:nvPr/>
        </p:nvSpPr>
        <p:spPr>
          <a:xfrm>
            <a:off x="7089203" y="439646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6A43DC-BD9B-75D8-D7EF-F5752B4D1AA2}"/>
              </a:ext>
            </a:extLst>
          </p:cNvPr>
          <p:cNvSpPr txBox="1"/>
          <p:nvPr/>
        </p:nvSpPr>
        <p:spPr>
          <a:xfrm>
            <a:off x="7995290" y="4396461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16DBBF76-FEDC-4C18-34F0-CF43493EDE14}"/>
              </a:ext>
            </a:extLst>
          </p:cNvPr>
          <p:cNvSpPr/>
          <p:nvPr/>
        </p:nvSpPr>
        <p:spPr>
          <a:xfrm>
            <a:off x="9819032" y="1988839"/>
            <a:ext cx="1440160" cy="792088"/>
          </a:xfrm>
          <a:prstGeom prst="roundRect">
            <a:avLst>
              <a:gd name="adj" fmla="val 6673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b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  <a:b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Weeks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26257E63-96C6-FAA0-CAA0-0D0A6FAE00F7}"/>
              </a:ext>
            </a:extLst>
          </p:cNvPr>
          <p:cNvSpPr/>
          <p:nvPr/>
        </p:nvSpPr>
        <p:spPr>
          <a:xfrm>
            <a:off x="9819032" y="3356991"/>
            <a:ext cx="1821584" cy="1008112"/>
          </a:xfrm>
          <a:prstGeom prst="roundRect">
            <a:avLst>
              <a:gd name="adj" fmla="val 6673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ALKS 2680-301</a:t>
            </a:r>
            <a:b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2/3</a:t>
            </a:r>
            <a:br>
              <a:rPr lang="en-GB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  <a:br>
              <a:rPr lang="en-GB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study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91AE67E-B3E9-6543-6165-02F688663FBB}"/>
              </a:ext>
            </a:extLst>
          </p:cNvPr>
          <p:cNvCxnSpPr>
            <a:cxnSpLocks/>
          </p:cNvCxnSpPr>
          <p:nvPr/>
        </p:nvCxnSpPr>
        <p:spPr>
          <a:xfrm flipV="1">
            <a:off x="10518951" y="2781803"/>
            <a:ext cx="0" cy="573838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B2DBE8F-947D-C048-0DED-4412A72DE1D9}"/>
              </a:ext>
            </a:extLst>
          </p:cNvPr>
          <p:cNvCxnSpPr>
            <a:cxnSpLocks/>
          </p:cNvCxnSpPr>
          <p:nvPr/>
        </p:nvCxnSpPr>
        <p:spPr>
          <a:xfrm>
            <a:off x="9657295" y="3068959"/>
            <a:ext cx="87493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A21BBCD-CF6F-1E45-A6FB-72C9282629AE}"/>
              </a:ext>
            </a:extLst>
          </p:cNvPr>
          <p:cNvSpPr/>
          <p:nvPr/>
        </p:nvSpPr>
        <p:spPr>
          <a:xfrm>
            <a:off x="8256240" y="1988839"/>
            <a:ext cx="1440160" cy="2376264"/>
          </a:xfrm>
          <a:prstGeom prst="roundRect">
            <a:avLst>
              <a:gd name="adj" fmla="val 6673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b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open-label</a:t>
            </a:r>
            <a:b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  <a:br>
              <a:rPr lang="en-GB" sz="1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Weeks</a:t>
            </a:r>
          </a:p>
          <a:p>
            <a:pPr algn="ctr">
              <a:spcAft>
                <a:spcPts val="300"/>
              </a:spcAft>
              <a:buClr>
                <a:schemeClr val="accent1"/>
              </a:buClr>
            </a:pP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receive</a:t>
            </a:r>
            <a:b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alixorexton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(adjusted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r>
              <a:rPr lang="en-GB" sz="1400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0E26E10A-9290-99D7-2319-B9B09C103C1C}"/>
              </a:ext>
            </a:extLst>
          </p:cNvPr>
          <p:cNvSpPr/>
          <p:nvPr/>
        </p:nvSpPr>
        <p:spPr>
          <a:xfrm>
            <a:off x="4240060" y="4632928"/>
            <a:ext cx="3800155" cy="627864"/>
          </a:xfrm>
          <a:prstGeom prst="roundRect">
            <a:avLst>
              <a:gd name="adj" fmla="val 6673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endpoint: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Change in MWT from baseline to 6 weeks 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0035ED65-BC3E-AC0F-43BE-21A24BCEBC24}"/>
              </a:ext>
            </a:extLst>
          </p:cNvPr>
          <p:cNvSpPr/>
          <p:nvPr/>
        </p:nvSpPr>
        <p:spPr>
          <a:xfrm>
            <a:off x="8256240" y="4632928"/>
            <a:ext cx="3384376" cy="864095"/>
          </a:xfrm>
          <a:prstGeom prst="roundRect">
            <a:avLst>
              <a:gd name="adj" fmla="val 6673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endpoint:</a:t>
            </a:r>
          </a:p>
          <a:p>
            <a:pPr marL="182563" indent="-182563">
              <a:buClr>
                <a:schemeClr val="tx2"/>
              </a:buClr>
              <a:buFont typeface="Arial,Sans-Serif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Change in ESS from baseline to 6 weeks </a:t>
            </a:r>
          </a:p>
          <a:p>
            <a:pPr marL="182563" indent="-182563">
              <a:buClr>
                <a:schemeClr val="tx2"/>
              </a:buClr>
              <a:buFont typeface="Arial,Sans-Serif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WCR at Week 6 </a:t>
            </a:r>
            <a:endParaRPr lang="en-US" sz="1400" dirty="0"/>
          </a:p>
          <a:p>
            <a:pPr marL="182563" indent="-182563">
              <a:buClr>
                <a:schemeClr val="tx2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TEAEs, vital signs, laboratory parameters</a:t>
            </a:r>
            <a:endParaRPr lang="en-US" sz="13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62654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2EFE-5382-D6AA-2749-054DAEA7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Primary Endpoint: </a:t>
            </a:r>
            <a:r>
              <a:rPr lang="en-US" dirty="0" err="1"/>
              <a:t>MWT</a:t>
            </a:r>
            <a:r>
              <a:rPr lang="en-US" cap="none" baseline="30000" dirty="0" err="1"/>
              <a:t>a</a:t>
            </a:r>
            <a:r>
              <a:rPr lang="en-US" dirty="0"/>
              <a:t> </a:t>
            </a:r>
            <a:br>
              <a:rPr lang="en-US" dirty="0"/>
            </a:br>
            <a:r>
              <a:rPr lang="en-US" sz="1800" dirty="0">
                <a:solidFill>
                  <a:schemeClr val="accent1"/>
                </a:solidFill>
              </a:rPr>
              <a:t>Alixorexton Achieved Normative Wakefulness with all doses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AAEDA-DB20-BA45-BD91-F8F360BDC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29</a:t>
            </a:fld>
            <a:endParaRPr lang="en-GB" dirty="0"/>
          </a:p>
        </p:txBody>
      </p:sp>
      <p:sp>
        <p:nvSpPr>
          <p:cNvPr id="182" name="Content Placeholder 181">
            <a:extLst>
              <a:ext uri="{FF2B5EF4-FFF2-40B4-BE49-F238E27FC236}">
                <a16:creationId xmlns:a16="http://schemas.microsoft.com/office/drawing/2014/main" id="{9FB530EF-7DA2-A947-3C11-F1790FFE907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300353" cy="365125"/>
          </a:xfrm>
        </p:spPr>
        <p:txBody>
          <a:bodyPr anchor="b" anchorCtr="0"/>
          <a:lstStyle/>
          <a:p>
            <a:r>
              <a:rPr lang="en-GB" baseline="30000" dirty="0">
                <a:solidFill>
                  <a:schemeClr val="tx2"/>
                </a:solidFill>
              </a:rPr>
              <a:t>a </a:t>
            </a:r>
            <a:r>
              <a:rPr lang="en-GB" dirty="0">
                <a:solidFill>
                  <a:schemeClr val="tx2"/>
                </a:solidFill>
              </a:rPr>
              <a:t>Adapted from Plazzi et al. (2025);</a:t>
            </a:r>
            <a:r>
              <a:rPr lang="en-GB" baseline="30000" dirty="0">
                <a:solidFill>
                  <a:schemeClr val="tx2"/>
                </a:solidFill>
              </a:rPr>
              <a:t>3 </a:t>
            </a:r>
            <a:r>
              <a:rPr lang="en-GB" dirty="0">
                <a:solidFill>
                  <a:schemeClr val="tx2"/>
                </a:solidFill>
              </a:rPr>
              <a:t>study citations</a:t>
            </a:r>
            <a:r>
              <a:rPr lang="en-GB" baseline="30000" dirty="0">
                <a:solidFill>
                  <a:schemeClr val="tx2"/>
                </a:solidFill>
              </a:rPr>
              <a:t>1,2</a:t>
            </a:r>
            <a:r>
              <a:rPr lang="en-GB" dirty="0">
                <a:solidFill>
                  <a:schemeClr val="tx2"/>
                </a:solidFill>
              </a:rPr>
              <a:t> shown as per the original slide.</a:t>
            </a:r>
            <a:endParaRPr lang="en-GB" baseline="30000" dirty="0">
              <a:solidFill>
                <a:schemeClr val="tx2"/>
              </a:solidFill>
            </a:endParaRPr>
          </a:p>
          <a:p>
            <a:r>
              <a:rPr lang="en-GB" baseline="30000" dirty="0">
                <a:solidFill>
                  <a:schemeClr val="tx2"/>
                </a:solidFill>
              </a:rPr>
              <a:t>b </a:t>
            </a:r>
            <a:r>
              <a:rPr lang="en-GB" dirty="0">
                <a:solidFill>
                  <a:schemeClr val="tx2"/>
                </a:solidFill>
              </a:rPr>
              <a:t>ANCOVA model. Missing data were imputed using multiple imputation.</a:t>
            </a:r>
          </a:p>
          <a:p>
            <a:r>
              <a:rPr lang="en-GB" dirty="0">
                <a:solidFill>
                  <a:schemeClr val="tx2"/>
                </a:solidFill>
              </a:rPr>
              <a:t>ANCOVA, analysis of covariance; CI, confidence interval; LSM, least squares mean; MWT, Maintenance of Wakefulness Test; PBO, placebo; SE, standard error.</a:t>
            </a:r>
          </a:p>
          <a:p>
            <a:r>
              <a:rPr lang="en-GB" dirty="0">
                <a:solidFill>
                  <a:schemeClr val="tx2"/>
                </a:solidFill>
              </a:rPr>
              <a:t>1. Krahn LE, et al. J Clin Sleep Med. 2021;17(12):2489-98; 2. </a:t>
            </a:r>
            <a:r>
              <a:rPr lang="en-GB" dirty="0" err="1">
                <a:solidFill>
                  <a:schemeClr val="tx2"/>
                </a:solidFill>
              </a:rPr>
              <a:t>Doghramji</a:t>
            </a:r>
            <a:r>
              <a:rPr lang="en-GB" dirty="0">
                <a:solidFill>
                  <a:schemeClr val="tx2"/>
                </a:solidFill>
              </a:rPr>
              <a:t> K, et al. </a:t>
            </a:r>
            <a:r>
              <a:rPr lang="en-GB" dirty="0" err="1">
                <a:solidFill>
                  <a:schemeClr val="tx2"/>
                </a:solidFill>
              </a:rPr>
              <a:t>Electroencephalogr</a:t>
            </a:r>
            <a:r>
              <a:rPr lang="en-GB" dirty="0">
                <a:solidFill>
                  <a:schemeClr val="tx2"/>
                </a:solidFill>
              </a:rPr>
              <a:t> Clin </a:t>
            </a:r>
            <a:r>
              <a:rPr lang="en-GB" dirty="0" err="1">
                <a:solidFill>
                  <a:schemeClr val="tx2"/>
                </a:solidFill>
              </a:rPr>
              <a:t>Neurophysiol</a:t>
            </a:r>
            <a:r>
              <a:rPr lang="en-GB" dirty="0">
                <a:solidFill>
                  <a:schemeClr val="tx2"/>
                </a:solidFill>
              </a:rPr>
              <a:t>. 1997;103(5):554-62; 3. Plazzi G, et al. World Sleep Congress 2025. Abstract Session O-09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ADE84-E1C9-05B4-B65A-9342E40D51B3}"/>
              </a:ext>
            </a:extLst>
          </p:cNvPr>
          <p:cNvSpPr txBox="1"/>
          <p:nvPr/>
        </p:nvSpPr>
        <p:spPr>
          <a:xfrm rot="16200000">
            <a:off x="-214657" y="2953219"/>
            <a:ext cx="20454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Mean sleep latency on MWT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Mean (SE) minutes</a:t>
            </a:r>
            <a:endParaRPr lang="en-GB" sz="1200" b="1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12338-EF8A-B738-D1F7-8188E91891B3}"/>
              </a:ext>
            </a:extLst>
          </p:cNvPr>
          <p:cNvSpPr txBox="1"/>
          <p:nvPr/>
        </p:nvSpPr>
        <p:spPr>
          <a:xfrm>
            <a:off x="1127449" y="148478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B8855-CD2E-F6CC-A65A-579D61DDE29B}"/>
              </a:ext>
            </a:extLst>
          </p:cNvPr>
          <p:cNvSpPr txBox="1"/>
          <p:nvPr/>
        </p:nvSpPr>
        <p:spPr>
          <a:xfrm>
            <a:off x="1127448" y="187213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37FF1-02CC-5ACD-BC3A-9F1F0B595AF4}"/>
              </a:ext>
            </a:extLst>
          </p:cNvPr>
          <p:cNvSpPr txBox="1"/>
          <p:nvPr/>
        </p:nvSpPr>
        <p:spPr>
          <a:xfrm>
            <a:off x="1127449" y="2262659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FA57D-5398-E786-DCB2-CCC15E0CC76D}"/>
              </a:ext>
            </a:extLst>
          </p:cNvPr>
          <p:cNvSpPr txBox="1"/>
          <p:nvPr/>
        </p:nvSpPr>
        <p:spPr>
          <a:xfrm>
            <a:off x="1127448" y="2650009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EA0B7D-869D-656F-7ED5-A968123CD54A}"/>
              </a:ext>
            </a:extLst>
          </p:cNvPr>
          <p:cNvSpPr txBox="1"/>
          <p:nvPr/>
        </p:nvSpPr>
        <p:spPr>
          <a:xfrm>
            <a:off x="1127449" y="303418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F5843-698C-63B6-A4F3-A7682AB3D164}"/>
              </a:ext>
            </a:extLst>
          </p:cNvPr>
          <p:cNvSpPr txBox="1"/>
          <p:nvPr/>
        </p:nvSpPr>
        <p:spPr>
          <a:xfrm>
            <a:off x="1127448" y="342153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50031C-02B3-DFF3-9726-46FAF2AA4886}"/>
              </a:ext>
            </a:extLst>
          </p:cNvPr>
          <p:cNvCxnSpPr>
            <a:cxnSpLocks/>
          </p:cNvCxnSpPr>
          <p:nvPr/>
        </p:nvCxnSpPr>
        <p:spPr>
          <a:xfrm flipV="1">
            <a:off x="1415481" y="1582688"/>
            <a:ext cx="0" cy="310284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7F03C9-0D43-09FE-6D00-98563A76CF78}"/>
              </a:ext>
            </a:extLst>
          </p:cNvPr>
          <p:cNvCxnSpPr>
            <a:cxnSpLocks/>
          </p:cNvCxnSpPr>
          <p:nvPr/>
        </p:nvCxnSpPr>
        <p:spPr>
          <a:xfrm>
            <a:off x="1339802" y="4685532"/>
            <a:ext cx="773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4525E0-9B7C-5B68-4A3C-2363D3C18908}"/>
              </a:ext>
            </a:extLst>
          </p:cNvPr>
          <p:cNvCxnSpPr>
            <a:cxnSpLocks/>
          </p:cNvCxnSpPr>
          <p:nvPr/>
        </p:nvCxnSpPr>
        <p:spPr>
          <a:xfrm>
            <a:off x="1339802" y="429818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A39060-F2BC-77CC-56C9-0BC97A790EE9}"/>
              </a:ext>
            </a:extLst>
          </p:cNvPr>
          <p:cNvCxnSpPr>
            <a:cxnSpLocks/>
          </p:cNvCxnSpPr>
          <p:nvPr/>
        </p:nvCxnSpPr>
        <p:spPr>
          <a:xfrm>
            <a:off x="1339802" y="391083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243F50-8575-0782-5762-48D4BE49A7F8}"/>
              </a:ext>
            </a:extLst>
          </p:cNvPr>
          <p:cNvCxnSpPr>
            <a:cxnSpLocks/>
          </p:cNvCxnSpPr>
          <p:nvPr/>
        </p:nvCxnSpPr>
        <p:spPr>
          <a:xfrm>
            <a:off x="1339802" y="352348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CD30FE-21A4-BFEB-8C35-241C8AA92DAC}"/>
              </a:ext>
            </a:extLst>
          </p:cNvPr>
          <p:cNvCxnSpPr>
            <a:cxnSpLocks/>
          </p:cNvCxnSpPr>
          <p:nvPr/>
        </p:nvCxnSpPr>
        <p:spPr>
          <a:xfrm>
            <a:off x="1339802" y="313613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1D031D-D687-86CD-ECAB-0CF823B8C6F1}"/>
              </a:ext>
            </a:extLst>
          </p:cNvPr>
          <p:cNvCxnSpPr>
            <a:cxnSpLocks/>
          </p:cNvCxnSpPr>
          <p:nvPr/>
        </p:nvCxnSpPr>
        <p:spPr>
          <a:xfrm>
            <a:off x="1339802" y="274878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C6B3B4-767C-CE40-5AA9-C944DD556651}"/>
              </a:ext>
            </a:extLst>
          </p:cNvPr>
          <p:cNvCxnSpPr>
            <a:cxnSpLocks/>
          </p:cNvCxnSpPr>
          <p:nvPr/>
        </p:nvCxnSpPr>
        <p:spPr>
          <a:xfrm>
            <a:off x="1339802" y="2358257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FAD5A8-CE46-B4EC-7C3D-1C8F1087AAC3}"/>
              </a:ext>
            </a:extLst>
          </p:cNvPr>
          <p:cNvCxnSpPr>
            <a:cxnSpLocks/>
          </p:cNvCxnSpPr>
          <p:nvPr/>
        </p:nvCxnSpPr>
        <p:spPr>
          <a:xfrm>
            <a:off x="1339802" y="198043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F0B19E-BB4C-5E86-0194-853F2F5277D7}"/>
              </a:ext>
            </a:extLst>
          </p:cNvPr>
          <p:cNvCxnSpPr>
            <a:cxnSpLocks/>
          </p:cNvCxnSpPr>
          <p:nvPr/>
        </p:nvCxnSpPr>
        <p:spPr>
          <a:xfrm>
            <a:off x="1339802" y="158673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36419B9-1698-23AA-95D8-06E577AA44A5}"/>
              </a:ext>
            </a:extLst>
          </p:cNvPr>
          <p:cNvSpPr txBox="1"/>
          <p:nvPr/>
        </p:nvSpPr>
        <p:spPr>
          <a:xfrm>
            <a:off x="1127449" y="380888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60244F-20D6-4B79-C25D-C3B254628174}"/>
              </a:ext>
            </a:extLst>
          </p:cNvPr>
          <p:cNvSpPr txBox="1"/>
          <p:nvPr/>
        </p:nvSpPr>
        <p:spPr>
          <a:xfrm>
            <a:off x="1212407" y="419623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C43BE-F4FA-9083-9FD2-4DD3A45D15EC}"/>
              </a:ext>
            </a:extLst>
          </p:cNvPr>
          <p:cNvSpPr txBox="1"/>
          <p:nvPr/>
        </p:nvSpPr>
        <p:spPr>
          <a:xfrm>
            <a:off x="1212407" y="458993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4E7B23-9F26-C027-3980-E8B0969E2CDB}"/>
              </a:ext>
            </a:extLst>
          </p:cNvPr>
          <p:cNvSpPr txBox="1"/>
          <p:nvPr/>
        </p:nvSpPr>
        <p:spPr>
          <a:xfrm>
            <a:off x="1743985" y="4757539"/>
            <a:ext cx="33342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PBO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923156-39FE-C672-CD2D-9BD796E7845E}"/>
              </a:ext>
            </a:extLst>
          </p:cNvPr>
          <p:cNvSpPr/>
          <p:nvPr/>
        </p:nvSpPr>
        <p:spPr>
          <a:xfrm>
            <a:off x="1722845" y="4465836"/>
            <a:ext cx="375707" cy="215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5D7273-6FD6-70B9-427C-292B2D766583}"/>
              </a:ext>
            </a:extLst>
          </p:cNvPr>
          <p:cNvSpPr txBox="1"/>
          <p:nvPr/>
        </p:nvSpPr>
        <p:spPr>
          <a:xfrm>
            <a:off x="1822533" y="425348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2.8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5DEEC2A-F9C2-4787-0B8D-A9F17FC5CB28}"/>
              </a:ext>
            </a:extLst>
          </p:cNvPr>
          <p:cNvCxnSpPr>
            <a:cxnSpLocks/>
          </p:cNvCxnSpPr>
          <p:nvPr/>
        </p:nvCxnSpPr>
        <p:spPr>
          <a:xfrm flipH="1">
            <a:off x="1415482" y="3136132"/>
            <a:ext cx="439248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792CEFB-55A5-0279-3777-70B051CA01D9}"/>
              </a:ext>
            </a:extLst>
          </p:cNvPr>
          <p:cNvGrpSpPr/>
          <p:nvPr/>
        </p:nvGrpSpPr>
        <p:grpSpPr>
          <a:xfrm>
            <a:off x="1874698" y="4416698"/>
            <a:ext cx="72000" cy="100800"/>
            <a:chOff x="4079776" y="2565400"/>
            <a:chExt cx="72000" cy="1757164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7C1CFF2-1785-F06E-CC1B-88E2A194C32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DA17A8E-1B60-B592-D550-889CC7A421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E73C0-663C-69B4-35C8-C1404F1047A0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7C10BD3F-6998-E078-D226-5BC6F726FD90}"/>
              </a:ext>
            </a:extLst>
          </p:cNvPr>
          <p:cNvSpPr txBox="1"/>
          <p:nvPr/>
        </p:nvSpPr>
        <p:spPr>
          <a:xfrm>
            <a:off x="2274618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34CDBB3-4DD2-E0D8-F33D-6F64E10EB9D9}"/>
              </a:ext>
            </a:extLst>
          </p:cNvPr>
          <p:cNvSpPr/>
          <p:nvPr/>
        </p:nvSpPr>
        <p:spPr>
          <a:xfrm>
            <a:off x="2129245" y="4430911"/>
            <a:ext cx="375707" cy="2505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B57A7B5-D47D-537A-E2D8-2B5911CC454A}"/>
              </a:ext>
            </a:extLst>
          </p:cNvPr>
          <p:cNvGrpSpPr/>
          <p:nvPr/>
        </p:nvGrpSpPr>
        <p:grpSpPr>
          <a:xfrm>
            <a:off x="2281098" y="4382120"/>
            <a:ext cx="72000" cy="104400"/>
            <a:chOff x="4079776" y="2565400"/>
            <a:chExt cx="72000" cy="1757164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582E9B5-18BE-D984-9B2C-3D1D77C6A30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F71A6B7-4C57-E381-50E2-DF398F406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F5DBE20-67E6-7050-95FB-6F0E71ACB11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E29375BA-B10E-CAD3-2FBF-6BC5015ACBCE}"/>
              </a:ext>
            </a:extLst>
          </p:cNvPr>
          <p:cNvSpPr txBox="1"/>
          <p:nvPr/>
        </p:nvSpPr>
        <p:spPr>
          <a:xfrm>
            <a:off x="2228934" y="421081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3.3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16A8DFF-5BD0-4693-C167-B3C2224A316A}"/>
              </a:ext>
            </a:extLst>
          </p:cNvPr>
          <p:cNvSpPr txBox="1"/>
          <p:nvPr/>
        </p:nvSpPr>
        <p:spPr>
          <a:xfrm>
            <a:off x="2681018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6EDDCA5-325F-65D2-D6F3-CA36F2EA18C0}"/>
              </a:ext>
            </a:extLst>
          </p:cNvPr>
          <p:cNvSpPr/>
          <p:nvPr/>
        </p:nvSpPr>
        <p:spPr>
          <a:xfrm>
            <a:off x="2535645" y="4424561"/>
            <a:ext cx="375707" cy="2569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32027AB-E4A3-C8B5-EAA1-F6BFF7894FAF}"/>
              </a:ext>
            </a:extLst>
          </p:cNvPr>
          <p:cNvGrpSpPr/>
          <p:nvPr/>
        </p:nvGrpSpPr>
        <p:grpSpPr>
          <a:xfrm>
            <a:off x="2687498" y="4374011"/>
            <a:ext cx="72000" cy="104400"/>
            <a:chOff x="4079776" y="2565400"/>
            <a:chExt cx="72000" cy="1757164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DC9ADB6-8B08-490F-A887-DD451140327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4E13EB5-F0DA-8C9C-6939-ACA2E5595C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5896164-C18E-E402-880B-F4A981FB522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655E65A-13E9-C7FC-F016-640690B68109}"/>
              </a:ext>
            </a:extLst>
          </p:cNvPr>
          <p:cNvSpPr txBox="1"/>
          <p:nvPr/>
        </p:nvSpPr>
        <p:spPr>
          <a:xfrm>
            <a:off x="2635334" y="4206751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3.4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A261855-DF55-DCA0-6F09-68EB1B759EA7}"/>
              </a:ext>
            </a:extLst>
          </p:cNvPr>
          <p:cNvSpPr txBox="1"/>
          <p:nvPr/>
        </p:nvSpPr>
        <p:spPr>
          <a:xfrm>
            <a:off x="3084243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088FD9A-9C79-0CBC-A5A8-1DFD788E5221}"/>
              </a:ext>
            </a:extLst>
          </p:cNvPr>
          <p:cNvSpPr/>
          <p:nvPr/>
        </p:nvSpPr>
        <p:spPr>
          <a:xfrm>
            <a:off x="2938870" y="4465836"/>
            <a:ext cx="375707" cy="2156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742E477-0ABC-9AE3-E27E-DA91062F2F56}"/>
              </a:ext>
            </a:extLst>
          </p:cNvPr>
          <p:cNvSpPr txBox="1"/>
          <p:nvPr/>
        </p:nvSpPr>
        <p:spPr>
          <a:xfrm>
            <a:off x="3038558" y="425348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2.8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3810E72-18DB-2D55-02F8-160CE1245691}"/>
              </a:ext>
            </a:extLst>
          </p:cNvPr>
          <p:cNvGrpSpPr/>
          <p:nvPr/>
        </p:nvGrpSpPr>
        <p:grpSpPr>
          <a:xfrm>
            <a:off x="3090723" y="4428011"/>
            <a:ext cx="72000" cy="93600"/>
            <a:chOff x="4079776" y="2565400"/>
            <a:chExt cx="72000" cy="1757164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57A99E3-A116-79A9-ACCE-3E8784B65F30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AA4EB2B-2FBB-56BD-D9C9-4DACAF3C5B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467A510-6053-09A8-9E21-5082DCC63D8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20A83F3-ABEB-1D76-ABD8-C350D0C23148}"/>
              </a:ext>
            </a:extLst>
          </p:cNvPr>
          <p:cNvCxnSpPr>
            <a:cxnSpLocks/>
          </p:cNvCxnSpPr>
          <p:nvPr/>
        </p:nvCxnSpPr>
        <p:spPr>
          <a:xfrm>
            <a:off x="1405835" y="4685531"/>
            <a:ext cx="44741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2A8109A3-B05B-C205-23E3-DAA5688F458E}"/>
              </a:ext>
            </a:extLst>
          </p:cNvPr>
          <p:cNvSpPr txBox="1"/>
          <p:nvPr/>
        </p:nvSpPr>
        <p:spPr>
          <a:xfrm>
            <a:off x="2136605" y="5026644"/>
            <a:ext cx="12230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Alixorexton</a:t>
            </a: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(mg)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9339297-C8CD-5EE5-BC96-14F12DD66610}"/>
              </a:ext>
            </a:extLst>
          </p:cNvPr>
          <p:cNvCxnSpPr>
            <a:cxnSpLocks/>
          </p:cNvCxnSpPr>
          <p:nvPr/>
        </p:nvCxnSpPr>
        <p:spPr>
          <a:xfrm>
            <a:off x="2127202" y="4973563"/>
            <a:ext cx="11937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6F4F8B3-FCCF-020C-898E-CC943C92F15D}"/>
              </a:ext>
            </a:extLst>
          </p:cNvPr>
          <p:cNvCxnSpPr>
            <a:cxnSpLocks/>
          </p:cNvCxnSpPr>
          <p:nvPr/>
        </p:nvCxnSpPr>
        <p:spPr>
          <a:xfrm>
            <a:off x="1415481" y="5284713"/>
            <a:ext cx="194421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BA709DE0-ECB8-33B2-FDE2-614165DD664F}"/>
              </a:ext>
            </a:extLst>
          </p:cNvPr>
          <p:cNvSpPr txBox="1"/>
          <p:nvPr/>
        </p:nvSpPr>
        <p:spPr>
          <a:xfrm>
            <a:off x="2134812" y="5363280"/>
            <a:ext cx="6315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B374093-2760-EDD5-371E-D4076031E889}"/>
              </a:ext>
            </a:extLst>
          </p:cNvPr>
          <p:cNvSpPr txBox="1"/>
          <p:nvPr/>
        </p:nvSpPr>
        <p:spPr>
          <a:xfrm>
            <a:off x="1559497" y="3205758"/>
            <a:ext cx="162063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Lower limit of normative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mean sleep latency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2,3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85F70F8-84E5-0846-D212-178CD6CBAB45}"/>
              </a:ext>
            </a:extLst>
          </p:cNvPr>
          <p:cNvSpPr txBox="1"/>
          <p:nvPr/>
        </p:nvSpPr>
        <p:spPr>
          <a:xfrm>
            <a:off x="3966485" y="4757539"/>
            <a:ext cx="33342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PBO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2AC8B93-9736-A4D6-5846-C24149B5382C}"/>
              </a:ext>
            </a:extLst>
          </p:cNvPr>
          <p:cNvSpPr/>
          <p:nvPr/>
        </p:nvSpPr>
        <p:spPr>
          <a:xfrm>
            <a:off x="3945345" y="4507111"/>
            <a:ext cx="375707" cy="1743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25BDD4A-A5FE-F818-A4D0-FD1F5DB875CF}"/>
              </a:ext>
            </a:extLst>
          </p:cNvPr>
          <p:cNvGrpSpPr/>
          <p:nvPr/>
        </p:nvGrpSpPr>
        <p:grpSpPr>
          <a:xfrm>
            <a:off x="4097198" y="4469507"/>
            <a:ext cx="72000" cy="86400"/>
            <a:chOff x="4079776" y="2565400"/>
            <a:chExt cx="72000" cy="175716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FF797AC-6684-11EC-D137-C07B574055E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E294EAB-197D-F204-4BAF-81831232A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A4ECFF8-7F86-EFF1-E1A0-CD733D7BDAA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37F2A8C2-58E3-3982-A589-2006FFF2990D}"/>
              </a:ext>
            </a:extLst>
          </p:cNvPr>
          <p:cNvSpPr txBox="1"/>
          <p:nvPr/>
        </p:nvSpPr>
        <p:spPr>
          <a:xfrm>
            <a:off x="4497118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878948F-21A1-41A0-0FE4-31AB299E5F90}"/>
              </a:ext>
            </a:extLst>
          </p:cNvPr>
          <p:cNvSpPr/>
          <p:nvPr/>
        </p:nvSpPr>
        <p:spPr>
          <a:xfrm>
            <a:off x="4351745" y="2827536"/>
            <a:ext cx="375707" cy="18539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8B0D58A-0223-34FB-D522-107BCD1D1D7B}"/>
              </a:ext>
            </a:extLst>
          </p:cNvPr>
          <p:cNvSpPr txBox="1"/>
          <p:nvPr/>
        </p:nvSpPr>
        <p:spPr>
          <a:xfrm>
            <a:off x="4903518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BF33205-BF19-14B2-39D9-C94364CDC429}"/>
              </a:ext>
            </a:extLst>
          </p:cNvPr>
          <p:cNvSpPr/>
          <p:nvPr/>
        </p:nvSpPr>
        <p:spPr>
          <a:xfrm>
            <a:off x="4758145" y="2681486"/>
            <a:ext cx="375707" cy="20000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F0D66AB-7D99-4C19-E05F-A7448FB8AE11}"/>
              </a:ext>
            </a:extLst>
          </p:cNvPr>
          <p:cNvSpPr txBox="1"/>
          <p:nvPr/>
        </p:nvSpPr>
        <p:spPr>
          <a:xfrm>
            <a:off x="5306743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CD2852E-4248-F8D4-31A6-7764C6B2CAAB}"/>
              </a:ext>
            </a:extLst>
          </p:cNvPr>
          <p:cNvSpPr/>
          <p:nvPr/>
        </p:nvSpPr>
        <p:spPr>
          <a:xfrm>
            <a:off x="5161370" y="2497336"/>
            <a:ext cx="375707" cy="21841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4C9DD3B-D79A-5D18-CEE2-AB44ED1D12DF}"/>
              </a:ext>
            </a:extLst>
          </p:cNvPr>
          <p:cNvSpPr txBox="1"/>
          <p:nvPr/>
        </p:nvSpPr>
        <p:spPr>
          <a:xfrm>
            <a:off x="4359105" y="5026644"/>
            <a:ext cx="12230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Alixorexton</a:t>
            </a: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(mg)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6F71D2A-E8CD-922A-EF39-CA0E58118967}"/>
              </a:ext>
            </a:extLst>
          </p:cNvPr>
          <p:cNvCxnSpPr>
            <a:cxnSpLocks/>
          </p:cNvCxnSpPr>
          <p:nvPr/>
        </p:nvCxnSpPr>
        <p:spPr>
          <a:xfrm>
            <a:off x="4349702" y="4973563"/>
            <a:ext cx="11937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7C1CF90-D679-3E98-54AE-DC6B981D05D7}"/>
              </a:ext>
            </a:extLst>
          </p:cNvPr>
          <p:cNvCxnSpPr>
            <a:cxnSpLocks/>
          </p:cNvCxnSpPr>
          <p:nvPr/>
        </p:nvCxnSpPr>
        <p:spPr>
          <a:xfrm>
            <a:off x="3791745" y="5284713"/>
            <a:ext cx="21602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FAC1DB65-CF59-4E5F-4A3F-1E3F0FA055C2}"/>
              </a:ext>
            </a:extLst>
          </p:cNvPr>
          <p:cNvSpPr txBox="1"/>
          <p:nvPr/>
        </p:nvSpPr>
        <p:spPr>
          <a:xfrm>
            <a:off x="4582078" y="5363852"/>
            <a:ext cx="5262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6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E7B182-3CC9-571B-ACEB-053AEF9D7AE1}"/>
              </a:ext>
            </a:extLst>
          </p:cNvPr>
          <p:cNvGrpSpPr/>
          <p:nvPr/>
        </p:nvGrpSpPr>
        <p:grpSpPr>
          <a:xfrm>
            <a:off x="4503598" y="2686670"/>
            <a:ext cx="72000" cy="216000"/>
            <a:chOff x="4079776" y="2565400"/>
            <a:chExt cx="72000" cy="1757164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9100AB8-C5A0-26B9-A88C-86F75A19B38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D1B217A-8C2A-554B-A65B-A15B0E577D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C19D7B9-4490-ADF0-E2BC-304B2B55C48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C963B56-D6B8-8FDE-4268-F20ED3F0F3A7}"/>
              </a:ext>
            </a:extLst>
          </p:cNvPr>
          <p:cNvGrpSpPr/>
          <p:nvPr/>
        </p:nvGrpSpPr>
        <p:grpSpPr>
          <a:xfrm>
            <a:off x="4909998" y="2526161"/>
            <a:ext cx="72000" cy="216000"/>
            <a:chOff x="4079776" y="2565400"/>
            <a:chExt cx="72000" cy="1757164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613EB75-F7DB-3CB5-7547-F2BAAA69F2C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9FBE996-E5B8-FEDD-C9B2-1DB4884B9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6EECA8A-2FBF-DE74-1264-746215B719E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F0A90E8-1B1B-951B-E2D9-5E3262263427}"/>
              </a:ext>
            </a:extLst>
          </p:cNvPr>
          <p:cNvGrpSpPr/>
          <p:nvPr/>
        </p:nvGrpSpPr>
        <p:grpSpPr>
          <a:xfrm>
            <a:off x="5313223" y="2319811"/>
            <a:ext cx="72000" cy="288000"/>
            <a:chOff x="4079776" y="2565400"/>
            <a:chExt cx="72000" cy="1757164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7AA8B63-58FE-9C13-3758-4DBCC59D2CB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42E8F45-1309-57D0-A3B8-AC6E92DD05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80CC84C-6D1F-564A-0DC0-10E545CCDAE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B0733B3E-5896-5AA1-30A1-B3A0D03CDFB2}"/>
              </a:ext>
            </a:extLst>
          </p:cNvPr>
          <p:cNvSpPr txBox="1"/>
          <p:nvPr/>
        </p:nvSpPr>
        <p:spPr>
          <a:xfrm>
            <a:off x="4379817" y="2877319"/>
            <a:ext cx="319566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24.0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E071A44-27E5-D45B-D4A7-9DA7DBB2F69A}"/>
              </a:ext>
            </a:extLst>
          </p:cNvPr>
          <p:cNvSpPr txBox="1"/>
          <p:nvPr/>
        </p:nvSpPr>
        <p:spPr>
          <a:xfrm>
            <a:off x="4786217" y="2727201"/>
            <a:ext cx="319566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25.9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5D9DD1C-1ABE-4A36-9E4D-7C9EFFA8E402}"/>
              </a:ext>
            </a:extLst>
          </p:cNvPr>
          <p:cNvSpPr txBox="1"/>
          <p:nvPr/>
        </p:nvSpPr>
        <p:spPr>
          <a:xfrm>
            <a:off x="5189441" y="2548508"/>
            <a:ext cx="319566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28.2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2EB6AEF-1138-E59C-5FFF-5E42D5113032}"/>
              </a:ext>
            </a:extLst>
          </p:cNvPr>
          <p:cNvSpPr txBox="1"/>
          <p:nvPr/>
        </p:nvSpPr>
        <p:spPr>
          <a:xfrm>
            <a:off x="4045034" y="429158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2.3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67F2581-6914-C1AF-EB6A-5EAFA56A4605}"/>
              </a:ext>
            </a:extLst>
          </p:cNvPr>
          <p:cNvSpPr txBox="1"/>
          <p:nvPr/>
        </p:nvSpPr>
        <p:spPr>
          <a:xfrm>
            <a:off x="6456040" y="1549537"/>
            <a:ext cx="51125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Primary endpoint analysis at Week 6</a:t>
            </a:r>
            <a:endParaRPr lang="en-GB" sz="1600" b="1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aphicFrame>
        <p:nvGraphicFramePr>
          <p:cNvPr id="191" name="Table 190">
            <a:extLst>
              <a:ext uri="{FF2B5EF4-FFF2-40B4-BE49-F238E27FC236}">
                <a16:creationId xmlns:a16="http://schemas.microsoft.com/office/drawing/2014/main" id="{85A7F42B-787E-2311-4BAD-A2ADD80C9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66752"/>
              </p:ext>
            </p:extLst>
          </p:nvPr>
        </p:nvGraphicFramePr>
        <p:xfrm>
          <a:off x="6456040" y="1988840"/>
          <a:ext cx="5112569" cy="264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380">
                  <a:extLst>
                    <a:ext uri="{9D8B030D-6E8A-4147-A177-3AD203B41FA5}">
                      <a16:colId xmlns:a16="http://schemas.microsoft.com/office/drawing/2014/main" val="222893371"/>
                    </a:ext>
                  </a:extLst>
                </a:gridCol>
                <a:gridCol w="759476">
                  <a:extLst>
                    <a:ext uri="{9D8B030D-6E8A-4147-A177-3AD203B41FA5}">
                      <a16:colId xmlns:a16="http://schemas.microsoft.com/office/drawing/2014/main" val="4283276502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1166052831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976136705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2692286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81720" marB="8172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81720" marB="8172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Alixorexton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once daily</a:t>
                      </a:r>
                    </a:p>
                  </a:txBody>
                  <a:tcPr marT="81720" marB="81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63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from baseline at Week 6 (minutes)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T="81720" marB="81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(N=23)</a:t>
                      </a:r>
                    </a:p>
                  </a:txBody>
                  <a:tcPr marL="19440" marR="19440" marT="81720" marB="81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mg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mg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(N=22)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mg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(N=24)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08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LSM</a:t>
                      </a:r>
                      <a:br>
                        <a:rPr lang="en-GB" sz="12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en-GB" sz="12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(95% CI of LSM)</a:t>
                      </a:r>
                      <a:endParaRPr lang="en-US" sz="1200" dirty="0"/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-0.6</a:t>
                      </a:r>
                      <a:b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(-4.5, 3.3)</a:t>
                      </a:r>
                    </a:p>
                  </a:txBody>
                  <a:tcPr marL="19440" marR="19440" marT="81720" marB="817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21.6</a:t>
                      </a:r>
                      <a:b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(17.7, 25.6)</a:t>
                      </a:r>
                    </a:p>
                  </a:txBody>
                  <a:tcPr marL="19440" marR="19440" marT="81720" marB="817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23.5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(19.4, 27.6)</a:t>
                      </a:r>
                    </a:p>
                  </a:txBody>
                  <a:tcPr marL="19440" marR="19440"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25.5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(21.4, 29.5)</a:t>
                      </a:r>
                    </a:p>
                  </a:txBody>
                  <a:tcPr marL="19440" marR="19440"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2972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LSM difference vs PBO</a:t>
                      </a:r>
                      <a:br>
                        <a:rPr lang="en-GB" sz="12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en-GB" sz="12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(95% CI of LSM differences)</a:t>
                      </a:r>
                      <a:endParaRPr lang="en-US" sz="1200" dirty="0"/>
                    </a:p>
                  </a:txBody>
                  <a:tcPr marR="0" marT="81720" marB="8172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22.2</a:t>
                      </a:r>
                      <a:b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(17.2, 27.2)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24.1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(19.0, 29.1)</a:t>
                      </a:r>
                    </a:p>
                  </a:txBody>
                  <a:tcPr marL="19440" marR="19440"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26.0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(21.0, 31.0)</a:t>
                      </a:r>
                    </a:p>
                  </a:txBody>
                  <a:tcPr marL="19440" marR="19440" marT="81720" marB="81720"/>
                </a:tc>
                <a:extLst>
                  <a:ext uri="{0D108BD9-81ED-4DB2-BD59-A6C34878D82A}">
                    <a16:rowId xmlns:a16="http://schemas.microsoft.com/office/drawing/2014/main" val="373251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b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(adjusted for multiplicity)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19440" marR="19440" marT="81720" marB="81720" anchor="ctr"/>
                </a:tc>
                <a:extLst>
                  <a:ext uri="{0D108BD9-81ED-4DB2-BD59-A6C34878D82A}">
                    <a16:rowId xmlns:a16="http://schemas.microsoft.com/office/drawing/2014/main" val="2798930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0673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15A41-EB53-D188-4E60-ACB10BC17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82AC-F2A6-592D-6C8D-5FEAEF55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136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Sleep connect </a:t>
            </a:r>
            <a:br>
              <a:rPr lang="en-US" sz="4400" dirty="0"/>
            </a:br>
            <a:r>
              <a:rPr lang="en-US" sz="4400" dirty="0"/>
              <a:t>ANIMATED VIDEO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sz="3600" dirty="0"/>
              <a:t>Narcolepsy type 1: </a:t>
            </a:r>
            <a:br>
              <a:rPr lang="en-US" sz="3600" dirty="0"/>
            </a:br>
            <a:r>
              <a:rPr lang="en-US" sz="3600" dirty="0"/>
              <a:t>Exploring the evolving treatment landscape </a:t>
            </a:r>
            <a:br>
              <a:rPr lang="en-US" sz="3600" dirty="0"/>
            </a:br>
            <a:br>
              <a:rPr lang="en-US" dirty="0"/>
            </a:br>
            <a:r>
              <a:rPr lang="en-US" dirty="0"/>
              <a:t> </a:t>
            </a:r>
            <a:r>
              <a:rPr lang="en-GB" sz="3600" cap="none" dirty="0"/>
              <a:t>Prof. Yves </a:t>
            </a:r>
            <a:r>
              <a:rPr lang="en-GB" sz="3600" cap="none" dirty="0" err="1"/>
              <a:t>Dauvilliers</a:t>
            </a:r>
            <a:br>
              <a:rPr lang="en-GB" cap="none" dirty="0"/>
            </a:br>
            <a:r>
              <a:rPr lang="en-GB" sz="2400" cap="none" dirty="0"/>
              <a:t>University of Montpellier, France</a:t>
            </a:r>
            <a:br>
              <a:rPr lang="en-GB" sz="2400" cap="none" dirty="0"/>
            </a:br>
            <a:br>
              <a:rPr lang="en-GB" sz="2400" cap="none" dirty="0"/>
            </a:br>
            <a:r>
              <a:rPr lang="en-GB" sz="2700"/>
              <a:t>APril </a:t>
            </a:r>
            <a:r>
              <a:rPr lang="en-GB" sz="2700" dirty="0"/>
              <a:t>2026 </a:t>
            </a:r>
            <a:endParaRPr lang="en-US" sz="27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F2DED-C20A-1898-1A5B-6D46B1A45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33200"/>
            <a:ext cx="781200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06465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404A3-AAB7-5809-0A12-F98232C20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22DF-BD92-4BDC-1E6F-FDF65DE8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Key Secondary Endpoint: </a:t>
            </a:r>
            <a:r>
              <a:rPr lang="en-US" dirty="0" err="1"/>
              <a:t>ESS</a:t>
            </a:r>
            <a:r>
              <a:rPr lang="en-US" cap="none" baseline="30000" dirty="0" err="1"/>
              <a:t>a</a:t>
            </a:r>
            <a:br>
              <a:rPr lang="en-US" dirty="0"/>
            </a:br>
            <a:r>
              <a:rPr lang="en-US" sz="1800" dirty="0">
                <a:solidFill>
                  <a:schemeClr val="accent1"/>
                </a:solidFill>
              </a:rPr>
              <a:t>ESS Showed </a:t>
            </a:r>
            <a:r>
              <a:rPr lang="en-US" sz="1800" dirty="0" err="1">
                <a:solidFill>
                  <a:schemeClr val="accent1"/>
                </a:solidFill>
              </a:rPr>
              <a:t>Alixorexton</a:t>
            </a:r>
            <a:r>
              <a:rPr lang="en-US" sz="1800" dirty="0">
                <a:solidFill>
                  <a:schemeClr val="accent1"/>
                </a:solidFill>
              </a:rPr>
              <a:t> Achieved Normative Wakefulness at All Doses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25CE8-975D-F03B-400B-1EABE9824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30</a:t>
            </a:fld>
            <a:endParaRPr lang="en-GB" dirty="0"/>
          </a:p>
        </p:txBody>
      </p:sp>
      <p:sp>
        <p:nvSpPr>
          <p:cNvPr id="182" name="Content Placeholder 181">
            <a:extLst>
              <a:ext uri="{FF2B5EF4-FFF2-40B4-BE49-F238E27FC236}">
                <a16:creationId xmlns:a16="http://schemas.microsoft.com/office/drawing/2014/main" id="{112FD83C-23ED-02D6-2E0C-61637A5EE7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baseline="30000" dirty="0">
                <a:solidFill>
                  <a:schemeClr val="tx2"/>
                </a:solidFill>
              </a:rPr>
              <a:t>a </a:t>
            </a:r>
            <a:r>
              <a:rPr lang="en-GB" dirty="0">
                <a:solidFill>
                  <a:schemeClr val="tx2"/>
                </a:solidFill>
              </a:rPr>
              <a:t>Adapted from Plazzi et al. (2025);</a:t>
            </a:r>
            <a:r>
              <a:rPr lang="en-GB" baseline="30000" dirty="0">
                <a:solidFill>
                  <a:schemeClr val="tx2"/>
                </a:solidFill>
              </a:rPr>
              <a:t>2</a:t>
            </a:r>
            <a:r>
              <a:rPr lang="en-GB" dirty="0">
                <a:solidFill>
                  <a:schemeClr val="tx2"/>
                </a:solidFill>
              </a:rPr>
              <a:t> study citation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  <a:r>
              <a:rPr lang="en-GB" dirty="0">
                <a:solidFill>
                  <a:schemeClr val="tx2"/>
                </a:solidFill>
              </a:rPr>
              <a:t> shown as per the original slide</a:t>
            </a:r>
            <a:endParaRPr lang="en-GB" baseline="30000" dirty="0">
              <a:solidFill>
                <a:schemeClr val="tx2"/>
              </a:solidFill>
            </a:endParaRPr>
          </a:p>
          <a:p>
            <a:r>
              <a:rPr lang="en-GB" baseline="30000" dirty="0">
                <a:solidFill>
                  <a:schemeClr val="tx2"/>
                </a:solidFill>
              </a:rPr>
              <a:t>b </a:t>
            </a:r>
            <a:r>
              <a:rPr lang="en-GB" dirty="0">
                <a:solidFill>
                  <a:schemeClr val="tx2"/>
                </a:solidFill>
              </a:rPr>
              <a:t>ANCOVA model. Missing data were imputed using multiple imputation</a:t>
            </a:r>
          </a:p>
          <a:p>
            <a:r>
              <a:rPr lang="en-GB" dirty="0">
                <a:solidFill>
                  <a:schemeClr val="tx2"/>
                </a:solidFill>
              </a:rPr>
              <a:t>ANCOVA, analysis of covariance; CI, confidence interval; ESS, Epworth Sleepiness Scale; LSM, least squares mean; PBO, placebo; SE, standard error</a:t>
            </a:r>
          </a:p>
          <a:p>
            <a:r>
              <a:rPr lang="en-GB" dirty="0">
                <a:solidFill>
                  <a:schemeClr val="tx2"/>
                </a:solidFill>
              </a:rPr>
              <a:t>1. Johns MW. Sleep 1991;14:540-5; 2. Plazzi G, et al. World Sleep Congress 2025. Abstract Session O-09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40296-CF99-2ACF-80B5-03652EEFB265}"/>
              </a:ext>
            </a:extLst>
          </p:cNvPr>
          <p:cNvSpPr txBox="1"/>
          <p:nvPr/>
        </p:nvSpPr>
        <p:spPr>
          <a:xfrm rot="16200000">
            <a:off x="406507" y="2953219"/>
            <a:ext cx="80310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ESS score 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Mean (SE)</a:t>
            </a:r>
            <a:endParaRPr lang="en-GB" sz="1200" b="1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B319E2-1659-79FF-1759-6AF0D4AE20D3}"/>
              </a:ext>
            </a:extLst>
          </p:cNvPr>
          <p:cNvCxnSpPr>
            <a:cxnSpLocks/>
          </p:cNvCxnSpPr>
          <p:nvPr/>
        </p:nvCxnSpPr>
        <p:spPr>
          <a:xfrm flipV="1">
            <a:off x="1415481" y="2212975"/>
            <a:ext cx="0" cy="24725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CDB0BE-0E5C-A243-DADE-06EC9727C11D}"/>
              </a:ext>
            </a:extLst>
          </p:cNvPr>
          <p:cNvCxnSpPr>
            <a:cxnSpLocks/>
          </p:cNvCxnSpPr>
          <p:nvPr/>
        </p:nvCxnSpPr>
        <p:spPr>
          <a:xfrm>
            <a:off x="1339802" y="4685532"/>
            <a:ext cx="773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DC090DA-9F01-A72F-F0F8-0CF0DE0E64F4}"/>
              </a:ext>
            </a:extLst>
          </p:cNvPr>
          <p:cNvSpPr txBox="1"/>
          <p:nvPr/>
        </p:nvSpPr>
        <p:spPr>
          <a:xfrm>
            <a:off x="1212407" y="458993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E2698-74F2-8CB3-9C1C-54C065C865B0}"/>
              </a:ext>
            </a:extLst>
          </p:cNvPr>
          <p:cNvSpPr txBox="1"/>
          <p:nvPr/>
        </p:nvSpPr>
        <p:spPr>
          <a:xfrm>
            <a:off x="1703512" y="4757539"/>
            <a:ext cx="63158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8A92F0-F601-8A2A-13D9-C3AE255EDAC3}"/>
              </a:ext>
            </a:extLst>
          </p:cNvPr>
          <p:cNvSpPr txBox="1"/>
          <p:nvPr/>
        </p:nvSpPr>
        <p:spPr>
          <a:xfrm>
            <a:off x="4025114" y="3249290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19.3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F5DC80-A299-550C-BE32-6086C1C4E12F}"/>
              </a:ext>
            </a:extLst>
          </p:cNvPr>
          <p:cNvCxnSpPr>
            <a:cxnSpLocks/>
          </p:cNvCxnSpPr>
          <p:nvPr/>
        </p:nvCxnSpPr>
        <p:spPr>
          <a:xfrm>
            <a:off x="1405835" y="4685531"/>
            <a:ext cx="44741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7282F17-4BC8-EA2C-EB6E-5BBAA796E26A}"/>
              </a:ext>
            </a:extLst>
          </p:cNvPr>
          <p:cNvSpPr txBox="1"/>
          <p:nvPr/>
        </p:nvSpPr>
        <p:spPr>
          <a:xfrm>
            <a:off x="1559496" y="3861048"/>
            <a:ext cx="844783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Upper limit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of normative</a:t>
            </a:r>
            <a:b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ESS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3080638-1DD5-E75E-0E88-F5EC00BEF286}"/>
              </a:ext>
            </a:extLst>
          </p:cNvPr>
          <p:cNvSpPr txBox="1"/>
          <p:nvPr/>
        </p:nvSpPr>
        <p:spPr>
          <a:xfrm>
            <a:off x="6456040" y="1549537"/>
            <a:ext cx="51125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Key secondary endpoint analysis at Week 6</a:t>
            </a:r>
            <a:endParaRPr lang="en-GB" sz="1600" b="1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aphicFrame>
        <p:nvGraphicFramePr>
          <p:cNvPr id="191" name="Table 190">
            <a:extLst>
              <a:ext uri="{FF2B5EF4-FFF2-40B4-BE49-F238E27FC236}">
                <a16:creationId xmlns:a16="http://schemas.microsoft.com/office/drawing/2014/main" id="{C0110EA6-20F6-FBD0-C5FB-AF60B692A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69392"/>
              </p:ext>
            </p:extLst>
          </p:nvPr>
        </p:nvGraphicFramePr>
        <p:xfrm>
          <a:off x="6456040" y="1988840"/>
          <a:ext cx="5112569" cy="246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380">
                  <a:extLst>
                    <a:ext uri="{9D8B030D-6E8A-4147-A177-3AD203B41FA5}">
                      <a16:colId xmlns:a16="http://schemas.microsoft.com/office/drawing/2014/main" val="222893371"/>
                    </a:ext>
                  </a:extLst>
                </a:gridCol>
                <a:gridCol w="759476">
                  <a:extLst>
                    <a:ext uri="{9D8B030D-6E8A-4147-A177-3AD203B41FA5}">
                      <a16:colId xmlns:a16="http://schemas.microsoft.com/office/drawing/2014/main" val="4283276502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1166052831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976136705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2692286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81720" marB="8172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81720" marB="8172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Alixorexton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once daily</a:t>
                      </a:r>
                    </a:p>
                  </a:txBody>
                  <a:tcPr marT="81720" marB="81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63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from baseline at Week 6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81720" marB="81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(N=23)</a:t>
                      </a:r>
                    </a:p>
                  </a:txBody>
                  <a:tcPr marL="19440" marR="19440" marT="81720" marB="81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mg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mg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(N=22)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mg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(N=24)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08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LSM</a:t>
                      </a:r>
                      <a:br>
                        <a:rPr lang="en-GB" sz="12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en-GB" sz="12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(95% CI of LSM)</a:t>
                      </a:r>
                      <a:endParaRPr lang="en-US" sz="1200" dirty="0"/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-3.1</a:t>
                      </a:r>
                      <a:b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(-5.6, -0.7)</a:t>
                      </a:r>
                    </a:p>
                  </a:txBody>
                  <a:tcPr marL="19440" marR="19440" marT="81720" marB="817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-9.6</a:t>
                      </a:r>
                      <a:b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200" b="0" spc="-20" baseline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(-12.0, -7.1)</a:t>
                      </a:r>
                    </a:p>
                  </a:txBody>
                  <a:tcPr marL="19440" marR="19440" marT="81720" marB="817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-11.8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spc="-2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(-14.3, -9.3)</a:t>
                      </a:r>
                    </a:p>
                  </a:txBody>
                  <a:tcPr marL="19440" marR="19440"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-11.4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spc="-2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(-13.9, -9.0)</a:t>
                      </a:r>
                    </a:p>
                  </a:txBody>
                  <a:tcPr marL="19440" marR="19440"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2972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LSM difference vs PBO</a:t>
                      </a:r>
                      <a:br>
                        <a:rPr lang="en-GB" sz="12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en-GB" sz="1200" b="0" u="none" strike="noStrike" cap="none" spc="-30" baseline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(95% CI of LSM difference)</a:t>
                      </a:r>
                      <a:endParaRPr lang="en-US" sz="1200" spc="-30" baseline="0" dirty="0"/>
                    </a:p>
                  </a:txBody>
                  <a:tcPr marR="0" marT="81720" marB="8172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-6.4</a:t>
                      </a:r>
                      <a:b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(-9.6, -3.3)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-8.7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(-11.9, -5.5)</a:t>
                      </a:r>
                    </a:p>
                  </a:txBody>
                  <a:tcPr marL="19440" marR="19440"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-8.3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(-11.4, -5.2)</a:t>
                      </a:r>
                    </a:p>
                  </a:txBody>
                  <a:tcPr marL="19440" marR="19440" marT="81720" marB="81720"/>
                </a:tc>
                <a:extLst>
                  <a:ext uri="{0D108BD9-81ED-4DB2-BD59-A6C34878D82A}">
                    <a16:rowId xmlns:a16="http://schemas.microsoft.com/office/drawing/2014/main" val="373251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b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(adjusted for multiplicity)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19440" marR="19440" marT="81720" marB="81720" anchor="ctr"/>
                </a:tc>
                <a:extLst>
                  <a:ext uri="{0D108BD9-81ED-4DB2-BD59-A6C34878D82A}">
                    <a16:rowId xmlns:a16="http://schemas.microsoft.com/office/drawing/2014/main" val="2798930605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6FA4B9-BE8E-E1DB-A84A-0F1C7147BB32}"/>
              </a:ext>
            </a:extLst>
          </p:cNvPr>
          <p:cNvCxnSpPr>
            <a:cxnSpLocks/>
          </p:cNvCxnSpPr>
          <p:nvPr/>
        </p:nvCxnSpPr>
        <p:spPr>
          <a:xfrm>
            <a:off x="1339802" y="4079107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CB92AE9-CE25-5CCA-F75F-76BCD2C4D4A3}"/>
              </a:ext>
            </a:extLst>
          </p:cNvPr>
          <p:cNvSpPr txBox="1"/>
          <p:nvPr/>
        </p:nvSpPr>
        <p:spPr>
          <a:xfrm>
            <a:off x="1212407" y="397715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6E6EB-B2CA-57EE-B873-236D17C89488}"/>
              </a:ext>
            </a:extLst>
          </p:cNvPr>
          <p:cNvSpPr txBox="1"/>
          <p:nvPr/>
        </p:nvSpPr>
        <p:spPr>
          <a:xfrm>
            <a:off x="1127448" y="3666009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772A0C-6D92-EEA3-2390-062EC19F7AB3}"/>
              </a:ext>
            </a:extLst>
          </p:cNvPr>
          <p:cNvCxnSpPr>
            <a:cxnSpLocks/>
          </p:cNvCxnSpPr>
          <p:nvPr/>
        </p:nvCxnSpPr>
        <p:spPr>
          <a:xfrm>
            <a:off x="1339802" y="3767957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C97B7B-63C7-B386-4B1F-92E13723441A}"/>
              </a:ext>
            </a:extLst>
          </p:cNvPr>
          <p:cNvCxnSpPr>
            <a:cxnSpLocks/>
          </p:cNvCxnSpPr>
          <p:nvPr/>
        </p:nvCxnSpPr>
        <p:spPr>
          <a:xfrm flipH="1">
            <a:off x="1415482" y="3767957"/>
            <a:ext cx="416299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AE5E3CF-7FE9-BF24-65A3-CE1FD2893330}"/>
              </a:ext>
            </a:extLst>
          </p:cNvPr>
          <p:cNvSpPr txBox="1"/>
          <p:nvPr/>
        </p:nvSpPr>
        <p:spPr>
          <a:xfrm>
            <a:off x="1127449" y="211978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DFA56A0-2C20-E60D-4350-3087583BF732}"/>
              </a:ext>
            </a:extLst>
          </p:cNvPr>
          <p:cNvCxnSpPr>
            <a:cxnSpLocks/>
          </p:cNvCxnSpPr>
          <p:nvPr/>
        </p:nvCxnSpPr>
        <p:spPr>
          <a:xfrm>
            <a:off x="1339802" y="221538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DF5E384-F62A-82A2-726A-5DD3CBB5547F}"/>
              </a:ext>
            </a:extLst>
          </p:cNvPr>
          <p:cNvSpPr txBox="1"/>
          <p:nvPr/>
        </p:nvSpPr>
        <p:spPr>
          <a:xfrm>
            <a:off x="1127448" y="273573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1E751E-45E0-8E49-E151-31B9E2BBF6F0}"/>
              </a:ext>
            </a:extLst>
          </p:cNvPr>
          <p:cNvCxnSpPr>
            <a:cxnSpLocks/>
          </p:cNvCxnSpPr>
          <p:nvPr/>
        </p:nvCxnSpPr>
        <p:spPr>
          <a:xfrm>
            <a:off x="1339802" y="2834507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05ED5EE-882C-942B-D7F2-B4BD46DCABEE}"/>
              </a:ext>
            </a:extLst>
          </p:cNvPr>
          <p:cNvSpPr txBox="1"/>
          <p:nvPr/>
        </p:nvSpPr>
        <p:spPr>
          <a:xfrm>
            <a:off x="1127448" y="335803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E2A198F-B4C7-4F02-583C-6CE8CB383646}"/>
              </a:ext>
            </a:extLst>
          </p:cNvPr>
          <p:cNvCxnSpPr>
            <a:cxnSpLocks/>
          </p:cNvCxnSpPr>
          <p:nvPr/>
        </p:nvCxnSpPr>
        <p:spPr>
          <a:xfrm>
            <a:off x="1339802" y="3456807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6D784B-9DC2-C6F3-D60E-CAE3BD7E53E5}"/>
              </a:ext>
            </a:extLst>
          </p:cNvPr>
          <p:cNvCxnSpPr>
            <a:cxnSpLocks/>
          </p:cNvCxnSpPr>
          <p:nvPr/>
        </p:nvCxnSpPr>
        <p:spPr>
          <a:xfrm>
            <a:off x="1339802" y="438708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8736227-E3A6-F47D-B03D-CAD83A54CDAB}"/>
              </a:ext>
            </a:extLst>
          </p:cNvPr>
          <p:cNvSpPr txBox="1"/>
          <p:nvPr/>
        </p:nvSpPr>
        <p:spPr>
          <a:xfrm>
            <a:off x="1212407" y="428513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2A7A16-F18E-FE9C-B7A1-1A21E09A8869}"/>
              </a:ext>
            </a:extLst>
          </p:cNvPr>
          <p:cNvSpPr txBox="1"/>
          <p:nvPr/>
        </p:nvSpPr>
        <p:spPr>
          <a:xfrm>
            <a:off x="1127448" y="304688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2CEFA6-BE22-427D-0C63-B757B69B685B}"/>
              </a:ext>
            </a:extLst>
          </p:cNvPr>
          <p:cNvCxnSpPr>
            <a:cxnSpLocks/>
          </p:cNvCxnSpPr>
          <p:nvPr/>
        </p:nvCxnSpPr>
        <p:spPr>
          <a:xfrm>
            <a:off x="1339802" y="3145657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18AC435-4F04-836F-8BE5-5E45E37ADA0D}"/>
              </a:ext>
            </a:extLst>
          </p:cNvPr>
          <p:cNvSpPr txBox="1"/>
          <p:nvPr/>
        </p:nvSpPr>
        <p:spPr>
          <a:xfrm>
            <a:off x="1127448" y="2427759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F2371FF-ED87-E450-C387-E1991A945CA5}"/>
              </a:ext>
            </a:extLst>
          </p:cNvPr>
          <p:cNvCxnSpPr>
            <a:cxnSpLocks/>
          </p:cNvCxnSpPr>
          <p:nvPr/>
        </p:nvCxnSpPr>
        <p:spPr>
          <a:xfrm>
            <a:off x="1339802" y="252653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D99D782-1D1B-00AA-FEE7-83E401523D92}"/>
              </a:ext>
            </a:extLst>
          </p:cNvPr>
          <p:cNvSpPr txBox="1"/>
          <p:nvPr/>
        </p:nvSpPr>
        <p:spPr>
          <a:xfrm>
            <a:off x="2857914" y="4757539"/>
            <a:ext cx="5262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76B7CB-B12F-B417-59FB-EF74FA992989}"/>
              </a:ext>
            </a:extLst>
          </p:cNvPr>
          <p:cNvSpPr txBox="1"/>
          <p:nvPr/>
        </p:nvSpPr>
        <p:spPr>
          <a:xfrm>
            <a:off x="3997739" y="4757539"/>
            <a:ext cx="5262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E7A4CE-6B24-0B6F-F727-5402A2A4B840}"/>
              </a:ext>
            </a:extLst>
          </p:cNvPr>
          <p:cNvSpPr txBox="1"/>
          <p:nvPr/>
        </p:nvSpPr>
        <p:spPr>
          <a:xfrm>
            <a:off x="5128039" y="4757539"/>
            <a:ext cx="5262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46EEAD-BDCF-5C98-845E-D7D518EEA4AC}"/>
              </a:ext>
            </a:extLst>
          </p:cNvPr>
          <p:cNvSpPr txBox="1"/>
          <p:nvPr/>
        </p:nvSpPr>
        <p:spPr>
          <a:xfrm>
            <a:off x="1183832" y="508518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F83099-251F-9BCE-AB4E-C33CF583233F}"/>
              </a:ext>
            </a:extLst>
          </p:cNvPr>
          <p:cNvSpPr txBox="1"/>
          <p:nvPr/>
        </p:nvSpPr>
        <p:spPr>
          <a:xfrm>
            <a:off x="1533593" y="508518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AFDEDA-1F43-4550-3A01-2C6B7F9227A4}"/>
              </a:ext>
            </a:extLst>
          </p:cNvPr>
          <p:cNvSpPr txBox="1"/>
          <p:nvPr/>
        </p:nvSpPr>
        <p:spPr>
          <a:xfrm>
            <a:off x="1749493" y="508518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231A82-D320-3CD9-2F8A-765F76A330DC}"/>
              </a:ext>
            </a:extLst>
          </p:cNvPr>
          <p:cNvSpPr txBox="1"/>
          <p:nvPr/>
        </p:nvSpPr>
        <p:spPr>
          <a:xfrm>
            <a:off x="1987618" y="508518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F02B5B-6DC7-629D-B545-B89BCD4A0EE5}"/>
              </a:ext>
            </a:extLst>
          </p:cNvPr>
          <p:cNvSpPr txBox="1"/>
          <p:nvPr/>
        </p:nvSpPr>
        <p:spPr>
          <a:xfrm>
            <a:off x="2222568" y="508518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F00B485-3824-CEDF-E9E6-B645AC5BE9E1}"/>
              </a:ext>
            </a:extLst>
          </p:cNvPr>
          <p:cNvGrpSpPr/>
          <p:nvPr/>
        </p:nvGrpSpPr>
        <p:grpSpPr>
          <a:xfrm>
            <a:off x="1866454" y="2329830"/>
            <a:ext cx="72000" cy="180000"/>
            <a:chOff x="4079776" y="2565400"/>
            <a:chExt cx="72000" cy="1757164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54F98C1-AC29-4C86-07F0-889E122E3DC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5014C18-745D-8BC9-FD7B-4DB24F5E86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A27AF9F-C2F1-8C6A-E274-41BABE7F284C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D3D7076-72A2-C190-C0ED-98B5438035FB}"/>
              </a:ext>
            </a:extLst>
          </p:cNvPr>
          <p:cNvGrpSpPr/>
          <p:nvPr/>
        </p:nvGrpSpPr>
        <p:grpSpPr>
          <a:xfrm>
            <a:off x="2037259" y="2294657"/>
            <a:ext cx="72000" cy="252000"/>
            <a:chOff x="4079776" y="2565400"/>
            <a:chExt cx="72000" cy="1757164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2C1D8A0-FACC-84ED-8EAE-15439F9AC46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8277812-9384-A57A-BEBA-5012A7C913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9D3C606-9657-E174-367A-1EA036D8843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B0291C25-A5D0-7E14-9937-9E149CA84E15}"/>
              </a:ext>
            </a:extLst>
          </p:cNvPr>
          <p:cNvSpPr/>
          <p:nvPr/>
        </p:nvSpPr>
        <p:spPr>
          <a:xfrm>
            <a:off x="2028140" y="2374032"/>
            <a:ext cx="90239" cy="902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7803C78-9376-85F7-5F38-AB16F5B0AD26}"/>
              </a:ext>
            </a:extLst>
          </p:cNvPr>
          <p:cNvGrpSpPr/>
          <p:nvPr/>
        </p:nvGrpSpPr>
        <p:grpSpPr>
          <a:xfrm>
            <a:off x="1978539" y="2345333"/>
            <a:ext cx="72000" cy="205199"/>
            <a:chOff x="4079776" y="2565400"/>
            <a:chExt cx="72000" cy="1757164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A087076-89B0-861A-E224-80C742721E5E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E5FC2A5-5D77-CDBE-16B5-098DDC6AB2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866AF27-0766-D966-D347-99D3B1915CC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Diamond 70">
            <a:extLst>
              <a:ext uri="{FF2B5EF4-FFF2-40B4-BE49-F238E27FC236}">
                <a16:creationId xmlns:a16="http://schemas.microsoft.com/office/drawing/2014/main" id="{0A03148B-A839-2C3C-8D5F-3A304C7BA34A}"/>
              </a:ext>
            </a:extLst>
          </p:cNvPr>
          <p:cNvSpPr/>
          <p:nvPr/>
        </p:nvSpPr>
        <p:spPr>
          <a:xfrm>
            <a:off x="1845025" y="2364822"/>
            <a:ext cx="113950" cy="11395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542A1D1-8C64-C4C8-CAD1-5BE99AF877D5}"/>
              </a:ext>
            </a:extLst>
          </p:cNvPr>
          <p:cNvGrpSpPr/>
          <p:nvPr/>
        </p:nvGrpSpPr>
        <p:grpSpPr>
          <a:xfrm>
            <a:off x="1924869" y="2411735"/>
            <a:ext cx="72000" cy="169200"/>
            <a:chOff x="4079776" y="2565400"/>
            <a:chExt cx="72000" cy="1757164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3277322-D84D-E220-0E12-5686D587994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A3FD311-67F4-964A-D3FE-BD504ADA81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237772E-C965-0D3B-68C0-D93DAAD7226B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riangle 152">
            <a:extLst>
              <a:ext uri="{FF2B5EF4-FFF2-40B4-BE49-F238E27FC236}">
                <a16:creationId xmlns:a16="http://schemas.microsoft.com/office/drawing/2014/main" id="{DFB4BD35-8115-701E-48F9-C91BD1103F0D}"/>
              </a:ext>
            </a:extLst>
          </p:cNvPr>
          <p:cNvSpPr/>
          <p:nvPr/>
        </p:nvSpPr>
        <p:spPr>
          <a:xfrm>
            <a:off x="1912269" y="2448000"/>
            <a:ext cx="97200" cy="97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80CA8DB-2A0B-B742-1374-F6E7D4A892FA}"/>
              </a:ext>
            </a:extLst>
          </p:cNvPr>
          <p:cNvSpPr>
            <a:spLocks noChangeAspect="1"/>
          </p:cNvSpPr>
          <p:nvPr/>
        </p:nvSpPr>
        <p:spPr>
          <a:xfrm>
            <a:off x="1969951" y="2404800"/>
            <a:ext cx="89176" cy="89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9AAE482-EFAE-20EF-8307-6FC36742FDAD}"/>
              </a:ext>
            </a:extLst>
          </p:cNvPr>
          <p:cNvGrpSpPr/>
          <p:nvPr/>
        </p:nvGrpSpPr>
        <p:grpSpPr>
          <a:xfrm>
            <a:off x="2999929" y="2852936"/>
            <a:ext cx="72000" cy="378000"/>
            <a:chOff x="4079776" y="2565400"/>
            <a:chExt cx="72000" cy="1757164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81F65BE-E1C6-B8DF-25FA-FB73224E9CD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4C88BF3-3392-7255-48E8-35997F728D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2BE1333-5425-A257-5C50-8A75B100BCD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F651886-FA27-AF72-CC98-039202B486E3}"/>
              </a:ext>
            </a:extLst>
          </p:cNvPr>
          <p:cNvGrpSpPr/>
          <p:nvPr/>
        </p:nvGrpSpPr>
        <p:grpSpPr>
          <a:xfrm>
            <a:off x="3171600" y="4122000"/>
            <a:ext cx="72000" cy="370800"/>
            <a:chOff x="4079776" y="2565400"/>
            <a:chExt cx="72000" cy="1757164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BF1B9BE-251B-0275-3FAA-9FAD0815445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476B5E0-5E7F-F646-ECA5-15F2A3871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C11FA31-858E-9C32-65B5-79CDEDFC377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Oval 182">
            <a:extLst>
              <a:ext uri="{FF2B5EF4-FFF2-40B4-BE49-F238E27FC236}">
                <a16:creationId xmlns:a16="http://schemas.microsoft.com/office/drawing/2014/main" id="{6D24906D-F806-FE89-5E37-7EFFC86F381E}"/>
              </a:ext>
            </a:extLst>
          </p:cNvPr>
          <p:cNvSpPr/>
          <p:nvPr/>
        </p:nvSpPr>
        <p:spPr>
          <a:xfrm>
            <a:off x="3161615" y="4262400"/>
            <a:ext cx="90239" cy="902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D651EBD-DFF5-73B6-5CA9-2D6BADDAEA8F}"/>
              </a:ext>
            </a:extLst>
          </p:cNvPr>
          <p:cNvGrpSpPr/>
          <p:nvPr/>
        </p:nvGrpSpPr>
        <p:grpSpPr>
          <a:xfrm>
            <a:off x="3112014" y="4231912"/>
            <a:ext cx="72000" cy="370800"/>
            <a:chOff x="4079776" y="2565400"/>
            <a:chExt cx="72000" cy="1757164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74813AB-4298-7A69-C648-F31A4FE8B6C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6BB0FEC-74F0-6DF6-85CB-206C797FB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65F5DBB-81D5-06E9-906E-44BBF88CD57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Diamond 187">
            <a:extLst>
              <a:ext uri="{FF2B5EF4-FFF2-40B4-BE49-F238E27FC236}">
                <a16:creationId xmlns:a16="http://schemas.microsoft.com/office/drawing/2014/main" id="{0D0764E3-A0F3-876A-E9DA-33606B943C5D}"/>
              </a:ext>
            </a:extLst>
          </p:cNvPr>
          <p:cNvSpPr/>
          <p:nvPr/>
        </p:nvSpPr>
        <p:spPr>
          <a:xfrm>
            <a:off x="2978500" y="2980772"/>
            <a:ext cx="113950" cy="11395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2CBB0A2-4E18-9343-13B9-7AFDD2838EE1}"/>
              </a:ext>
            </a:extLst>
          </p:cNvPr>
          <p:cNvGrpSpPr/>
          <p:nvPr/>
        </p:nvGrpSpPr>
        <p:grpSpPr>
          <a:xfrm>
            <a:off x="3058344" y="4051888"/>
            <a:ext cx="72000" cy="273600"/>
            <a:chOff x="4079776" y="2565400"/>
            <a:chExt cx="72000" cy="1757164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096B14E-EA1B-8D16-AF67-B06579716C5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FAF177C2-1F08-2E35-1D25-54641464B5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1DF95AA-2C28-3CED-E8C2-B9A9A790308E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Triangle 195">
            <a:extLst>
              <a:ext uri="{FF2B5EF4-FFF2-40B4-BE49-F238E27FC236}">
                <a16:creationId xmlns:a16="http://schemas.microsoft.com/office/drawing/2014/main" id="{6136EBD1-3B84-E24C-42E3-8232F4F08758}"/>
              </a:ext>
            </a:extLst>
          </p:cNvPr>
          <p:cNvSpPr/>
          <p:nvPr/>
        </p:nvSpPr>
        <p:spPr>
          <a:xfrm>
            <a:off x="3045744" y="4132800"/>
            <a:ext cx="97200" cy="97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1571E14-9195-8852-9F46-D51823D27CF6}"/>
              </a:ext>
            </a:extLst>
          </p:cNvPr>
          <p:cNvSpPr>
            <a:spLocks noChangeAspect="1"/>
          </p:cNvSpPr>
          <p:nvPr/>
        </p:nvSpPr>
        <p:spPr>
          <a:xfrm>
            <a:off x="3103426" y="4377600"/>
            <a:ext cx="89176" cy="89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32ED0075-7136-1F82-C589-2E4305323787}"/>
              </a:ext>
            </a:extLst>
          </p:cNvPr>
          <p:cNvSpPr txBox="1"/>
          <p:nvPr/>
        </p:nvSpPr>
        <p:spPr>
          <a:xfrm>
            <a:off x="1199456" y="1549537"/>
            <a:ext cx="47525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Randomised double-blind</a:t>
            </a:r>
            <a:br>
              <a:rPr lang="en-GB" sz="16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treatment period</a:t>
            </a:r>
            <a:endParaRPr lang="en-GB" sz="1600" b="1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B8905DC-DF69-81EC-CFA3-89FCB5D4DAA3}"/>
              </a:ext>
            </a:extLst>
          </p:cNvPr>
          <p:cNvGrpSpPr/>
          <p:nvPr/>
        </p:nvGrpSpPr>
        <p:grpSpPr>
          <a:xfrm>
            <a:off x="4130460" y="2786434"/>
            <a:ext cx="72000" cy="406799"/>
            <a:chOff x="4079776" y="2565400"/>
            <a:chExt cx="72000" cy="1757164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E85C921-69AD-61B2-20B7-9F9CBEFC3C51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3B92B82-B0E2-6423-0D98-CE4C3D9943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52FCD94-9740-216B-C24D-256FDDD996D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927F03E-BE4E-6872-4853-3CD6D281B27C}"/>
              </a:ext>
            </a:extLst>
          </p:cNvPr>
          <p:cNvGrpSpPr/>
          <p:nvPr/>
        </p:nvGrpSpPr>
        <p:grpSpPr>
          <a:xfrm>
            <a:off x="4302131" y="4138320"/>
            <a:ext cx="72000" cy="338400"/>
            <a:chOff x="4079776" y="2565400"/>
            <a:chExt cx="72000" cy="1757164"/>
          </a:xfrm>
        </p:grpSpPr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5710A51-8DF1-AE3B-740C-0AD305CA7245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36A1C6A-2C43-C920-49E8-5E9BA645CB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6AF8377-ED99-2816-BF0A-3EC91358B26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5DE8892-9C89-1E27-2A8A-FA6190D5DFE8}"/>
              </a:ext>
            </a:extLst>
          </p:cNvPr>
          <p:cNvGrpSpPr/>
          <p:nvPr/>
        </p:nvGrpSpPr>
        <p:grpSpPr>
          <a:xfrm>
            <a:off x="4242545" y="4143600"/>
            <a:ext cx="72000" cy="370800"/>
            <a:chOff x="4079776" y="2565400"/>
            <a:chExt cx="72000" cy="1757164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FDFA75E-C82B-79D9-70C5-798EBED5564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DE3E8B3-A606-2B31-8938-9E507A72C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B762EAC-F98F-F218-E4D5-49FE7287DF2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Diamond 211">
            <a:extLst>
              <a:ext uri="{FF2B5EF4-FFF2-40B4-BE49-F238E27FC236}">
                <a16:creationId xmlns:a16="http://schemas.microsoft.com/office/drawing/2014/main" id="{3345140B-BE79-BD08-DF99-E8DF5D96E140}"/>
              </a:ext>
            </a:extLst>
          </p:cNvPr>
          <p:cNvSpPr/>
          <p:nvPr/>
        </p:nvSpPr>
        <p:spPr>
          <a:xfrm>
            <a:off x="4109031" y="2926800"/>
            <a:ext cx="113950" cy="11395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929DC86-660A-1E99-F374-A33B9608AA78}"/>
              </a:ext>
            </a:extLst>
          </p:cNvPr>
          <p:cNvGrpSpPr/>
          <p:nvPr/>
        </p:nvGrpSpPr>
        <p:grpSpPr>
          <a:xfrm>
            <a:off x="4188875" y="3960000"/>
            <a:ext cx="72000" cy="288000"/>
            <a:chOff x="4079776" y="2565400"/>
            <a:chExt cx="72000" cy="1757164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B27DF994-461A-0D89-4968-730066D0717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AD5606FB-CA6E-C51C-6AEF-2FC33A7BE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8737E6B-0E0D-AE0E-CCB2-6B19D68F104C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riangle 216">
            <a:extLst>
              <a:ext uri="{FF2B5EF4-FFF2-40B4-BE49-F238E27FC236}">
                <a16:creationId xmlns:a16="http://schemas.microsoft.com/office/drawing/2014/main" id="{F4CC9F95-7F4D-ACC8-5A93-D1C0DF935CD5}"/>
              </a:ext>
            </a:extLst>
          </p:cNvPr>
          <p:cNvSpPr/>
          <p:nvPr/>
        </p:nvSpPr>
        <p:spPr>
          <a:xfrm>
            <a:off x="4176275" y="4066298"/>
            <a:ext cx="97200" cy="97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C6BCBA9-4E14-29F4-1F74-037C5DA30BE6}"/>
              </a:ext>
            </a:extLst>
          </p:cNvPr>
          <p:cNvSpPr>
            <a:spLocks noChangeAspect="1"/>
          </p:cNvSpPr>
          <p:nvPr/>
        </p:nvSpPr>
        <p:spPr>
          <a:xfrm>
            <a:off x="4233957" y="4284000"/>
            <a:ext cx="89176" cy="89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53FF4242-027C-C076-6124-9B80D45CB073}"/>
              </a:ext>
            </a:extLst>
          </p:cNvPr>
          <p:cNvSpPr/>
          <p:nvPr/>
        </p:nvSpPr>
        <p:spPr>
          <a:xfrm>
            <a:off x="4292146" y="4262573"/>
            <a:ext cx="90239" cy="902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C3683B70-CB52-670B-C1FD-7E4EB6E6DEBF}"/>
              </a:ext>
            </a:extLst>
          </p:cNvPr>
          <p:cNvSpPr txBox="1"/>
          <p:nvPr/>
        </p:nvSpPr>
        <p:spPr>
          <a:xfrm>
            <a:off x="5163957" y="3240978"/>
            <a:ext cx="2468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19.3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043A09E-C455-A2EC-C205-7FFD37B03AAF}"/>
              </a:ext>
            </a:extLst>
          </p:cNvPr>
          <p:cNvGrpSpPr/>
          <p:nvPr/>
        </p:nvGrpSpPr>
        <p:grpSpPr>
          <a:xfrm>
            <a:off x="5269303" y="2779200"/>
            <a:ext cx="72000" cy="396000"/>
            <a:chOff x="4079776" y="2565400"/>
            <a:chExt cx="72000" cy="1757164"/>
          </a:xfrm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9A90137-5D9E-32FD-9E0B-2CFAD0B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6FD3952-4CBA-E0E9-F580-AF96C9B03C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AB8A7FD-8262-D9AF-1FA1-B8BAEE4A20AA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DAAD56F-F679-7591-BA93-8E272C1851AF}"/>
              </a:ext>
            </a:extLst>
          </p:cNvPr>
          <p:cNvGrpSpPr/>
          <p:nvPr/>
        </p:nvGrpSpPr>
        <p:grpSpPr>
          <a:xfrm>
            <a:off x="5440974" y="4005064"/>
            <a:ext cx="72000" cy="378000"/>
            <a:chOff x="4079776" y="2565400"/>
            <a:chExt cx="72000" cy="1757164"/>
          </a:xfrm>
        </p:grpSpPr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C3A969ED-4BC1-8833-CC04-B80A94A284A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635F954-27CF-7810-44EB-816728EDF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3CCE882-D44A-34AB-EF1E-E7BE3641C24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DEA06FB-8B9B-0CAA-8A7E-8F939C7CFBB3}"/>
              </a:ext>
            </a:extLst>
          </p:cNvPr>
          <p:cNvGrpSpPr/>
          <p:nvPr/>
        </p:nvGrpSpPr>
        <p:grpSpPr>
          <a:xfrm>
            <a:off x="5381388" y="4104000"/>
            <a:ext cx="72000" cy="388800"/>
            <a:chOff x="4079776" y="2565400"/>
            <a:chExt cx="72000" cy="1757164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235175A-A17F-5027-EE5F-C46E365DC089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CA937BF-2AC9-790C-C408-B35BBBF4BB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AA64092E-450B-66E3-737B-9DD1E5D8B42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Diamond 232">
            <a:extLst>
              <a:ext uri="{FF2B5EF4-FFF2-40B4-BE49-F238E27FC236}">
                <a16:creationId xmlns:a16="http://schemas.microsoft.com/office/drawing/2014/main" id="{17610B5C-ED4C-3A4E-C6D6-A85A7FD842E6}"/>
              </a:ext>
            </a:extLst>
          </p:cNvPr>
          <p:cNvSpPr/>
          <p:nvPr/>
        </p:nvSpPr>
        <p:spPr>
          <a:xfrm>
            <a:off x="5247874" y="2918488"/>
            <a:ext cx="113950" cy="11395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6695AF2-348F-971F-C0AA-BA706A147BB1}"/>
              </a:ext>
            </a:extLst>
          </p:cNvPr>
          <p:cNvGrpSpPr/>
          <p:nvPr/>
        </p:nvGrpSpPr>
        <p:grpSpPr>
          <a:xfrm>
            <a:off x="5327718" y="3780000"/>
            <a:ext cx="72000" cy="342000"/>
            <a:chOff x="4079776" y="2565400"/>
            <a:chExt cx="72000" cy="1757164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206D46A-010A-25D1-9260-8D8C87CD749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E4F1DDA-80DC-6050-4216-1B93F9F4D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B8D68CF-A8AC-8D26-CB92-D31326A0D747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Triangle 237">
            <a:extLst>
              <a:ext uri="{FF2B5EF4-FFF2-40B4-BE49-F238E27FC236}">
                <a16:creationId xmlns:a16="http://schemas.microsoft.com/office/drawing/2014/main" id="{C56300EC-E97C-35CC-21DD-A4F2778A49B3}"/>
              </a:ext>
            </a:extLst>
          </p:cNvPr>
          <p:cNvSpPr/>
          <p:nvPr/>
        </p:nvSpPr>
        <p:spPr>
          <a:xfrm>
            <a:off x="5315118" y="3907864"/>
            <a:ext cx="97200" cy="97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7A036257-5FFA-86AA-3840-CC0220F79588}"/>
              </a:ext>
            </a:extLst>
          </p:cNvPr>
          <p:cNvSpPr/>
          <p:nvPr/>
        </p:nvSpPr>
        <p:spPr>
          <a:xfrm>
            <a:off x="5430989" y="4149080"/>
            <a:ext cx="90239" cy="902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900C1679-9D23-A22D-569F-C482EC2E22D2}"/>
              </a:ext>
            </a:extLst>
          </p:cNvPr>
          <p:cNvSpPr>
            <a:spLocks noChangeAspect="1"/>
          </p:cNvSpPr>
          <p:nvPr/>
        </p:nvSpPr>
        <p:spPr>
          <a:xfrm>
            <a:off x="5372800" y="4247353"/>
            <a:ext cx="89176" cy="89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9F49DB0-B1C9-E4E8-4859-4B5A23F8B878}"/>
              </a:ext>
            </a:extLst>
          </p:cNvPr>
          <p:cNvSpPr txBox="1"/>
          <p:nvPr/>
        </p:nvSpPr>
        <p:spPr>
          <a:xfrm>
            <a:off x="2705168" y="508518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BAE98076-CC15-E1E0-77B3-1ADB17A16959}"/>
              </a:ext>
            </a:extLst>
          </p:cNvPr>
          <p:cNvSpPr txBox="1"/>
          <p:nvPr/>
        </p:nvSpPr>
        <p:spPr>
          <a:xfrm>
            <a:off x="2921068" y="508518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E231320-62F1-1359-E8CA-EA2FA3683194}"/>
              </a:ext>
            </a:extLst>
          </p:cNvPr>
          <p:cNvSpPr txBox="1"/>
          <p:nvPr/>
        </p:nvSpPr>
        <p:spPr>
          <a:xfrm>
            <a:off x="3159193" y="508518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578119BA-6387-A532-ED68-4BEAFD1CF86A}"/>
              </a:ext>
            </a:extLst>
          </p:cNvPr>
          <p:cNvSpPr txBox="1"/>
          <p:nvPr/>
        </p:nvSpPr>
        <p:spPr>
          <a:xfrm>
            <a:off x="3394143" y="508518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C35807F5-EAFA-1F1D-ACBB-0FAD0EE0C052}"/>
              </a:ext>
            </a:extLst>
          </p:cNvPr>
          <p:cNvSpPr txBox="1"/>
          <p:nvPr/>
        </p:nvSpPr>
        <p:spPr>
          <a:xfrm>
            <a:off x="3829118" y="5085184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CBE0269-58DF-DFC1-B8C4-2FA71E23C116}"/>
              </a:ext>
            </a:extLst>
          </p:cNvPr>
          <p:cNvSpPr txBox="1"/>
          <p:nvPr/>
        </p:nvSpPr>
        <p:spPr>
          <a:xfrm>
            <a:off x="4045018" y="5085184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9DF0FE92-3400-D46F-EDE3-009B26544240}"/>
              </a:ext>
            </a:extLst>
          </p:cNvPr>
          <p:cNvSpPr txBox="1"/>
          <p:nvPr/>
        </p:nvSpPr>
        <p:spPr>
          <a:xfrm>
            <a:off x="4283143" y="5085184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84A1DB5-1234-4E08-8986-741A0EED212B}"/>
              </a:ext>
            </a:extLst>
          </p:cNvPr>
          <p:cNvSpPr txBox="1"/>
          <p:nvPr/>
        </p:nvSpPr>
        <p:spPr>
          <a:xfrm>
            <a:off x="4518093" y="5085184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834B97C8-74B6-B00C-5C48-AAE97BFF8A30}"/>
              </a:ext>
            </a:extLst>
          </p:cNvPr>
          <p:cNvSpPr txBox="1"/>
          <p:nvPr/>
        </p:nvSpPr>
        <p:spPr>
          <a:xfrm>
            <a:off x="4949893" y="5085184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ABD193F-C835-DED7-C85D-EAE17C80ABB5}"/>
              </a:ext>
            </a:extLst>
          </p:cNvPr>
          <p:cNvSpPr txBox="1"/>
          <p:nvPr/>
        </p:nvSpPr>
        <p:spPr>
          <a:xfrm>
            <a:off x="5165793" y="5085184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E43C9781-55E2-7D2E-996D-4D93A4C10DB2}"/>
              </a:ext>
            </a:extLst>
          </p:cNvPr>
          <p:cNvSpPr txBox="1"/>
          <p:nvPr/>
        </p:nvSpPr>
        <p:spPr>
          <a:xfrm>
            <a:off x="5403918" y="5085184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6784FB20-2A6E-DBFE-3CB0-5F9DFA045398}"/>
              </a:ext>
            </a:extLst>
          </p:cNvPr>
          <p:cNvSpPr txBox="1"/>
          <p:nvPr/>
        </p:nvSpPr>
        <p:spPr>
          <a:xfrm>
            <a:off x="5638868" y="5085184"/>
            <a:ext cx="1699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10B5E2D-5655-4D7C-DC5F-A394BAA8F441}"/>
              </a:ext>
            </a:extLst>
          </p:cNvPr>
          <p:cNvSpPr txBox="1"/>
          <p:nvPr/>
        </p:nvSpPr>
        <p:spPr>
          <a:xfrm>
            <a:off x="1227991" y="5445224"/>
            <a:ext cx="51135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BD1F5C45-9DDB-41D8-5840-9F695279C2F8}"/>
              </a:ext>
            </a:extLst>
          </p:cNvPr>
          <p:cNvSpPr txBox="1"/>
          <p:nvPr/>
        </p:nvSpPr>
        <p:spPr>
          <a:xfrm>
            <a:off x="2180381" y="5445224"/>
            <a:ext cx="10499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Alixorexton</a:t>
            </a: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4 mg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8521A52E-D1E8-5D82-E695-28354E031111}"/>
              </a:ext>
            </a:extLst>
          </p:cNvPr>
          <p:cNvCxnSpPr>
            <a:cxnSpLocks/>
          </p:cNvCxnSpPr>
          <p:nvPr/>
        </p:nvCxnSpPr>
        <p:spPr>
          <a:xfrm>
            <a:off x="911424" y="5539531"/>
            <a:ext cx="241348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Diamond 263">
            <a:extLst>
              <a:ext uri="{FF2B5EF4-FFF2-40B4-BE49-F238E27FC236}">
                <a16:creationId xmlns:a16="http://schemas.microsoft.com/office/drawing/2014/main" id="{01363317-0118-2645-F51A-02D71004A003}"/>
              </a:ext>
            </a:extLst>
          </p:cNvPr>
          <p:cNvSpPr/>
          <p:nvPr/>
        </p:nvSpPr>
        <p:spPr>
          <a:xfrm>
            <a:off x="975123" y="5482556"/>
            <a:ext cx="113950" cy="113950"/>
          </a:xfrm>
          <a:prstGeom prst="diamond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AA2B39C7-6276-3675-CFBB-2A79577ADDEF}"/>
              </a:ext>
            </a:extLst>
          </p:cNvPr>
          <p:cNvCxnSpPr>
            <a:cxnSpLocks/>
          </p:cNvCxnSpPr>
          <p:nvPr/>
        </p:nvCxnSpPr>
        <p:spPr>
          <a:xfrm>
            <a:off x="1862907" y="5539531"/>
            <a:ext cx="241348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riangle 266">
            <a:extLst>
              <a:ext uri="{FF2B5EF4-FFF2-40B4-BE49-F238E27FC236}">
                <a16:creationId xmlns:a16="http://schemas.microsoft.com/office/drawing/2014/main" id="{A58DC93D-22C5-3D80-9FC1-DFEB11117BF5}"/>
              </a:ext>
            </a:extLst>
          </p:cNvPr>
          <p:cNvSpPr/>
          <p:nvPr/>
        </p:nvSpPr>
        <p:spPr>
          <a:xfrm>
            <a:off x="1933724" y="5486400"/>
            <a:ext cx="97200" cy="97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E5013FC8-7177-B844-8408-6A442B56E980}"/>
              </a:ext>
            </a:extLst>
          </p:cNvPr>
          <p:cNvSpPr txBox="1"/>
          <p:nvPr/>
        </p:nvSpPr>
        <p:spPr>
          <a:xfrm>
            <a:off x="3650406" y="5445224"/>
            <a:ext cx="10499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Alixorexton</a:t>
            </a: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6 mg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7B91BF29-FF92-7996-10E9-AFF765D59C08}"/>
              </a:ext>
            </a:extLst>
          </p:cNvPr>
          <p:cNvCxnSpPr>
            <a:cxnSpLocks/>
          </p:cNvCxnSpPr>
          <p:nvPr/>
        </p:nvCxnSpPr>
        <p:spPr>
          <a:xfrm>
            <a:off x="3332932" y="5539531"/>
            <a:ext cx="241348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D54FC75-CD4E-E7B8-5271-38EB275EC5C1}"/>
              </a:ext>
            </a:extLst>
          </p:cNvPr>
          <p:cNvSpPr>
            <a:spLocks noChangeAspect="1"/>
          </p:cNvSpPr>
          <p:nvPr/>
        </p:nvSpPr>
        <p:spPr>
          <a:xfrm>
            <a:off x="3408473" y="5493600"/>
            <a:ext cx="89176" cy="89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B5588786-E1F3-388D-DADD-6E26CBF3EC99}"/>
              </a:ext>
            </a:extLst>
          </p:cNvPr>
          <p:cNvSpPr txBox="1"/>
          <p:nvPr/>
        </p:nvSpPr>
        <p:spPr>
          <a:xfrm>
            <a:off x="5126781" y="5445224"/>
            <a:ext cx="10499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Alixorexton</a:t>
            </a: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8 mg</a:t>
            </a:r>
          </a:p>
        </p:txBody>
      </p: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E027A22E-A803-F149-E911-4B12B3348F12}"/>
              </a:ext>
            </a:extLst>
          </p:cNvPr>
          <p:cNvCxnSpPr>
            <a:cxnSpLocks/>
          </p:cNvCxnSpPr>
          <p:nvPr/>
        </p:nvCxnSpPr>
        <p:spPr>
          <a:xfrm>
            <a:off x="4809307" y="5539531"/>
            <a:ext cx="24134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B16061FA-CA1A-277D-B3F9-A59E429C9241}"/>
              </a:ext>
            </a:extLst>
          </p:cNvPr>
          <p:cNvSpPr/>
          <p:nvPr/>
        </p:nvSpPr>
        <p:spPr>
          <a:xfrm>
            <a:off x="4882943" y="5491298"/>
            <a:ext cx="90239" cy="902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 276">
            <a:extLst>
              <a:ext uri="{FF2B5EF4-FFF2-40B4-BE49-F238E27FC236}">
                <a16:creationId xmlns:a16="http://schemas.microsoft.com/office/drawing/2014/main" id="{5CC41F75-1FE1-2564-EC19-7DCC1BCDFBEF}"/>
              </a:ext>
            </a:extLst>
          </p:cNvPr>
          <p:cNvSpPr/>
          <p:nvPr/>
        </p:nvSpPr>
        <p:spPr>
          <a:xfrm>
            <a:off x="1898650" y="2416175"/>
            <a:ext cx="3419475" cy="625475"/>
          </a:xfrm>
          <a:custGeom>
            <a:avLst/>
            <a:gdLst>
              <a:gd name="connsiteX0" fmla="*/ 0 w 3419475"/>
              <a:gd name="connsiteY0" fmla="*/ 0 h 625475"/>
              <a:gd name="connsiteX1" fmla="*/ 1139825 w 3419475"/>
              <a:gd name="connsiteY1" fmla="*/ 625475 h 625475"/>
              <a:gd name="connsiteX2" fmla="*/ 2260600 w 3419475"/>
              <a:gd name="connsiteY2" fmla="*/ 574675 h 625475"/>
              <a:gd name="connsiteX3" fmla="*/ 3419475 w 3419475"/>
              <a:gd name="connsiteY3" fmla="*/ 561975 h 6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9475" h="625475">
                <a:moveTo>
                  <a:pt x="0" y="0"/>
                </a:moveTo>
                <a:lnTo>
                  <a:pt x="1139825" y="625475"/>
                </a:lnTo>
                <a:lnTo>
                  <a:pt x="2260600" y="574675"/>
                </a:lnTo>
                <a:lnTo>
                  <a:pt x="3419475" y="561975"/>
                </a:lnTo>
              </a:path>
            </a:pathLst>
          </a:cu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7">
            <a:extLst>
              <a:ext uri="{FF2B5EF4-FFF2-40B4-BE49-F238E27FC236}">
                <a16:creationId xmlns:a16="http://schemas.microsoft.com/office/drawing/2014/main" id="{0E12D1AE-77C2-64C4-B8CD-93523196A74C}"/>
              </a:ext>
            </a:extLst>
          </p:cNvPr>
          <p:cNvSpPr/>
          <p:nvPr/>
        </p:nvSpPr>
        <p:spPr>
          <a:xfrm>
            <a:off x="2012950" y="2447925"/>
            <a:ext cx="3406775" cy="1974850"/>
          </a:xfrm>
          <a:custGeom>
            <a:avLst/>
            <a:gdLst>
              <a:gd name="connsiteX0" fmla="*/ 3406775 w 3406775"/>
              <a:gd name="connsiteY0" fmla="*/ 1841500 h 1974850"/>
              <a:gd name="connsiteX1" fmla="*/ 2260600 w 3406775"/>
              <a:gd name="connsiteY1" fmla="*/ 1885950 h 1974850"/>
              <a:gd name="connsiteX2" fmla="*/ 1130300 w 3406775"/>
              <a:gd name="connsiteY2" fmla="*/ 1974850 h 1974850"/>
              <a:gd name="connsiteX3" fmla="*/ 0 w 3406775"/>
              <a:gd name="connsiteY3" fmla="*/ 0 h 197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775" h="1974850">
                <a:moveTo>
                  <a:pt x="3406775" y="1841500"/>
                </a:moveTo>
                <a:lnTo>
                  <a:pt x="2260600" y="1885950"/>
                </a:lnTo>
                <a:lnTo>
                  <a:pt x="1130300" y="197485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>
            <a:extLst>
              <a:ext uri="{FF2B5EF4-FFF2-40B4-BE49-F238E27FC236}">
                <a16:creationId xmlns:a16="http://schemas.microsoft.com/office/drawing/2014/main" id="{A2656CFD-681F-9E6D-0ACB-870C8218F16A}"/>
              </a:ext>
            </a:extLst>
          </p:cNvPr>
          <p:cNvSpPr/>
          <p:nvPr/>
        </p:nvSpPr>
        <p:spPr>
          <a:xfrm>
            <a:off x="1971675" y="2514600"/>
            <a:ext cx="3394075" cy="1676400"/>
          </a:xfrm>
          <a:custGeom>
            <a:avLst/>
            <a:gdLst>
              <a:gd name="connsiteX0" fmla="*/ 3394075 w 3394075"/>
              <a:gd name="connsiteY0" fmla="*/ 1450975 h 1676400"/>
              <a:gd name="connsiteX1" fmla="*/ 2251075 w 3394075"/>
              <a:gd name="connsiteY1" fmla="*/ 1593850 h 1676400"/>
              <a:gd name="connsiteX2" fmla="*/ 1123950 w 3394075"/>
              <a:gd name="connsiteY2" fmla="*/ 1676400 h 1676400"/>
              <a:gd name="connsiteX3" fmla="*/ 0 w 3394075"/>
              <a:gd name="connsiteY3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4075" h="1676400">
                <a:moveTo>
                  <a:pt x="3394075" y="1450975"/>
                </a:moveTo>
                <a:lnTo>
                  <a:pt x="2251075" y="1593850"/>
                </a:lnTo>
                <a:lnTo>
                  <a:pt x="1123950" y="167640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79">
            <a:extLst>
              <a:ext uri="{FF2B5EF4-FFF2-40B4-BE49-F238E27FC236}">
                <a16:creationId xmlns:a16="http://schemas.microsoft.com/office/drawing/2014/main" id="{10159362-1A10-9748-5DEB-5A0D1178CA0D}"/>
              </a:ext>
            </a:extLst>
          </p:cNvPr>
          <p:cNvSpPr/>
          <p:nvPr/>
        </p:nvSpPr>
        <p:spPr>
          <a:xfrm>
            <a:off x="2076450" y="2416175"/>
            <a:ext cx="3406775" cy="1895475"/>
          </a:xfrm>
          <a:custGeom>
            <a:avLst/>
            <a:gdLst>
              <a:gd name="connsiteX0" fmla="*/ 3406775 w 3406775"/>
              <a:gd name="connsiteY0" fmla="*/ 1781175 h 1895475"/>
              <a:gd name="connsiteX1" fmla="*/ 2279650 w 3406775"/>
              <a:gd name="connsiteY1" fmla="*/ 1895475 h 1895475"/>
              <a:gd name="connsiteX2" fmla="*/ 1136650 w 3406775"/>
              <a:gd name="connsiteY2" fmla="*/ 1892300 h 1895475"/>
              <a:gd name="connsiteX3" fmla="*/ 0 w 3406775"/>
              <a:gd name="connsiteY3" fmla="*/ 0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775" h="1895475">
                <a:moveTo>
                  <a:pt x="3406775" y="1781175"/>
                </a:moveTo>
                <a:lnTo>
                  <a:pt x="2279650" y="1895475"/>
                </a:lnTo>
                <a:lnTo>
                  <a:pt x="1136650" y="189230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1860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3D82B-BBA6-531D-BDE1-A0CADBB70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30DF-E61C-F051-9B47-5CF396B0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Key Secondary Endpoint: WCR</a:t>
            </a:r>
            <a:br>
              <a:rPr lang="en-US" dirty="0"/>
            </a:br>
            <a:r>
              <a:rPr lang="en-US" sz="1800" dirty="0">
                <a:solidFill>
                  <a:schemeClr val="accent1"/>
                </a:solidFill>
              </a:rPr>
              <a:t>WCR at Week 6 Showed </a:t>
            </a:r>
            <a:r>
              <a:rPr lang="en-US" sz="1800" dirty="0" err="1">
                <a:solidFill>
                  <a:schemeClr val="accent1"/>
                </a:solidFill>
              </a:rPr>
              <a:t>Alixorexton</a:t>
            </a:r>
            <a:r>
              <a:rPr lang="en-US" sz="1800" dirty="0">
                <a:solidFill>
                  <a:schemeClr val="accent1"/>
                </a:solidFill>
              </a:rPr>
              <a:t> Reduced Cataplexy Events Vs Placebo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A6365-0199-C5B8-DC7A-DFE3A6C90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31</a:t>
            </a:fld>
            <a:endParaRPr lang="en-GB" dirty="0"/>
          </a:p>
        </p:txBody>
      </p:sp>
      <p:sp>
        <p:nvSpPr>
          <p:cNvPr id="182" name="Content Placeholder 181">
            <a:extLst>
              <a:ext uri="{FF2B5EF4-FFF2-40B4-BE49-F238E27FC236}">
                <a16:creationId xmlns:a16="http://schemas.microsoft.com/office/drawing/2014/main" id="{C4642603-BAAD-8DCA-BE4F-4CA6E2B65F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US" baseline="30000" dirty="0"/>
              <a:t>a </a:t>
            </a:r>
            <a:r>
              <a:rPr lang="en-US" dirty="0"/>
              <a:t>Weekly cataplexy rate at Week 6 was derived from patients’ cataplexy diaries over Weeks 5 and 6; </a:t>
            </a:r>
            <a:r>
              <a:rPr lang="en-US" baseline="30000" dirty="0" err="1"/>
              <a:t>b</a:t>
            </a:r>
            <a:r>
              <a:rPr lang="en-US" dirty="0" err="1"/>
              <a:t>The</a:t>
            </a:r>
            <a:r>
              <a:rPr lang="en-US" dirty="0"/>
              <a:t> minimum number of required cataplexy diaries was </a:t>
            </a:r>
            <a:br>
              <a:rPr lang="en-US" dirty="0"/>
            </a:br>
            <a:r>
              <a:rPr lang="en-US" dirty="0"/>
              <a:t>10 days over Week 5 and 6; </a:t>
            </a:r>
            <a:r>
              <a:rPr lang="en-US" baseline="30000" dirty="0"/>
              <a:t>c </a:t>
            </a:r>
            <a:r>
              <a:rPr lang="en-US" dirty="0"/>
              <a:t>Cataplexy events on missing diary days were imputed using multiple imputation. Negative binomial model was used after </a:t>
            </a:r>
            <a:br>
              <a:rPr lang="en-US" dirty="0"/>
            </a:br>
            <a:r>
              <a:rPr lang="en-US" dirty="0"/>
              <a:t>100 imputed  datasets. Treatment group, baseline weekly cataplexy rate and region were included in the model.</a:t>
            </a:r>
          </a:p>
          <a:p>
            <a:r>
              <a:rPr lang="en-US" dirty="0"/>
              <a:t>CI, confidence interval; IQR, interquartile range; PBO, placebo; WCR, weekly cataplexy rate.</a:t>
            </a:r>
          </a:p>
          <a:p>
            <a:r>
              <a:rPr lang="en-US" dirty="0"/>
              <a:t>1. Plazzi G, et al. World Sleep Congress 2025. Abstract Session O-09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E354B-886E-C502-1D53-ED89DE60C062}"/>
              </a:ext>
            </a:extLst>
          </p:cNvPr>
          <p:cNvSpPr txBox="1"/>
          <p:nvPr/>
        </p:nvSpPr>
        <p:spPr>
          <a:xfrm rot="16200000">
            <a:off x="332770" y="2953219"/>
            <a:ext cx="9505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WCR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(IQR)</a:t>
            </a:r>
            <a:endParaRPr lang="en-GB" sz="1200" b="1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C583D-3988-29B8-6DA8-568373F91509}"/>
              </a:ext>
            </a:extLst>
          </p:cNvPr>
          <p:cNvSpPr txBox="1"/>
          <p:nvPr/>
        </p:nvSpPr>
        <p:spPr>
          <a:xfrm>
            <a:off x="1127449" y="148478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7B904-FEAA-E15E-CE83-8889F8CF89E7}"/>
              </a:ext>
            </a:extLst>
          </p:cNvPr>
          <p:cNvSpPr txBox="1"/>
          <p:nvPr/>
        </p:nvSpPr>
        <p:spPr>
          <a:xfrm>
            <a:off x="1127448" y="187213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E2E1ED-1C1C-7BDA-C0CE-7A9C23C2B90D}"/>
              </a:ext>
            </a:extLst>
          </p:cNvPr>
          <p:cNvSpPr txBox="1"/>
          <p:nvPr/>
        </p:nvSpPr>
        <p:spPr>
          <a:xfrm>
            <a:off x="1127449" y="2262659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0D168-23BC-DDE0-6927-F0033100326E}"/>
              </a:ext>
            </a:extLst>
          </p:cNvPr>
          <p:cNvSpPr txBox="1"/>
          <p:nvPr/>
        </p:nvSpPr>
        <p:spPr>
          <a:xfrm>
            <a:off x="1127448" y="2650009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EA49A-146C-114C-EC14-7670A7E57646}"/>
              </a:ext>
            </a:extLst>
          </p:cNvPr>
          <p:cNvSpPr txBox="1"/>
          <p:nvPr/>
        </p:nvSpPr>
        <p:spPr>
          <a:xfrm>
            <a:off x="1127449" y="303418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A9511D-77C0-AB7D-79F4-5406E50C030A}"/>
              </a:ext>
            </a:extLst>
          </p:cNvPr>
          <p:cNvSpPr txBox="1"/>
          <p:nvPr/>
        </p:nvSpPr>
        <p:spPr>
          <a:xfrm>
            <a:off x="1127448" y="3421534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DAEB7C-62A6-F3B5-54EE-E91149A8C295}"/>
              </a:ext>
            </a:extLst>
          </p:cNvPr>
          <p:cNvCxnSpPr>
            <a:cxnSpLocks/>
          </p:cNvCxnSpPr>
          <p:nvPr/>
        </p:nvCxnSpPr>
        <p:spPr>
          <a:xfrm flipV="1">
            <a:off x="1415481" y="1582688"/>
            <a:ext cx="0" cy="310284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E670C4-6F4E-05A4-EDD5-7C20FD546AA1}"/>
              </a:ext>
            </a:extLst>
          </p:cNvPr>
          <p:cNvCxnSpPr>
            <a:cxnSpLocks/>
          </p:cNvCxnSpPr>
          <p:nvPr/>
        </p:nvCxnSpPr>
        <p:spPr>
          <a:xfrm>
            <a:off x="1339802" y="4685532"/>
            <a:ext cx="7739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88E9F9-313A-18F1-11AB-146CB6720634}"/>
              </a:ext>
            </a:extLst>
          </p:cNvPr>
          <p:cNvCxnSpPr>
            <a:cxnSpLocks/>
          </p:cNvCxnSpPr>
          <p:nvPr/>
        </p:nvCxnSpPr>
        <p:spPr>
          <a:xfrm>
            <a:off x="1339802" y="429818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111C08-D56C-0259-AEC1-7084851F56FC}"/>
              </a:ext>
            </a:extLst>
          </p:cNvPr>
          <p:cNvCxnSpPr>
            <a:cxnSpLocks/>
          </p:cNvCxnSpPr>
          <p:nvPr/>
        </p:nvCxnSpPr>
        <p:spPr>
          <a:xfrm>
            <a:off x="1339802" y="391083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BE4326-9451-D0A3-E612-8B4C7295879A}"/>
              </a:ext>
            </a:extLst>
          </p:cNvPr>
          <p:cNvCxnSpPr>
            <a:cxnSpLocks/>
          </p:cNvCxnSpPr>
          <p:nvPr/>
        </p:nvCxnSpPr>
        <p:spPr>
          <a:xfrm>
            <a:off x="1339802" y="352348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3AC303-828A-9B10-CD97-3CF3687351FC}"/>
              </a:ext>
            </a:extLst>
          </p:cNvPr>
          <p:cNvCxnSpPr>
            <a:cxnSpLocks/>
          </p:cNvCxnSpPr>
          <p:nvPr/>
        </p:nvCxnSpPr>
        <p:spPr>
          <a:xfrm>
            <a:off x="1339802" y="313613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EA9730-7397-0C6A-58ED-789CA5124832}"/>
              </a:ext>
            </a:extLst>
          </p:cNvPr>
          <p:cNvCxnSpPr>
            <a:cxnSpLocks/>
          </p:cNvCxnSpPr>
          <p:nvPr/>
        </p:nvCxnSpPr>
        <p:spPr>
          <a:xfrm>
            <a:off x="1339802" y="274878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4FE81E-5A2F-132F-DDFB-CACAF63E4978}"/>
              </a:ext>
            </a:extLst>
          </p:cNvPr>
          <p:cNvCxnSpPr>
            <a:cxnSpLocks/>
          </p:cNvCxnSpPr>
          <p:nvPr/>
        </p:nvCxnSpPr>
        <p:spPr>
          <a:xfrm>
            <a:off x="1339802" y="2358257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1C4D64-7ABE-5022-74E4-F0BE6BB6F2C1}"/>
              </a:ext>
            </a:extLst>
          </p:cNvPr>
          <p:cNvCxnSpPr>
            <a:cxnSpLocks/>
          </p:cNvCxnSpPr>
          <p:nvPr/>
        </p:nvCxnSpPr>
        <p:spPr>
          <a:xfrm>
            <a:off x="1339802" y="198043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8B5BE3-D190-610E-8E06-27777047DE9B}"/>
              </a:ext>
            </a:extLst>
          </p:cNvPr>
          <p:cNvCxnSpPr>
            <a:cxnSpLocks/>
          </p:cNvCxnSpPr>
          <p:nvPr/>
        </p:nvCxnSpPr>
        <p:spPr>
          <a:xfrm>
            <a:off x="1339802" y="1586732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719A1E4-1D72-56B5-01E2-3B1A0D3EB399}"/>
              </a:ext>
            </a:extLst>
          </p:cNvPr>
          <p:cNvSpPr txBox="1"/>
          <p:nvPr/>
        </p:nvSpPr>
        <p:spPr>
          <a:xfrm>
            <a:off x="1127449" y="380888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216CC-9DAA-C551-979B-547EF6E4723B}"/>
              </a:ext>
            </a:extLst>
          </p:cNvPr>
          <p:cNvSpPr txBox="1"/>
          <p:nvPr/>
        </p:nvSpPr>
        <p:spPr>
          <a:xfrm>
            <a:off x="1212407" y="419623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9E52CB-7E9C-DCE5-0D83-2FFC568E6142}"/>
              </a:ext>
            </a:extLst>
          </p:cNvPr>
          <p:cNvSpPr txBox="1"/>
          <p:nvPr/>
        </p:nvSpPr>
        <p:spPr>
          <a:xfrm>
            <a:off x="1212407" y="458993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84ECCC-2D6A-54D2-0CF9-46FC418165D1}"/>
              </a:ext>
            </a:extLst>
          </p:cNvPr>
          <p:cNvSpPr txBox="1"/>
          <p:nvPr/>
        </p:nvSpPr>
        <p:spPr>
          <a:xfrm>
            <a:off x="1743985" y="4757539"/>
            <a:ext cx="33342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PBO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3D6FBD-6C93-1AA9-D843-574263F6EC05}"/>
              </a:ext>
            </a:extLst>
          </p:cNvPr>
          <p:cNvSpPr/>
          <p:nvPr/>
        </p:nvSpPr>
        <p:spPr>
          <a:xfrm>
            <a:off x="1722845" y="3609976"/>
            <a:ext cx="375707" cy="10715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F09B5A6-6C9A-F6C5-74E4-F3B4EAC66744}"/>
              </a:ext>
            </a:extLst>
          </p:cNvPr>
          <p:cNvGrpSpPr/>
          <p:nvPr/>
        </p:nvGrpSpPr>
        <p:grpSpPr>
          <a:xfrm>
            <a:off x="1874698" y="2176068"/>
            <a:ext cx="72000" cy="1944000"/>
            <a:chOff x="4079776" y="2565400"/>
            <a:chExt cx="72000" cy="1757164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9AE1D35-63EC-A5A9-1EE2-194E6890E095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08164DD-FCF0-5367-E540-BD32D4B8AE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D3656DA-B2C6-6BF5-05A6-147735662C04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65EF851C-EE55-3928-5688-8C0DCAE31B7C}"/>
              </a:ext>
            </a:extLst>
          </p:cNvPr>
          <p:cNvSpPr txBox="1"/>
          <p:nvPr/>
        </p:nvSpPr>
        <p:spPr>
          <a:xfrm>
            <a:off x="2274618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C9FFEFC-C66A-053A-FC10-0FBCF2BE8D6D}"/>
              </a:ext>
            </a:extLst>
          </p:cNvPr>
          <p:cNvSpPr/>
          <p:nvPr/>
        </p:nvSpPr>
        <p:spPr>
          <a:xfrm>
            <a:off x="2129245" y="3101975"/>
            <a:ext cx="375707" cy="1579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00D23AB-D21C-1A4E-47CA-6DFE0E1AF94C}"/>
              </a:ext>
            </a:extLst>
          </p:cNvPr>
          <p:cNvGrpSpPr/>
          <p:nvPr/>
        </p:nvGrpSpPr>
        <p:grpSpPr>
          <a:xfrm>
            <a:off x="2281098" y="1713596"/>
            <a:ext cx="72000" cy="2015999"/>
            <a:chOff x="4079776" y="2565400"/>
            <a:chExt cx="72000" cy="1757164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61DAFF0-7C4A-F089-D210-A29DFE7476C0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672C4B3-465A-6D74-9FBA-95D3CFD83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26B4FE7-8594-66A6-73E8-C5F59FF3038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93EEBDC2-5A79-C8A5-51A6-CF24931F834D}"/>
              </a:ext>
            </a:extLst>
          </p:cNvPr>
          <p:cNvSpPr txBox="1"/>
          <p:nvPr/>
        </p:nvSpPr>
        <p:spPr>
          <a:xfrm>
            <a:off x="2681018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BBC619E-D10B-F7F7-EFA5-7CA7B6B808D2}"/>
              </a:ext>
            </a:extLst>
          </p:cNvPr>
          <p:cNvSpPr/>
          <p:nvPr/>
        </p:nvSpPr>
        <p:spPr>
          <a:xfrm>
            <a:off x="2535645" y="3517900"/>
            <a:ext cx="375707" cy="11635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80F76F5-67DF-E34C-63EE-4ABA85846107}"/>
              </a:ext>
            </a:extLst>
          </p:cNvPr>
          <p:cNvSpPr txBox="1"/>
          <p:nvPr/>
        </p:nvSpPr>
        <p:spPr>
          <a:xfrm>
            <a:off x="3084243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DD4688D-3828-D94A-829A-F53C031651CA}"/>
              </a:ext>
            </a:extLst>
          </p:cNvPr>
          <p:cNvSpPr/>
          <p:nvPr/>
        </p:nvSpPr>
        <p:spPr>
          <a:xfrm>
            <a:off x="2938870" y="3460750"/>
            <a:ext cx="375707" cy="12207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14ADE19-F2DB-E691-938A-EEB23A3432C8}"/>
              </a:ext>
            </a:extLst>
          </p:cNvPr>
          <p:cNvSpPr txBox="1"/>
          <p:nvPr/>
        </p:nvSpPr>
        <p:spPr>
          <a:xfrm>
            <a:off x="2136605" y="5026644"/>
            <a:ext cx="12230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Alixorexton</a:t>
            </a: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(mg)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2336C3D-F48B-DC86-2D4E-7A2FF31B4880}"/>
              </a:ext>
            </a:extLst>
          </p:cNvPr>
          <p:cNvCxnSpPr>
            <a:cxnSpLocks/>
          </p:cNvCxnSpPr>
          <p:nvPr/>
        </p:nvCxnSpPr>
        <p:spPr>
          <a:xfrm>
            <a:off x="2127202" y="4973563"/>
            <a:ext cx="11937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29DDCE0-966F-2706-D308-0BADAC69D1B9}"/>
              </a:ext>
            </a:extLst>
          </p:cNvPr>
          <p:cNvCxnSpPr>
            <a:cxnSpLocks/>
          </p:cNvCxnSpPr>
          <p:nvPr/>
        </p:nvCxnSpPr>
        <p:spPr>
          <a:xfrm>
            <a:off x="1415481" y="5284713"/>
            <a:ext cx="194421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E3B07B8-DE5A-1C95-78B2-0B9C486998F2}"/>
              </a:ext>
            </a:extLst>
          </p:cNvPr>
          <p:cNvSpPr txBox="1"/>
          <p:nvPr/>
        </p:nvSpPr>
        <p:spPr>
          <a:xfrm>
            <a:off x="2207569" y="5386684"/>
            <a:ext cx="6315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6FA3381-9F38-97E2-3876-BA984D6A35A2}"/>
              </a:ext>
            </a:extLst>
          </p:cNvPr>
          <p:cNvSpPr txBox="1"/>
          <p:nvPr/>
        </p:nvSpPr>
        <p:spPr>
          <a:xfrm>
            <a:off x="3966485" y="4757539"/>
            <a:ext cx="33342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PBO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3D30F3D-C715-50EF-C904-BEE9EB7BB12B}"/>
              </a:ext>
            </a:extLst>
          </p:cNvPr>
          <p:cNvSpPr/>
          <p:nvPr/>
        </p:nvSpPr>
        <p:spPr>
          <a:xfrm>
            <a:off x="3945345" y="4095750"/>
            <a:ext cx="375707" cy="5857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18425E1-2EC5-FB71-0ABD-F2983E2517C5}"/>
              </a:ext>
            </a:extLst>
          </p:cNvPr>
          <p:cNvSpPr txBox="1"/>
          <p:nvPr/>
        </p:nvSpPr>
        <p:spPr>
          <a:xfrm>
            <a:off x="4497118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83C3C1F-EBD3-E6A1-32FC-AF69254161EC}"/>
              </a:ext>
            </a:extLst>
          </p:cNvPr>
          <p:cNvSpPr/>
          <p:nvPr/>
        </p:nvSpPr>
        <p:spPr>
          <a:xfrm>
            <a:off x="4351745" y="4394201"/>
            <a:ext cx="375707" cy="28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D418CD0-3295-6C0A-C676-21C23C6BFA2F}"/>
              </a:ext>
            </a:extLst>
          </p:cNvPr>
          <p:cNvSpPr txBox="1"/>
          <p:nvPr/>
        </p:nvSpPr>
        <p:spPr>
          <a:xfrm>
            <a:off x="4903518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5686228-45E6-C374-DD94-A2F8B27AFC46}"/>
              </a:ext>
            </a:extLst>
          </p:cNvPr>
          <p:cNvSpPr/>
          <p:nvPr/>
        </p:nvSpPr>
        <p:spPr>
          <a:xfrm>
            <a:off x="4758145" y="4613276"/>
            <a:ext cx="375707" cy="68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9EAE106-1724-2D35-89D9-69A8B424E237}"/>
              </a:ext>
            </a:extLst>
          </p:cNvPr>
          <p:cNvSpPr txBox="1"/>
          <p:nvPr/>
        </p:nvSpPr>
        <p:spPr>
          <a:xfrm>
            <a:off x="5306743" y="4757539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C87A62B-0360-2D4A-3DE3-7FF2F7F5AF0E}"/>
              </a:ext>
            </a:extLst>
          </p:cNvPr>
          <p:cNvSpPr/>
          <p:nvPr/>
        </p:nvSpPr>
        <p:spPr>
          <a:xfrm>
            <a:off x="5161370" y="4495800"/>
            <a:ext cx="375707" cy="1856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7D519EA-005D-8C95-C3DC-41522BC36372}"/>
              </a:ext>
            </a:extLst>
          </p:cNvPr>
          <p:cNvSpPr txBox="1"/>
          <p:nvPr/>
        </p:nvSpPr>
        <p:spPr>
          <a:xfrm>
            <a:off x="4359105" y="5026644"/>
            <a:ext cx="12230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Alixorexton</a:t>
            </a:r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(mg)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F03D6FF-9EB3-2E98-2E5F-14E2A2E14790}"/>
              </a:ext>
            </a:extLst>
          </p:cNvPr>
          <p:cNvCxnSpPr>
            <a:cxnSpLocks/>
          </p:cNvCxnSpPr>
          <p:nvPr/>
        </p:nvCxnSpPr>
        <p:spPr>
          <a:xfrm>
            <a:off x="4349702" y="4973563"/>
            <a:ext cx="11937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50B3108-BAB9-A0D9-E8AE-F746F4EFDB3A}"/>
              </a:ext>
            </a:extLst>
          </p:cNvPr>
          <p:cNvCxnSpPr>
            <a:cxnSpLocks/>
          </p:cNvCxnSpPr>
          <p:nvPr/>
        </p:nvCxnSpPr>
        <p:spPr>
          <a:xfrm>
            <a:off x="3791745" y="5284713"/>
            <a:ext cx="21602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AD7B4EAD-58A0-B422-9D05-21C28E8B3C8A}"/>
              </a:ext>
            </a:extLst>
          </p:cNvPr>
          <p:cNvSpPr txBox="1"/>
          <p:nvPr/>
        </p:nvSpPr>
        <p:spPr>
          <a:xfrm>
            <a:off x="4365278" y="5386684"/>
            <a:ext cx="67531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 6</a:t>
            </a:r>
            <a:r>
              <a:rPr lang="en-GB" sz="1200" b="1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a,b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27CB7A7-8BD4-8873-78D9-DE04892BB7DE}"/>
              </a:ext>
            </a:extLst>
          </p:cNvPr>
          <p:cNvGrpSpPr/>
          <p:nvPr/>
        </p:nvGrpSpPr>
        <p:grpSpPr>
          <a:xfrm>
            <a:off x="4909998" y="4186800"/>
            <a:ext cx="72000" cy="504000"/>
            <a:chOff x="4079776" y="2565400"/>
            <a:chExt cx="72000" cy="1755775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3558FF1-ECA8-CC7F-4A7F-F17B2D504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0E2DE99-1077-45E3-85A6-9AF041CB8B12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74665BDD-3092-C6D4-54DC-A4E46BC0868C}"/>
              </a:ext>
            </a:extLst>
          </p:cNvPr>
          <p:cNvSpPr txBox="1"/>
          <p:nvPr/>
        </p:nvSpPr>
        <p:spPr>
          <a:xfrm>
            <a:off x="4821483" y="4365104"/>
            <a:ext cx="249034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99D9876-1E16-1550-FEE8-66D89B88DC3B}"/>
              </a:ext>
            </a:extLst>
          </p:cNvPr>
          <p:cNvSpPr txBox="1"/>
          <p:nvPr/>
        </p:nvSpPr>
        <p:spPr>
          <a:xfrm>
            <a:off x="6456040" y="1549537"/>
            <a:ext cx="51125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Key secondary endpoint analysis</a:t>
            </a:r>
            <a:endParaRPr lang="en-GB" sz="1600" b="1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graphicFrame>
        <p:nvGraphicFramePr>
          <p:cNvPr id="191" name="Table 190">
            <a:extLst>
              <a:ext uri="{FF2B5EF4-FFF2-40B4-BE49-F238E27FC236}">
                <a16:creationId xmlns:a16="http://schemas.microsoft.com/office/drawing/2014/main" id="{CE16EA8C-C3B4-A0ED-949E-4A24D7B5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6642"/>
              </p:ext>
            </p:extLst>
          </p:nvPr>
        </p:nvGraphicFramePr>
        <p:xfrm>
          <a:off x="6456040" y="1988840"/>
          <a:ext cx="5112569" cy="246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380">
                  <a:extLst>
                    <a:ext uri="{9D8B030D-6E8A-4147-A177-3AD203B41FA5}">
                      <a16:colId xmlns:a16="http://schemas.microsoft.com/office/drawing/2014/main" val="222893371"/>
                    </a:ext>
                  </a:extLst>
                </a:gridCol>
                <a:gridCol w="759476">
                  <a:extLst>
                    <a:ext uri="{9D8B030D-6E8A-4147-A177-3AD203B41FA5}">
                      <a16:colId xmlns:a16="http://schemas.microsoft.com/office/drawing/2014/main" val="4283276502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1166052831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976136705"/>
                    </a:ext>
                  </a:extLst>
                </a:gridCol>
                <a:gridCol w="833571">
                  <a:extLst>
                    <a:ext uri="{9D8B030D-6E8A-4147-A177-3AD203B41FA5}">
                      <a16:colId xmlns:a16="http://schemas.microsoft.com/office/drawing/2014/main" val="2692286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81720" marB="8172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81720" marB="8172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Alixorexton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once daily</a:t>
                      </a:r>
                    </a:p>
                  </a:txBody>
                  <a:tcPr marT="81720" marB="81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63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WCR at Week 6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</a:p>
                  </a:txBody>
                  <a:tcPr marT="81720" marB="81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(N=23)</a:t>
                      </a:r>
                    </a:p>
                  </a:txBody>
                  <a:tcPr marL="19440" marR="19440" marT="81720" marB="81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mg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mg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(N=22)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mg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(N=24)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08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Mean incidence rate</a:t>
                      </a:r>
                      <a:br>
                        <a:rPr lang="en-GB" sz="12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en-GB" sz="1200" b="0" u="none" strike="noStrike" cap="none" spc="-20" baseline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(95% CI of incidence rate)</a:t>
                      </a:r>
                      <a:endParaRPr lang="en-US" sz="1200" spc="-20" baseline="0" dirty="0"/>
                    </a:p>
                  </a:txBody>
                  <a:tcPr marR="0" marT="81720" marB="81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13.1</a:t>
                      </a:r>
                      <a:b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(7.5, 22.9)</a:t>
                      </a:r>
                    </a:p>
                  </a:txBody>
                  <a:tcPr marL="19440" marR="19440" marT="81720" marB="817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6.4</a:t>
                      </a:r>
                      <a:b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(3.6, 11.3)</a:t>
                      </a:r>
                    </a:p>
                  </a:txBody>
                  <a:tcPr marL="19440" marR="19440" marT="81720" marB="817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4.0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(2.2, 7.4)</a:t>
                      </a:r>
                    </a:p>
                  </a:txBody>
                  <a:tcPr marL="19440" marR="19440"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8.4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(4.7, 15.3)</a:t>
                      </a:r>
                    </a:p>
                  </a:txBody>
                  <a:tcPr marL="19440" marR="19440"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2972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Rate ratio vs PBO</a:t>
                      </a:r>
                      <a:br>
                        <a:rPr lang="en-GB" sz="12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en-GB" sz="12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(95% CI of rate ratio)</a:t>
                      </a:r>
                      <a:endParaRPr lang="en-US" sz="1200" dirty="0"/>
                    </a:p>
                  </a:txBody>
                  <a:tcPr marR="0" marT="81720" marB="8172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0.49</a:t>
                      </a:r>
                      <a:b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(0.23, 1.05)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0.31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(0.14, 0.70)</a:t>
                      </a:r>
                    </a:p>
                  </a:txBody>
                  <a:tcPr marL="19440" marR="19440" marT="81720" marB="81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0.64</a:t>
                      </a:r>
                      <a:b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(0.30, 1.41)</a:t>
                      </a:r>
                    </a:p>
                  </a:txBody>
                  <a:tcPr marL="19440" marR="19440" marT="81720" marB="81720"/>
                </a:tc>
                <a:extLst>
                  <a:ext uri="{0D108BD9-81ED-4DB2-BD59-A6C34878D82A}">
                    <a16:rowId xmlns:a16="http://schemas.microsoft.com/office/drawing/2014/main" val="373251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b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(adjusted for multiplicity)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0.169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0.452</a:t>
                      </a:r>
                    </a:p>
                  </a:txBody>
                  <a:tcPr marL="19440" marR="19440" marT="81720" marB="81720" anchor="ctr"/>
                </a:tc>
                <a:extLst>
                  <a:ext uri="{0D108BD9-81ED-4DB2-BD59-A6C34878D82A}">
                    <a16:rowId xmlns:a16="http://schemas.microsoft.com/office/drawing/2014/main" val="27989306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1DE3D2-9A7C-135B-81FD-2B65BDDA101D}"/>
              </a:ext>
            </a:extLst>
          </p:cNvPr>
          <p:cNvSpPr txBox="1"/>
          <p:nvPr/>
        </p:nvSpPr>
        <p:spPr>
          <a:xfrm>
            <a:off x="1750915" y="3645024"/>
            <a:ext cx="319566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8BF84-EE33-4BD4-CD2C-B2F3B8752AB3}"/>
              </a:ext>
            </a:extLst>
          </p:cNvPr>
          <p:cNvSpPr txBox="1"/>
          <p:nvPr/>
        </p:nvSpPr>
        <p:spPr>
          <a:xfrm>
            <a:off x="2157314" y="3152899"/>
            <a:ext cx="319567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20.5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5DC19C-A85E-1A40-A989-42C90BE36DA8}"/>
              </a:ext>
            </a:extLst>
          </p:cNvPr>
          <p:cNvGrpSpPr/>
          <p:nvPr/>
        </p:nvGrpSpPr>
        <p:grpSpPr>
          <a:xfrm>
            <a:off x="2687498" y="3021461"/>
            <a:ext cx="72000" cy="878400"/>
            <a:chOff x="4079776" y="2565400"/>
            <a:chExt cx="72000" cy="175716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71C0C26-BE18-F767-0242-3808C67B36E5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9D7861-42F4-1A46-8FC1-6A83A5D19D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053453-DB55-5B90-CF89-42514BDE6405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DB6AA1-965B-3B54-2EA6-2D6657F91396}"/>
              </a:ext>
            </a:extLst>
          </p:cNvPr>
          <p:cNvSpPr txBox="1"/>
          <p:nvPr/>
        </p:nvSpPr>
        <p:spPr>
          <a:xfrm>
            <a:off x="2563715" y="3552949"/>
            <a:ext cx="319567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15.1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A596DF-CA07-222A-55C2-B66383B2DF4E}"/>
              </a:ext>
            </a:extLst>
          </p:cNvPr>
          <p:cNvGrpSpPr/>
          <p:nvPr/>
        </p:nvGrpSpPr>
        <p:grpSpPr>
          <a:xfrm>
            <a:off x="3090723" y="1933200"/>
            <a:ext cx="72000" cy="1908000"/>
            <a:chOff x="4079776" y="2565400"/>
            <a:chExt cx="72000" cy="175716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0BB0EBF-30D5-504B-0365-53934D26F6FE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1C25E78-B383-BD76-B7F2-F40076FD5E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0259E42-FFE9-4185-4FF6-76F69F6AC35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511033A-B645-B5EA-6960-608759767C30}"/>
              </a:ext>
            </a:extLst>
          </p:cNvPr>
          <p:cNvSpPr txBox="1"/>
          <p:nvPr/>
        </p:nvSpPr>
        <p:spPr>
          <a:xfrm>
            <a:off x="2966940" y="3501008"/>
            <a:ext cx="319567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15.9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C36BA6-3085-D3C0-1E17-E4A563E43B20}"/>
              </a:ext>
            </a:extLst>
          </p:cNvPr>
          <p:cNvGrpSpPr/>
          <p:nvPr/>
        </p:nvGrpSpPr>
        <p:grpSpPr>
          <a:xfrm>
            <a:off x="4097198" y="2342252"/>
            <a:ext cx="72000" cy="2023200"/>
            <a:chOff x="4079776" y="2565400"/>
            <a:chExt cx="72000" cy="175716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0579AA-D9CD-5055-72A8-053E1529F3B1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FC3B483-A071-723E-DF17-ADF7A9D4F3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03A8EBB-8A26-E5A4-1533-A6002A38729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40AF24-0DA2-CF8E-883E-66F16BED48CD}"/>
              </a:ext>
            </a:extLst>
          </p:cNvPr>
          <p:cNvGrpSpPr/>
          <p:nvPr/>
        </p:nvGrpSpPr>
        <p:grpSpPr>
          <a:xfrm>
            <a:off x="4503598" y="3810620"/>
            <a:ext cx="72000" cy="684000"/>
            <a:chOff x="4079776" y="2565400"/>
            <a:chExt cx="72000" cy="175716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6BD3391-92A5-9A0D-D592-C66D8BECBD3F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3225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EB7E97-37A5-92EB-001E-AFD0C4B98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0B70FA-F126-FAF4-01C6-9378A321FE3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95B3CEE4-5C68-ED1B-C808-AAF56430AE63}"/>
              </a:ext>
            </a:extLst>
          </p:cNvPr>
          <p:cNvSpPr txBox="1"/>
          <p:nvPr/>
        </p:nvSpPr>
        <p:spPr>
          <a:xfrm>
            <a:off x="4008681" y="4140000"/>
            <a:ext cx="249034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7.6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E176B5-1E91-720A-F041-CBF34BE4DEBA}"/>
              </a:ext>
            </a:extLst>
          </p:cNvPr>
          <p:cNvSpPr txBox="1"/>
          <p:nvPr/>
        </p:nvSpPr>
        <p:spPr>
          <a:xfrm>
            <a:off x="4415083" y="4417194"/>
            <a:ext cx="249034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3.8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F1A580-F6FC-3547-CE3E-3E9F9886D6DC}"/>
              </a:ext>
            </a:extLst>
          </p:cNvPr>
          <p:cNvGrpSpPr/>
          <p:nvPr/>
        </p:nvGrpSpPr>
        <p:grpSpPr>
          <a:xfrm>
            <a:off x="5313223" y="3973986"/>
            <a:ext cx="72000" cy="720000"/>
            <a:chOff x="4079776" y="2565400"/>
            <a:chExt cx="72000" cy="175577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680888B-024F-942E-F54F-136E6043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776" y="2565400"/>
              <a:ext cx="0" cy="1755775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B064CCB-DD94-430B-500C-AB3F46496981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569964"/>
              <a:ext cx="72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72C36F60-93CF-4C1D-85C9-356C230E2DB4}"/>
              </a:ext>
            </a:extLst>
          </p:cNvPr>
          <p:cNvSpPr txBox="1"/>
          <p:nvPr/>
        </p:nvSpPr>
        <p:spPr>
          <a:xfrm>
            <a:off x="5224707" y="4246872"/>
            <a:ext cx="249034" cy="190240"/>
          </a:xfrm>
          <a:prstGeom prst="rect">
            <a:avLst/>
          </a:prstGeom>
          <a:solidFill>
            <a:schemeClr val="bg2"/>
          </a:solidFill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2.5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F7E759-F9A2-3F69-8E63-E95907873169}"/>
              </a:ext>
            </a:extLst>
          </p:cNvPr>
          <p:cNvCxnSpPr>
            <a:cxnSpLocks/>
          </p:cNvCxnSpPr>
          <p:nvPr/>
        </p:nvCxnSpPr>
        <p:spPr>
          <a:xfrm>
            <a:off x="1405835" y="4685531"/>
            <a:ext cx="44741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342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23A45-C275-B411-12BF-6256FB7BD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437E-BFC2-9464-867E-8FFF50A1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US" dirty="0"/>
              <a:t>Key Secondary Endpoint: SAFETY </a:t>
            </a:r>
            <a:br>
              <a:rPr lang="en-US" dirty="0"/>
            </a:br>
            <a:r>
              <a:rPr lang="en-US" sz="1800" dirty="0" err="1">
                <a:solidFill>
                  <a:schemeClr val="accent1"/>
                </a:solidFill>
              </a:rPr>
              <a:t>Alixorexton</a:t>
            </a:r>
            <a:r>
              <a:rPr lang="en-US" sz="1800" dirty="0">
                <a:solidFill>
                  <a:schemeClr val="accent1"/>
                </a:solidFill>
              </a:rPr>
              <a:t> showed no serious TEAE</a:t>
            </a:r>
            <a:r>
              <a:rPr lang="en-US" sz="1800" cap="none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. Most commonly reported TEAE</a:t>
            </a:r>
            <a:r>
              <a:rPr lang="en-US" sz="1800" cap="none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 occurred within the 1</a:t>
            </a:r>
            <a:r>
              <a:rPr lang="en-US" sz="1800" baseline="30000" dirty="0">
                <a:solidFill>
                  <a:schemeClr val="accent1"/>
                </a:solidFill>
              </a:rPr>
              <a:t>st</a:t>
            </a:r>
            <a:r>
              <a:rPr lang="en-US" sz="1800" dirty="0">
                <a:solidFill>
                  <a:schemeClr val="accent1"/>
                </a:solidFill>
              </a:rPr>
              <a:t> week of dosing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4459-0AA5-BEAB-844D-54CDF2654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B6208-95D0-907E-2A57-986BBD7772C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US" baseline="30000" dirty="0"/>
              <a:t>a </a:t>
            </a:r>
            <a:r>
              <a:rPr lang="en-US" dirty="0"/>
              <a:t>If a patient had multiple adverse events, the highest severity is presented in summary by severity, and the highest relationship to study drug is presented in summary by relationship; </a:t>
            </a:r>
            <a:r>
              <a:rPr lang="en-US" baseline="30000" dirty="0"/>
              <a:t>b </a:t>
            </a:r>
            <a:r>
              <a:rPr lang="en-US" dirty="0"/>
              <a:t>Relationship of TEAE to the drug as determined by the investigator</a:t>
            </a:r>
          </a:p>
          <a:p>
            <a:r>
              <a:rPr lang="en-US" dirty="0"/>
              <a:t>TEAE, treatment-emergent adverse event</a:t>
            </a:r>
          </a:p>
          <a:p>
            <a:r>
              <a:rPr lang="en-US" dirty="0"/>
              <a:t>1. Plazzi G, et al. World Sleep Congress 2025. Abstract Session O-09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CCA97C-2960-8C74-B40E-4C9B7971D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10264"/>
              </p:ext>
            </p:extLst>
          </p:nvPr>
        </p:nvGraphicFramePr>
        <p:xfrm>
          <a:off x="619201" y="1247424"/>
          <a:ext cx="10949407" cy="45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719">
                  <a:extLst>
                    <a:ext uri="{9D8B030D-6E8A-4147-A177-3AD203B41FA5}">
                      <a16:colId xmlns:a16="http://schemas.microsoft.com/office/drawing/2014/main" val="222893371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42832765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1166052831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976136705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692286481"/>
                    </a:ext>
                  </a:extLst>
                </a:gridCol>
              </a:tblGrid>
              <a:tr h="35611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81720" marB="8172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81720" marB="8172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Alixorexton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once daily</a:t>
                      </a:r>
                    </a:p>
                  </a:txBody>
                  <a:tcPr marT="81720" marB="8172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63124"/>
                  </a:ext>
                </a:extLst>
              </a:tr>
              <a:tr h="55776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81720" marB="81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(N=23)</a:t>
                      </a:r>
                    </a:p>
                  </a:txBody>
                  <a:tcPr marL="19440" marR="19440" marT="81720" marB="81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mg</a:t>
                      </a:r>
                      <a:b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mg</a:t>
                      </a:r>
                      <a:b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(N=22)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mg</a:t>
                      </a:r>
                      <a:b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(N=24)</a:t>
                      </a:r>
                    </a:p>
                  </a:txBody>
                  <a:tcPr marL="19440" marR="19440" marT="81720" marB="81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08547"/>
                  </a:ext>
                </a:extLst>
              </a:tr>
              <a:tr h="961068">
                <a:tc>
                  <a:txBody>
                    <a:bodyPr/>
                    <a:lstStyle/>
                    <a:p>
                      <a:r>
                        <a:rPr lang="en-GB" sz="14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Any </a:t>
                      </a:r>
                      <a:r>
                        <a:rPr lang="en-GB" sz="1400" b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TEAE</a:t>
                      </a:r>
                      <a:r>
                        <a:rPr lang="en-GB" sz="1400" b="0" u="none" strike="noStrike" cap="none" baseline="300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a</a:t>
                      </a:r>
                      <a:endParaRPr lang="en-GB" sz="1400" b="0" u="none" strike="noStrike" cap="none" baseline="30000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indent="182563">
                        <a:tabLst/>
                      </a:pPr>
                      <a:r>
                        <a:rPr lang="en-GB" sz="14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Mild</a:t>
                      </a:r>
                    </a:p>
                    <a:p>
                      <a:pPr marL="0" indent="182563">
                        <a:tabLst/>
                      </a:pPr>
                      <a:r>
                        <a:rPr lang="en-GB" sz="14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Moderate</a:t>
                      </a:r>
                    </a:p>
                    <a:p>
                      <a:pPr marL="0" indent="182563">
                        <a:tabLst/>
                      </a:pPr>
                      <a:r>
                        <a:rPr lang="en-GB" sz="14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Severe</a:t>
                      </a:r>
                      <a:endParaRPr lang="en-US" sz="1400" spc="-20" baseline="0" dirty="0"/>
                    </a:p>
                  </a:txBody>
                  <a:tcPr marR="0" marT="81720" marB="81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 (48)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 (35)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 (13)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9440" marR="19440" marT="81720" marB="817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 (87)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 (57)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 (26)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 (4)</a:t>
                      </a:r>
                    </a:p>
                  </a:txBody>
                  <a:tcPr marL="19440" marR="19440" marT="81720" marB="817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 (91)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 (68)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(23)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9440" marR="19440"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21 (88)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 (46)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 (33)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 (8)</a:t>
                      </a:r>
                    </a:p>
                  </a:txBody>
                  <a:tcPr marL="19440" marR="19440" marT="81720" marB="81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2972397"/>
                  </a:ext>
                </a:extLst>
              </a:tr>
              <a:tr h="1364367">
                <a:tc>
                  <a:txBody>
                    <a:bodyPr/>
                    <a:lstStyle/>
                    <a:p>
                      <a:r>
                        <a:rPr lang="en-GB" sz="14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TEAEs in ≥10% among all </a:t>
                      </a:r>
                      <a:r>
                        <a:rPr lang="en-GB" sz="1400" b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alixorexton</a:t>
                      </a:r>
                      <a:r>
                        <a:rPr lang="en-GB" sz="14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-treated patients</a:t>
                      </a:r>
                      <a:endParaRPr lang="en-GB" sz="1400" b="0" u="none" strike="noStrike" cap="none" baseline="30000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indent="182563">
                        <a:tabLst/>
                      </a:pPr>
                      <a:r>
                        <a:rPr lang="en-GB" sz="1400" b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Pollakiuria</a:t>
                      </a:r>
                    </a:p>
                    <a:p>
                      <a:pPr marL="0" indent="182563">
                        <a:tabLst/>
                      </a:pPr>
                      <a:r>
                        <a:rPr lang="en-GB" sz="1400" b="0" u="none" strike="noStrike" cap="none" spc="-20" baseline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Insomnia</a:t>
                      </a:r>
                    </a:p>
                    <a:p>
                      <a:pPr marL="0" indent="182563">
                        <a:tabLst/>
                      </a:pPr>
                      <a:r>
                        <a:rPr lang="en-GB" sz="1400" b="0" u="none" strike="noStrike" cap="none" spc="-20" baseline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Salivary hypersecretion</a:t>
                      </a:r>
                    </a:p>
                    <a:p>
                      <a:pPr marL="0" indent="182563">
                        <a:tabLst/>
                      </a:pPr>
                      <a:r>
                        <a:rPr lang="en-GB" sz="1400" b="0" u="none" strike="noStrike" cap="none" spc="-20" baseline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Micturition urgency</a:t>
                      </a:r>
                    </a:p>
                    <a:p>
                      <a:pPr marL="0" indent="182563">
                        <a:tabLst/>
                      </a:pPr>
                      <a:r>
                        <a:rPr lang="en-GB" sz="1400" b="0" u="none" strike="noStrike" cap="none" spc="-20" baseline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Vision blurred</a:t>
                      </a:r>
                      <a:endParaRPr lang="en-US" sz="1400" spc="-20" baseline="0" dirty="0"/>
                    </a:p>
                  </a:txBody>
                  <a:tcPr marR="0" marT="81720" marB="8172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 (4)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 (4)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 (4)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 (65)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 (17)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 (22)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 (9)</a:t>
                      </a:r>
                    </a:p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 (9)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 (50)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 (32)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(23)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 (18)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(5)</a:t>
                      </a:r>
                    </a:p>
                  </a:txBody>
                  <a:tcPr marL="19440" marR="19440" marT="81720" marB="81720"/>
                </a:tc>
                <a:tc>
                  <a:txBody>
                    <a:bodyPr/>
                    <a:lstStyle/>
                    <a:p>
                      <a:pPr algn="ctr"/>
                      <a:endParaRPr lang="en-GB" sz="1400" b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 (50)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 (33)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 (29)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 (17)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 (29)</a:t>
                      </a:r>
                    </a:p>
                  </a:txBody>
                  <a:tcPr marL="19440" marR="19440" marT="81720" marB="81720"/>
                </a:tc>
                <a:extLst>
                  <a:ext uri="{0D108BD9-81ED-4DB2-BD59-A6C34878D82A}">
                    <a16:rowId xmlns:a16="http://schemas.microsoft.com/office/drawing/2014/main" val="3732511960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Drug-related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TEAEs</a:t>
                      </a:r>
                      <a:r>
                        <a:rPr lang="en-US" sz="1400" b="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4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(26)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(78)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(77)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(79)</a:t>
                      </a:r>
                    </a:p>
                  </a:txBody>
                  <a:tcPr marL="19440" marR="19440" marT="81720" marB="81720" anchor="ctr"/>
                </a:tc>
                <a:extLst>
                  <a:ext uri="{0D108BD9-81ED-4DB2-BD59-A6C34878D82A}">
                    <a16:rowId xmlns:a16="http://schemas.microsoft.com/office/drawing/2014/main" val="2798930605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TEAEs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81720" marB="81720" anchor="ctr"/>
                </a:tc>
                <a:extLst>
                  <a:ext uri="{0D108BD9-81ED-4DB2-BD59-A6C34878D82A}">
                    <a16:rowId xmlns:a16="http://schemas.microsoft.com/office/drawing/2014/main" val="2730625270"/>
                  </a:ext>
                </a:extLst>
              </a:tr>
              <a:tr h="3561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TEAEs leading to study drug discontinuation</a:t>
                      </a:r>
                    </a:p>
                  </a:txBody>
                  <a:tcPr marT="81720" marB="81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440" marR="19440" marT="81720" marB="81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(4)</a:t>
                      </a:r>
                    </a:p>
                  </a:txBody>
                  <a:tcPr marL="19440" marR="19440" marT="81720" marB="81720" anchor="ctr"/>
                </a:tc>
                <a:extLst>
                  <a:ext uri="{0D108BD9-81ED-4DB2-BD59-A6C34878D82A}">
                    <a16:rowId xmlns:a16="http://schemas.microsoft.com/office/drawing/2014/main" val="187555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22586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: Rounded Corners 5">
            <a:extLst>
              <a:ext uri="{FF2B5EF4-FFF2-40B4-BE49-F238E27FC236}">
                <a16:creationId xmlns:a16="http://schemas.microsoft.com/office/drawing/2014/main" id="{3191A822-40FC-5D9A-3B15-839DE334E571}"/>
              </a:ext>
            </a:extLst>
          </p:cNvPr>
          <p:cNvSpPr/>
          <p:nvPr/>
        </p:nvSpPr>
        <p:spPr>
          <a:xfrm>
            <a:off x="619125" y="2943521"/>
            <a:ext cx="8458373" cy="1637607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ctangle: Rounded Corners 5">
            <a:extLst>
              <a:ext uri="{FF2B5EF4-FFF2-40B4-BE49-F238E27FC236}">
                <a16:creationId xmlns:a16="http://schemas.microsoft.com/office/drawing/2014/main" id="{1AC9B907-162A-AB46-0D4F-C9E1ED1CDD1B}"/>
              </a:ext>
            </a:extLst>
          </p:cNvPr>
          <p:cNvSpPr/>
          <p:nvPr/>
        </p:nvSpPr>
        <p:spPr>
          <a:xfrm>
            <a:off x="2996565" y="1197033"/>
            <a:ext cx="8458373" cy="163760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2AA19-752F-CF0F-1A03-6413B112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>
            <a:normAutofit/>
          </a:bodyPr>
          <a:lstStyle/>
          <a:p>
            <a:r>
              <a:rPr lang="en-US" dirty="0"/>
              <a:t>CRYSTAL-1 </a:t>
            </a:r>
            <a:r>
              <a:rPr lang="en-US" dirty="0" err="1"/>
              <a:t>PhasE</a:t>
            </a:r>
            <a:r>
              <a:rPr lang="en-US" dirty="0"/>
              <a:t> 2a Study Design: ORX750</a:t>
            </a:r>
            <a:br>
              <a:rPr lang="en-US" sz="3100" dirty="0"/>
            </a:br>
            <a:r>
              <a:rPr lang="en-US" sz="1800" dirty="0">
                <a:solidFill>
                  <a:schemeClr val="accent1"/>
                </a:solidFill>
              </a:rPr>
              <a:t>Investigates multiple doses for the first time in NT1, NT2, and IH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7EC36-FD40-3DEA-1177-F42139C82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33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3C887B-30E3-D9C7-3E8E-1549C4A20E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2" y="6356350"/>
            <a:ext cx="10659863" cy="365125"/>
          </a:xfrm>
        </p:spPr>
        <p:txBody>
          <a:bodyPr anchor="b" anchorCtr="0"/>
          <a:lstStyle/>
          <a:p>
            <a:r>
              <a:rPr lang="en-US" dirty="0"/>
              <a:t>Study design is for illustrative purposes only </a:t>
            </a:r>
          </a:p>
          <a:p>
            <a:r>
              <a:rPr lang="en-US" baseline="30000" dirty="0"/>
              <a:t>a </a:t>
            </a:r>
            <a:r>
              <a:rPr lang="en-US" dirty="0"/>
              <a:t>Baseline MWT and ESS assessments are conducted after washout of medications used for narcolepsy or IH. </a:t>
            </a:r>
          </a:p>
          <a:p>
            <a:r>
              <a:rPr lang="en-US" spc="-40" dirty="0"/>
              <a:t>ESS, Epworth Sleepiness Scale; IH, idiopathic hypersomnia; MWT, Maintenance of Wakefulness Test; NT1/2, narcolepsy type 1/2; QD, once daily.</a:t>
            </a:r>
          </a:p>
          <a:p>
            <a:r>
              <a:rPr lang="en-US" dirty="0"/>
              <a:t>1. </a:t>
            </a:r>
            <a:r>
              <a:rPr lang="en-US" dirty="0" err="1"/>
              <a:t>Dauvilliers</a:t>
            </a:r>
            <a:r>
              <a:rPr lang="en-US" dirty="0"/>
              <a:t> Y, et al. SLEEP 2025. Poster P-51.423</a:t>
            </a:r>
          </a:p>
        </p:txBody>
      </p:sp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271D45CB-F036-6F4F-60F7-8F716246D6D3}"/>
              </a:ext>
            </a:extLst>
          </p:cNvPr>
          <p:cNvSpPr/>
          <p:nvPr/>
        </p:nvSpPr>
        <p:spPr>
          <a:xfrm>
            <a:off x="619125" y="1412776"/>
            <a:ext cx="2164507" cy="1152128"/>
          </a:xfrm>
          <a:prstGeom prst="roundRect">
            <a:avLst>
              <a:gd name="adj" fmla="val 10000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reviewed for each cohort and decision made to escalate or de-escalate for next dose level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C24008-5BE9-D7D4-E69B-BCED9E1EDA76}"/>
              </a:ext>
            </a:extLst>
          </p:cNvPr>
          <p:cNvSpPr txBox="1"/>
          <p:nvPr/>
        </p:nvSpPr>
        <p:spPr>
          <a:xfrm>
            <a:off x="3143672" y="1772816"/>
            <a:ext cx="6892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Screening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D0AD81-67AE-ABAC-A29A-1458AB300A45}"/>
              </a:ext>
            </a:extLst>
          </p:cNvPr>
          <p:cNvSpPr txBox="1"/>
          <p:nvPr/>
        </p:nvSpPr>
        <p:spPr>
          <a:xfrm>
            <a:off x="4354807" y="1772816"/>
            <a:ext cx="102111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Randomisation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53C939-411D-57D9-3825-361E461A7BDA}"/>
              </a:ext>
            </a:extLst>
          </p:cNvPr>
          <p:cNvSpPr txBox="1"/>
          <p:nvPr/>
        </p:nvSpPr>
        <p:spPr>
          <a:xfrm>
            <a:off x="4354807" y="2010906"/>
            <a:ext cx="118942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NT1</a:t>
            </a:r>
            <a:r>
              <a:rPr lang="en-GB" sz="1200" baseline="-25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X+1</a:t>
            </a: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: n=6 (4:2)</a:t>
            </a:r>
          </a:p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NT2</a:t>
            </a:r>
            <a:r>
              <a:rPr lang="en-GB" sz="1200" baseline="-25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X+1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: n=8 (4:4)</a:t>
            </a:r>
          </a:p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IH</a:t>
            </a:r>
            <a:r>
              <a:rPr lang="en-GB" sz="1200" baseline="-25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X+1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: n=12 (6:6)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D523C0-9BED-D923-9937-8E01BCE5BD53}"/>
              </a:ext>
            </a:extLst>
          </p:cNvPr>
          <p:cNvSpPr txBox="1"/>
          <p:nvPr/>
        </p:nvSpPr>
        <p:spPr>
          <a:xfrm>
            <a:off x="3334430" y="2492896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MWT</a:t>
            </a:r>
            <a:b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ESS</a:t>
            </a:r>
            <a:r>
              <a:rPr lang="en-GB" sz="1000" baseline="300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BB8DA4-4638-B3A3-1ACB-08C52C58B91E}"/>
              </a:ext>
            </a:extLst>
          </p:cNvPr>
          <p:cNvSpPr txBox="1"/>
          <p:nvPr/>
        </p:nvSpPr>
        <p:spPr>
          <a:xfrm>
            <a:off x="6419081" y="2202954"/>
            <a:ext cx="46807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 weeks</a:t>
            </a: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52860D2-4945-A98F-BFF4-644B4F53C081}"/>
              </a:ext>
            </a:extLst>
          </p:cNvPr>
          <p:cNvSpPr/>
          <p:nvPr/>
        </p:nvSpPr>
        <p:spPr>
          <a:xfrm>
            <a:off x="3363179" y="2276872"/>
            <a:ext cx="250279" cy="18489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F91BBC-5488-0795-29D5-4F3BAD24DEAB}"/>
              </a:ext>
            </a:extLst>
          </p:cNvPr>
          <p:cNvSpPr txBox="1"/>
          <p:nvPr/>
        </p:nvSpPr>
        <p:spPr>
          <a:xfrm>
            <a:off x="5737905" y="2492896"/>
            <a:ext cx="30777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MWT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03DD26B-0819-9D8C-1003-F84DF1338655}"/>
              </a:ext>
            </a:extLst>
          </p:cNvPr>
          <p:cNvSpPr/>
          <p:nvPr/>
        </p:nvSpPr>
        <p:spPr>
          <a:xfrm>
            <a:off x="5766654" y="2276872"/>
            <a:ext cx="250279" cy="18489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F8BF5F-3A51-ABE4-AA14-304DFEBA179B}"/>
              </a:ext>
            </a:extLst>
          </p:cNvPr>
          <p:cNvSpPr txBox="1"/>
          <p:nvPr/>
        </p:nvSpPr>
        <p:spPr>
          <a:xfrm>
            <a:off x="7277780" y="2492896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MWT</a:t>
            </a:r>
            <a:b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ESS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27991AE-1569-EE45-27C6-2ACF657056D0}"/>
              </a:ext>
            </a:extLst>
          </p:cNvPr>
          <p:cNvSpPr/>
          <p:nvPr/>
        </p:nvSpPr>
        <p:spPr>
          <a:xfrm>
            <a:off x="7306529" y="2276872"/>
            <a:ext cx="250279" cy="18489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3FD3-4AAB-A60F-B020-A5FDAFE09E3B}"/>
              </a:ext>
            </a:extLst>
          </p:cNvPr>
          <p:cNvSpPr txBox="1"/>
          <p:nvPr/>
        </p:nvSpPr>
        <p:spPr>
          <a:xfrm>
            <a:off x="8181206" y="2202954"/>
            <a:ext cx="46807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 weeks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32480-0AA9-D16A-4AD1-6A3272AA8BA3}"/>
              </a:ext>
            </a:extLst>
          </p:cNvPr>
          <p:cNvSpPr txBox="1"/>
          <p:nvPr/>
        </p:nvSpPr>
        <p:spPr>
          <a:xfrm>
            <a:off x="9017680" y="2492896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MWT</a:t>
            </a:r>
            <a:b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ESS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74E873F3-784F-BBD2-D9E8-ACD5978D4BDD}"/>
              </a:ext>
            </a:extLst>
          </p:cNvPr>
          <p:cNvSpPr/>
          <p:nvPr/>
        </p:nvSpPr>
        <p:spPr>
          <a:xfrm>
            <a:off x="9046429" y="2276872"/>
            <a:ext cx="250279" cy="18489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8F99F3-B281-43F8-D39F-C66DFAEFF369}"/>
              </a:ext>
            </a:extLst>
          </p:cNvPr>
          <p:cNvSpPr txBox="1"/>
          <p:nvPr/>
        </p:nvSpPr>
        <p:spPr>
          <a:xfrm>
            <a:off x="9940156" y="2202954"/>
            <a:ext cx="46807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 weeks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8DE329-CE1B-B828-49F4-0EB118B91550}"/>
              </a:ext>
            </a:extLst>
          </p:cNvPr>
          <p:cNvSpPr txBox="1"/>
          <p:nvPr/>
        </p:nvSpPr>
        <p:spPr>
          <a:xfrm>
            <a:off x="10808380" y="2492896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MWT</a:t>
            </a:r>
            <a:b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ESS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9E9F58E3-5216-826E-162E-BE0848632813}"/>
              </a:ext>
            </a:extLst>
          </p:cNvPr>
          <p:cNvSpPr/>
          <p:nvPr/>
        </p:nvSpPr>
        <p:spPr>
          <a:xfrm>
            <a:off x="10837129" y="2276872"/>
            <a:ext cx="250279" cy="18489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6A5A2D-540D-752B-A405-4EC0666FE465}"/>
              </a:ext>
            </a:extLst>
          </p:cNvPr>
          <p:cNvCxnSpPr>
            <a:cxnSpLocks/>
          </p:cNvCxnSpPr>
          <p:nvPr/>
        </p:nvCxnSpPr>
        <p:spPr>
          <a:xfrm>
            <a:off x="5730875" y="1694061"/>
            <a:ext cx="1491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D7C21B3-7871-4118-C0AB-AFA73F6BD863}"/>
              </a:ext>
            </a:extLst>
          </p:cNvPr>
          <p:cNvCxnSpPr>
            <a:cxnSpLocks/>
          </p:cNvCxnSpPr>
          <p:nvPr/>
        </p:nvCxnSpPr>
        <p:spPr>
          <a:xfrm>
            <a:off x="5730875" y="2034183"/>
            <a:ext cx="1491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38E9CA4-111A-F213-4963-256A0D5273FC}"/>
              </a:ext>
            </a:extLst>
          </p:cNvPr>
          <p:cNvCxnSpPr>
            <a:cxnSpLocks/>
          </p:cNvCxnSpPr>
          <p:nvPr/>
        </p:nvCxnSpPr>
        <p:spPr>
          <a:xfrm flipV="1">
            <a:off x="5729734" y="1687587"/>
            <a:ext cx="0" cy="3528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17F17A-38B5-D442-822B-B0994ECB7311}"/>
              </a:ext>
            </a:extLst>
          </p:cNvPr>
          <p:cNvCxnSpPr>
            <a:cxnSpLocks/>
          </p:cNvCxnSpPr>
          <p:nvPr/>
        </p:nvCxnSpPr>
        <p:spPr>
          <a:xfrm>
            <a:off x="5581650" y="1871861"/>
            <a:ext cx="1491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D2D8BBB-3A9B-2CD0-4AB2-90F64B190D63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7432675" y="1694061"/>
            <a:ext cx="20307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FB886B6-097E-3C9E-0B4D-24B9C39A9067}"/>
              </a:ext>
            </a:extLst>
          </p:cNvPr>
          <p:cNvCxnSpPr>
            <a:cxnSpLocks/>
          </p:cNvCxnSpPr>
          <p:nvPr/>
        </p:nvCxnSpPr>
        <p:spPr>
          <a:xfrm>
            <a:off x="7432675" y="2034183"/>
            <a:ext cx="20307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72436E6C-A707-B78E-4DC3-541B3D0B4F47}"/>
              </a:ext>
            </a:extLst>
          </p:cNvPr>
          <p:cNvSpPr/>
          <p:nvPr/>
        </p:nvSpPr>
        <p:spPr>
          <a:xfrm>
            <a:off x="5879976" y="1562497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EA99652-7238-8A32-37D9-A669054A2EED}"/>
              </a:ext>
            </a:extLst>
          </p:cNvPr>
          <p:cNvSpPr/>
          <p:nvPr/>
        </p:nvSpPr>
        <p:spPr>
          <a:xfrm>
            <a:off x="5879976" y="1902222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72018D-D052-20C9-BAE9-C4A01C98268F}"/>
              </a:ext>
            </a:extLst>
          </p:cNvPr>
          <p:cNvCxnSpPr>
            <a:cxnSpLocks/>
          </p:cNvCxnSpPr>
          <p:nvPr/>
        </p:nvCxnSpPr>
        <p:spPr>
          <a:xfrm>
            <a:off x="9182100" y="1694061"/>
            <a:ext cx="20307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828FE5D-7054-26D8-F901-47A407CC325B}"/>
              </a:ext>
            </a:extLst>
          </p:cNvPr>
          <p:cNvSpPr/>
          <p:nvPr/>
        </p:nvSpPr>
        <p:spPr>
          <a:xfrm>
            <a:off x="9385176" y="1562497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963D9695-9ADA-13C9-B8CE-D6B78DBAD7CB}"/>
              </a:ext>
            </a:extLst>
          </p:cNvPr>
          <p:cNvSpPr/>
          <p:nvPr/>
        </p:nvSpPr>
        <p:spPr>
          <a:xfrm>
            <a:off x="9385176" y="1902222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54B1CE9-E8A7-8E11-D804-1BA67C8F09B1}"/>
              </a:ext>
            </a:extLst>
          </p:cNvPr>
          <p:cNvCxnSpPr>
            <a:cxnSpLocks/>
          </p:cNvCxnSpPr>
          <p:nvPr/>
        </p:nvCxnSpPr>
        <p:spPr>
          <a:xfrm>
            <a:off x="9182100" y="2034183"/>
            <a:ext cx="20307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540F259-ED81-B2ED-780A-6655D08A78C8}"/>
              </a:ext>
            </a:extLst>
          </p:cNvPr>
          <p:cNvSpPr/>
          <p:nvPr/>
        </p:nvSpPr>
        <p:spPr>
          <a:xfrm>
            <a:off x="7635751" y="1562497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D9D0524-1A21-37AA-C79B-F200A26ED298}"/>
              </a:ext>
            </a:extLst>
          </p:cNvPr>
          <p:cNvSpPr/>
          <p:nvPr/>
        </p:nvSpPr>
        <p:spPr>
          <a:xfrm>
            <a:off x="7635751" y="1902222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24244EC-B5A9-079A-1800-36B2170ACA8D}"/>
              </a:ext>
            </a:extLst>
          </p:cNvPr>
          <p:cNvSpPr txBox="1"/>
          <p:nvPr/>
        </p:nvSpPr>
        <p:spPr>
          <a:xfrm>
            <a:off x="6600056" y="1268760"/>
            <a:ext cx="16559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Study cohort “X+1”</a:t>
            </a:r>
          </a:p>
        </p:txBody>
      </p:sp>
      <p:sp>
        <p:nvSpPr>
          <p:cNvPr id="72" name="Rectangle: Rounded Corners 5">
            <a:extLst>
              <a:ext uri="{FF2B5EF4-FFF2-40B4-BE49-F238E27FC236}">
                <a16:creationId xmlns:a16="http://schemas.microsoft.com/office/drawing/2014/main" id="{EFA50211-224E-A676-F174-2F5C19949905}"/>
              </a:ext>
            </a:extLst>
          </p:cNvPr>
          <p:cNvSpPr/>
          <p:nvPr/>
        </p:nvSpPr>
        <p:spPr>
          <a:xfrm>
            <a:off x="9264352" y="3084022"/>
            <a:ext cx="2164507" cy="798021"/>
          </a:xfrm>
          <a:prstGeom prst="roundRect">
            <a:avLst>
              <a:gd name="adj" fmla="val 10000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dose of</a:t>
            </a:r>
            <a:b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 QD (NT1) 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 mg QD (</a:t>
            </a:r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NT2 and IH)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A45A707-D031-1006-5904-824A291401B1}"/>
              </a:ext>
            </a:extLst>
          </p:cNvPr>
          <p:cNvCxnSpPr>
            <a:cxnSpLocks/>
          </p:cNvCxnSpPr>
          <p:nvPr/>
        </p:nvCxnSpPr>
        <p:spPr>
          <a:xfrm>
            <a:off x="3981796" y="1860315"/>
            <a:ext cx="23742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BE84997-630E-669B-D6E2-2A3D17F38CA2}"/>
              </a:ext>
            </a:extLst>
          </p:cNvPr>
          <p:cNvSpPr txBox="1"/>
          <p:nvPr/>
        </p:nvSpPr>
        <p:spPr>
          <a:xfrm>
            <a:off x="766232" y="3519304"/>
            <a:ext cx="6892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Screening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EDC00B-E63C-7159-C9B3-3427C0A8D799}"/>
              </a:ext>
            </a:extLst>
          </p:cNvPr>
          <p:cNvSpPr txBox="1"/>
          <p:nvPr/>
        </p:nvSpPr>
        <p:spPr>
          <a:xfrm>
            <a:off x="1977367" y="3519304"/>
            <a:ext cx="102111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Randomisation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62282F-6A26-F622-972C-6B987F0704D7}"/>
              </a:ext>
            </a:extLst>
          </p:cNvPr>
          <p:cNvSpPr txBox="1"/>
          <p:nvPr/>
        </p:nvSpPr>
        <p:spPr>
          <a:xfrm>
            <a:off x="1977367" y="3757394"/>
            <a:ext cx="107240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NT1</a:t>
            </a:r>
            <a:r>
              <a:rPr lang="en-GB" sz="1200" baseline="-25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</a:t>
            </a:r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: n=6 (4:2)</a:t>
            </a:r>
          </a:p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NT2</a:t>
            </a:r>
            <a:r>
              <a:rPr lang="en-GB" sz="1200" baseline="-25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: n=8 (4:4)</a:t>
            </a:r>
          </a:p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IH</a:t>
            </a:r>
            <a:r>
              <a:rPr lang="en-GB" sz="1200" baseline="-25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: n=12 (6:6)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DACECE-E082-5BB1-23EA-C72AEE509AAF}"/>
              </a:ext>
            </a:extLst>
          </p:cNvPr>
          <p:cNvSpPr txBox="1"/>
          <p:nvPr/>
        </p:nvSpPr>
        <p:spPr>
          <a:xfrm>
            <a:off x="956990" y="4239384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MWT</a:t>
            </a:r>
            <a:b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ESS</a:t>
            </a:r>
            <a:r>
              <a:rPr lang="en-GB" sz="1000" baseline="30000" noProof="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39C971-2A0B-01E3-ED61-031C424C74B3}"/>
              </a:ext>
            </a:extLst>
          </p:cNvPr>
          <p:cNvSpPr txBox="1"/>
          <p:nvPr/>
        </p:nvSpPr>
        <p:spPr>
          <a:xfrm>
            <a:off x="4041641" y="3949442"/>
            <a:ext cx="46807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 weeks</a:t>
            </a: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6A6A9B9C-614D-728A-6131-A352361E93E0}"/>
              </a:ext>
            </a:extLst>
          </p:cNvPr>
          <p:cNvSpPr/>
          <p:nvPr/>
        </p:nvSpPr>
        <p:spPr>
          <a:xfrm>
            <a:off x="985739" y="4023360"/>
            <a:ext cx="250279" cy="18489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DD70A0-FF24-3E36-E1EA-3DF0BD523310}"/>
              </a:ext>
            </a:extLst>
          </p:cNvPr>
          <p:cNvSpPr txBox="1"/>
          <p:nvPr/>
        </p:nvSpPr>
        <p:spPr>
          <a:xfrm>
            <a:off x="3360465" y="4239384"/>
            <a:ext cx="30777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MWT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58295F1F-37F3-5718-98CB-B48B1743E229}"/>
              </a:ext>
            </a:extLst>
          </p:cNvPr>
          <p:cNvSpPr/>
          <p:nvPr/>
        </p:nvSpPr>
        <p:spPr>
          <a:xfrm>
            <a:off x="3389214" y="4023360"/>
            <a:ext cx="250279" cy="18489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D302F54-DD1A-F0C3-4C1F-45BCC4077FB3}"/>
              </a:ext>
            </a:extLst>
          </p:cNvPr>
          <p:cNvSpPr txBox="1"/>
          <p:nvPr/>
        </p:nvSpPr>
        <p:spPr>
          <a:xfrm>
            <a:off x="4900340" y="4239384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MWT</a:t>
            </a:r>
            <a:b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ESS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84" name="Triangle 83">
            <a:extLst>
              <a:ext uri="{FF2B5EF4-FFF2-40B4-BE49-F238E27FC236}">
                <a16:creationId xmlns:a16="http://schemas.microsoft.com/office/drawing/2014/main" id="{BBCE00F7-0039-0313-C69C-A8C130E4A733}"/>
              </a:ext>
            </a:extLst>
          </p:cNvPr>
          <p:cNvSpPr/>
          <p:nvPr/>
        </p:nvSpPr>
        <p:spPr>
          <a:xfrm>
            <a:off x="4929089" y="4023360"/>
            <a:ext cx="250279" cy="18489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AC81691-763E-E1BC-45A9-D566E0C52F39}"/>
              </a:ext>
            </a:extLst>
          </p:cNvPr>
          <p:cNvSpPr txBox="1"/>
          <p:nvPr/>
        </p:nvSpPr>
        <p:spPr>
          <a:xfrm>
            <a:off x="5803766" y="3949442"/>
            <a:ext cx="46807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 weeks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37BBED-B148-BA31-8939-FE62BEA51D2B}"/>
              </a:ext>
            </a:extLst>
          </p:cNvPr>
          <p:cNvSpPr txBox="1"/>
          <p:nvPr/>
        </p:nvSpPr>
        <p:spPr>
          <a:xfrm>
            <a:off x="6640240" y="4239384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MWT</a:t>
            </a:r>
            <a:b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ESS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87" name="Triangle 86">
            <a:extLst>
              <a:ext uri="{FF2B5EF4-FFF2-40B4-BE49-F238E27FC236}">
                <a16:creationId xmlns:a16="http://schemas.microsoft.com/office/drawing/2014/main" id="{615E9794-37DA-C83C-9082-EFBB3BC8FF77}"/>
              </a:ext>
            </a:extLst>
          </p:cNvPr>
          <p:cNvSpPr/>
          <p:nvPr/>
        </p:nvSpPr>
        <p:spPr>
          <a:xfrm>
            <a:off x="6668989" y="4023360"/>
            <a:ext cx="250279" cy="18489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91E563-818F-7641-E2F9-D1ED7D652DDE}"/>
              </a:ext>
            </a:extLst>
          </p:cNvPr>
          <p:cNvSpPr txBox="1"/>
          <p:nvPr/>
        </p:nvSpPr>
        <p:spPr>
          <a:xfrm>
            <a:off x="7562716" y="3949442"/>
            <a:ext cx="46807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 weeks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FE9AA1-0D87-5D19-E7A7-B8BCA3211983}"/>
              </a:ext>
            </a:extLst>
          </p:cNvPr>
          <p:cNvSpPr txBox="1"/>
          <p:nvPr/>
        </p:nvSpPr>
        <p:spPr>
          <a:xfrm>
            <a:off x="8430940" y="4239384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MWT</a:t>
            </a:r>
            <a:b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ESS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90" name="Triangle 89">
            <a:extLst>
              <a:ext uri="{FF2B5EF4-FFF2-40B4-BE49-F238E27FC236}">
                <a16:creationId xmlns:a16="http://schemas.microsoft.com/office/drawing/2014/main" id="{9A9D19C0-5931-E771-8797-689C364D6C47}"/>
              </a:ext>
            </a:extLst>
          </p:cNvPr>
          <p:cNvSpPr/>
          <p:nvPr/>
        </p:nvSpPr>
        <p:spPr>
          <a:xfrm>
            <a:off x="8459689" y="4023360"/>
            <a:ext cx="250279" cy="18489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15705E5-5AFB-F141-74F7-82D5FFA4FA04}"/>
              </a:ext>
            </a:extLst>
          </p:cNvPr>
          <p:cNvCxnSpPr>
            <a:cxnSpLocks/>
          </p:cNvCxnSpPr>
          <p:nvPr/>
        </p:nvCxnSpPr>
        <p:spPr>
          <a:xfrm>
            <a:off x="3353435" y="3440549"/>
            <a:ext cx="1491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6E2C74-2F9B-08B6-75A7-3C7A66D2A640}"/>
              </a:ext>
            </a:extLst>
          </p:cNvPr>
          <p:cNvCxnSpPr>
            <a:cxnSpLocks/>
          </p:cNvCxnSpPr>
          <p:nvPr/>
        </p:nvCxnSpPr>
        <p:spPr>
          <a:xfrm>
            <a:off x="3353435" y="3780671"/>
            <a:ext cx="1491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0D79334-9EA6-B12C-81E6-D0F0A75B67E0}"/>
              </a:ext>
            </a:extLst>
          </p:cNvPr>
          <p:cNvCxnSpPr>
            <a:cxnSpLocks/>
          </p:cNvCxnSpPr>
          <p:nvPr/>
        </p:nvCxnSpPr>
        <p:spPr>
          <a:xfrm flipV="1">
            <a:off x="3352294" y="3434075"/>
            <a:ext cx="0" cy="3528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48C7383-FC51-3CF3-EC3A-727C72CD98BC}"/>
              </a:ext>
            </a:extLst>
          </p:cNvPr>
          <p:cNvCxnSpPr>
            <a:cxnSpLocks/>
          </p:cNvCxnSpPr>
          <p:nvPr/>
        </p:nvCxnSpPr>
        <p:spPr>
          <a:xfrm>
            <a:off x="3204210" y="3618349"/>
            <a:ext cx="1491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0AE5032-19AE-B95B-6B9B-FB7EFC4B60C4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5055235" y="3440549"/>
            <a:ext cx="20307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6E99021-FC9A-C7DF-F9AA-7D1FC7DC999B}"/>
              </a:ext>
            </a:extLst>
          </p:cNvPr>
          <p:cNvCxnSpPr>
            <a:cxnSpLocks/>
          </p:cNvCxnSpPr>
          <p:nvPr/>
        </p:nvCxnSpPr>
        <p:spPr>
          <a:xfrm>
            <a:off x="5055235" y="3780671"/>
            <a:ext cx="20307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D0DC182C-7477-7BFB-1C84-36EEB5CA060B}"/>
              </a:ext>
            </a:extLst>
          </p:cNvPr>
          <p:cNvSpPr/>
          <p:nvPr/>
        </p:nvSpPr>
        <p:spPr>
          <a:xfrm>
            <a:off x="3502536" y="3308985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2E03B94C-69E6-EC43-BDE6-65026033F9F8}"/>
              </a:ext>
            </a:extLst>
          </p:cNvPr>
          <p:cNvSpPr/>
          <p:nvPr/>
        </p:nvSpPr>
        <p:spPr>
          <a:xfrm>
            <a:off x="3502536" y="3648710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A803E48-5D15-A34E-EF56-BA2AFAF733DF}"/>
              </a:ext>
            </a:extLst>
          </p:cNvPr>
          <p:cNvCxnSpPr>
            <a:cxnSpLocks/>
          </p:cNvCxnSpPr>
          <p:nvPr/>
        </p:nvCxnSpPr>
        <p:spPr>
          <a:xfrm>
            <a:off x="6804660" y="3440549"/>
            <a:ext cx="20307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84EB532-9F98-830F-3DF1-ADB503BBA01A}"/>
              </a:ext>
            </a:extLst>
          </p:cNvPr>
          <p:cNvSpPr/>
          <p:nvPr/>
        </p:nvSpPr>
        <p:spPr>
          <a:xfrm>
            <a:off x="7007736" y="3308985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5BA59624-3AB7-138A-CB32-AA67DB3A11A9}"/>
              </a:ext>
            </a:extLst>
          </p:cNvPr>
          <p:cNvSpPr/>
          <p:nvPr/>
        </p:nvSpPr>
        <p:spPr>
          <a:xfrm>
            <a:off x="7007736" y="3648710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250BFC1-C79D-C383-1B97-F3A1AD3437C2}"/>
              </a:ext>
            </a:extLst>
          </p:cNvPr>
          <p:cNvCxnSpPr>
            <a:cxnSpLocks/>
          </p:cNvCxnSpPr>
          <p:nvPr/>
        </p:nvCxnSpPr>
        <p:spPr>
          <a:xfrm>
            <a:off x="6804660" y="3780671"/>
            <a:ext cx="20307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D6E063B7-4CC8-3C22-29C6-0F550B2EDEBE}"/>
              </a:ext>
            </a:extLst>
          </p:cNvPr>
          <p:cNvSpPr/>
          <p:nvPr/>
        </p:nvSpPr>
        <p:spPr>
          <a:xfrm>
            <a:off x="5258311" y="3308985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7243D786-3861-E8F5-E9CD-AA7ECEBF3871}"/>
              </a:ext>
            </a:extLst>
          </p:cNvPr>
          <p:cNvSpPr/>
          <p:nvPr/>
        </p:nvSpPr>
        <p:spPr>
          <a:xfrm>
            <a:off x="5258311" y="3648710"/>
            <a:ext cx="1552699" cy="263128"/>
          </a:xfrm>
          <a:prstGeom prst="roundRect">
            <a:avLst>
              <a:gd name="adj" fmla="val 12117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schemeClr val="bg1"/>
              </a:buClr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ORX750 or placebo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0EE70D-E305-024F-9D60-80E763DE44B5}"/>
              </a:ext>
            </a:extLst>
          </p:cNvPr>
          <p:cNvSpPr txBox="1"/>
          <p:nvPr/>
        </p:nvSpPr>
        <p:spPr>
          <a:xfrm>
            <a:off x="4324406" y="3015248"/>
            <a:ext cx="145232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Study cohort “X”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3B4D358-09B9-AF62-FA8D-4476293D9A41}"/>
              </a:ext>
            </a:extLst>
          </p:cNvPr>
          <p:cNvCxnSpPr>
            <a:cxnSpLocks/>
          </p:cNvCxnSpPr>
          <p:nvPr/>
        </p:nvCxnSpPr>
        <p:spPr>
          <a:xfrm>
            <a:off x="1604356" y="3606803"/>
            <a:ext cx="23742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0D54C9C3-49A4-DE03-4DE2-000EB5C8BE73}"/>
              </a:ext>
            </a:extLst>
          </p:cNvPr>
          <p:cNvSpPr/>
          <p:nvPr/>
        </p:nvSpPr>
        <p:spPr>
          <a:xfrm>
            <a:off x="619125" y="4716000"/>
            <a:ext cx="2308523" cy="627864"/>
          </a:xfrm>
          <a:prstGeom prst="roundRect">
            <a:avLst>
              <a:gd name="adj" fmla="val 6673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endpoints: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Safety and tolerability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28A6EF48-560D-9A08-034E-F14F69B73543}"/>
              </a:ext>
            </a:extLst>
          </p:cNvPr>
          <p:cNvSpPr/>
          <p:nvPr/>
        </p:nvSpPr>
        <p:spPr>
          <a:xfrm>
            <a:off x="3071664" y="4716000"/>
            <a:ext cx="4176464" cy="1100328"/>
          </a:xfrm>
          <a:prstGeom prst="roundRect">
            <a:avLst>
              <a:gd name="adj" fmla="val 6673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endpoints: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 parameters of ORX750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 on measures of excessive daytime sleepiness:</a:t>
            </a:r>
          </a:p>
          <a:p>
            <a:pPr marL="447675" lvl="1" indent="-223838">
              <a:buFont typeface="System Font Regular"/>
              <a:buChar char="–"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Maintenance of Wakefulness Test (MWT)</a:t>
            </a:r>
          </a:p>
          <a:p>
            <a:pPr marL="447675" lvl="1" indent="-223838">
              <a:buFont typeface="System Font Regular"/>
              <a:buChar char="–"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Subjective: Epworth Sleepiness Scale (ESS)</a:t>
            </a:r>
          </a:p>
        </p:txBody>
      </p:sp>
    </p:spTree>
    <p:extLst>
      <p:ext uri="{BB962C8B-B14F-4D97-AF65-F5344CB8AC3E}">
        <p14:creationId xmlns:p14="http://schemas.microsoft.com/office/powerpoint/2010/main" val="130068602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1DB22-B4F6-5350-793D-CA5970D02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A6BF-DD4B-99E5-E157-0C1006B3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4992A-3FC7-7A56-2E42-0359DD681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33200"/>
            <a:ext cx="781200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56458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5670F-2139-9BB2-9DC3-A97965DD99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altLang="en-US" dirty="0"/>
              <a:t>A deeper understanding of hypersomnolence biology remains essential to inform future therapeutic advances</a:t>
            </a:r>
          </a:p>
          <a:p>
            <a:r>
              <a:rPr lang="en-US" altLang="en-US" dirty="0"/>
              <a:t>Improvements in diagnostic precision and clinical management are required to optimise patient outcome</a:t>
            </a:r>
          </a:p>
          <a:p>
            <a:r>
              <a:rPr lang="en-US" altLang="en-US" dirty="0"/>
              <a:t>Treatment strategies should increasingly be individualised and aligned with underlying pathophysiology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ADC84-7808-D73B-6D14-5D4A7451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89FA5-D872-06E0-AA4B-E654E50A6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16760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5804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18CF7-891F-2F3F-C7E2-8C776F802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284B4-C31B-A841-01B4-E28E9199C9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Understand the pathophysiology and impact of narcolepsy type 1</a:t>
            </a: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824230" lvl="1" indent="-285750"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Explain the role of 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orexin deficiency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noProof="0" dirty="0">
                <a:latin typeface="Arial"/>
                <a:cs typeface="Arial"/>
              </a:rPr>
              <a:t>and </a:t>
            </a:r>
            <a:r>
              <a:rPr lang="en-US" sz="2000" dirty="0">
                <a:latin typeface="Arial"/>
                <a:cs typeface="Arial"/>
              </a:rPr>
              <a:t>its effect </a:t>
            </a:r>
            <a:r>
              <a:rPr lang="en-US" sz="2000" noProof="0" dirty="0">
                <a:latin typeface="Arial"/>
                <a:cs typeface="Arial"/>
              </a:rPr>
              <a:t>on 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EDS</a:t>
            </a:r>
            <a:r>
              <a:rPr lang="en-US" sz="2000" b="1" noProof="0" dirty="0">
                <a:solidFill>
                  <a:schemeClr val="accent1"/>
                </a:solidFill>
                <a:latin typeface="Arial"/>
                <a:cs typeface="Arial"/>
              </a:rPr>
              <a:t>, 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cataplexy </a:t>
            </a:r>
            <a:r>
              <a:rPr lang="en-US" sz="2000" b="1" noProof="0" dirty="0">
                <a:solidFill>
                  <a:schemeClr val="accent1"/>
                </a:solidFill>
                <a:latin typeface="Arial"/>
                <a:cs typeface="Arial"/>
              </a:rPr>
              <a:t>and </a:t>
            </a:r>
            <a:br>
              <a:rPr lang="en-US" sz="2000" b="1" noProof="0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co-morbidities</a:t>
            </a:r>
            <a:endParaRPr lang="en-US" sz="2000" dirty="0">
              <a:solidFill>
                <a:schemeClr val="accent1"/>
              </a:solidFill>
            </a:endParaRPr>
          </a:p>
          <a:p>
            <a:pPr marL="457200" lvl="1" indent="-457200">
              <a:spcBef>
                <a:spcPts val="0"/>
              </a:spcBef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Evaluate current and emerging treatment strategies</a:t>
            </a: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824230" lvl="1" indent="-285750"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Compare the 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mechanisms, efficacy, </a:t>
            </a:r>
            <a:r>
              <a:rPr lang="en-US" sz="2000" b="1" noProof="0" dirty="0">
                <a:solidFill>
                  <a:schemeClr val="accent1"/>
                </a:solidFill>
                <a:latin typeface="Arial"/>
                <a:cs typeface="Arial"/>
              </a:rPr>
              <a:t>and 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safety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noProof="0" dirty="0">
                <a:latin typeface="Arial"/>
                <a:cs typeface="Arial"/>
              </a:rPr>
              <a:t>of </a:t>
            </a:r>
            <a:r>
              <a:rPr lang="en-US" sz="2000" dirty="0">
                <a:latin typeface="Arial"/>
                <a:cs typeface="Arial"/>
              </a:rPr>
              <a:t>approved narcolepsy treatments</a:t>
            </a:r>
            <a:endParaRPr lang="en-GB" sz="2000" dirty="0">
              <a:cs typeface="Arial"/>
            </a:endParaRPr>
          </a:p>
          <a:p>
            <a:pPr marL="824230" lvl="1" indent="-285750"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Assess </a:t>
            </a:r>
            <a:r>
              <a:rPr lang="en-US" sz="2000" noProof="0" dirty="0">
                <a:latin typeface="Arial"/>
                <a:cs typeface="Arial"/>
              </a:rPr>
              <a:t>the </a:t>
            </a:r>
            <a:r>
              <a:rPr lang="en-US" sz="2000" dirty="0">
                <a:latin typeface="Arial"/>
                <a:cs typeface="Arial"/>
              </a:rPr>
              <a:t>clinical impact </a:t>
            </a:r>
            <a:r>
              <a:rPr lang="en-US" sz="2000" noProof="0" dirty="0">
                <a:latin typeface="Arial"/>
                <a:cs typeface="Arial"/>
              </a:rPr>
              <a:t>of 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emerging </a:t>
            </a:r>
            <a:r>
              <a:rPr lang="en-US" sz="2000" b="1" noProof="0" dirty="0">
                <a:solidFill>
                  <a:schemeClr val="accent1"/>
                </a:solidFill>
                <a:latin typeface="Arial"/>
                <a:cs typeface="Arial"/>
              </a:rPr>
              <a:t>therapies</a:t>
            </a:r>
            <a:r>
              <a:rPr lang="en-US" sz="2000" noProof="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aiming to address </a:t>
            </a:r>
            <a:r>
              <a:rPr lang="en-US" sz="2000" noProof="0" dirty="0">
                <a:latin typeface="Arial"/>
                <a:cs typeface="Arial"/>
              </a:rPr>
              <a:t>the </a:t>
            </a:r>
            <a:r>
              <a:rPr lang="en-US" sz="2000" dirty="0">
                <a:latin typeface="Arial"/>
                <a:cs typeface="Arial"/>
              </a:rPr>
              <a:t>underlying orexin deficiency</a:t>
            </a: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5A784-4481-451F-189A-19F118FF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Educational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960D4-9792-1C52-9BEF-4B6BA62F9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BF06C9-88F9-90C9-A5A0-0E069498E5A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EDS, excessive daytime sleepiness.</a:t>
            </a:r>
          </a:p>
        </p:txBody>
      </p:sp>
    </p:spTree>
    <p:extLst>
      <p:ext uri="{BB962C8B-B14F-4D97-AF65-F5344CB8AC3E}">
        <p14:creationId xmlns:p14="http://schemas.microsoft.com/office/powerpoint/2010/main" val="31948711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510F6-4BCB-8716-10CF-B906F5E4A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53C71-4C1D-1BF9-33E0-A788176D51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 vert="horz" lIns="0" tIns="0" rIns="0" bIns="0" rtlCol="0" anchor="t">
            <a:noAutofit/>
          </a:bodyPr>
          <a:lstStyle/>
          <a:p>
            <a:pPr marL="356870" indent="-356870"/>
            <a:r>
              <a:rPr lang="en-US" sz="18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cs typeface="Arial"/>
              </a:rPr>
              <a:t>Narcolepsy type 1 is </a:t>
            </a:r>
            <a:r>
              <a:rPr lang="en-US" sz="1800" b="1" dirty="0" err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cs typeface="Arial"/>
              </a:rPr>
              <a:t>characterised</a:t>
            </a:r>
            <a:r>
              <a:rPr lang="en-US" sz="18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cs typeface="Arial"/>
              </a:rPr>
              <a:t> by selective loss of hypothalamic orexin/hypocretin neurons</a:t>
            </a:r>
            <a:r>
              <a:rPr lang="en-US" sz="1800" b="1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,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 resulting in reduced excitatory drive to monoaminergic and cortical wake-promoting networks. This </a:t>
            </a:r>
            <a:r>
              <a:rPr lang="en-US" sz="1800" dirty="0" err="1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destabilises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 the sleep–wake boundary, leading to excessive daytime sleepiness and dysregulated REM sleep, including cataplexy  </a:t>
            </a:r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56870" indent="-356870"/>
            <a:r>
              <a:rPr lang="en-US" sz="18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cs typeface="Arial"/>
              </a:rPr>
              <a:t>Patients continue to experience residual disease burden despite guideline-recommended therapy,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 highlighting the need for novel therapeutic approaches. </a:t>
            </a:r>
            <a:r>
              <a:rPr lang="en-US" sz="18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cs typeface="Arial"/>
              </a:rPr>
              <a:t>Selective hypocretin receptor agonists are a promising new class 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designed to directly restore orexin </a:t>
            </a:r>
            <a:r>
              <a:rPr lang="en-US" sz="1800" dirty="0" err="1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signalling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 </a:t>
            </a:r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56870" indent="-356870"/>
            <a:r>
              <a:rPr lang="en-US" sz="1800" b="1" dirty="0" err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cs typeface="Arial"/>
              </a:rPr>
              <a:t>Oveporexton</a:t>
            </a:r>
            <a:r>
              <a:rPr lang="en-US" sz="18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cs typeface="Arial"/>
              </a:rPr>
              <a:t> phase 3 trials</a:t>
            </a:r>
            <a:r>
              <a:rPr lang="en-US" sz="1800" b="1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 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(FirstLight and </a:t>
            </a:r>
            <a:r>
              <a:rPr lang="en-US" sz="1800" dirty="0" err="1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RadiantLight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) demonstrated significant improvement in mean sleep latency on the Maintenance of Wakefulness Test (MWT) by Week 12, with no treatment-related serious treatment-emergent adverse events (TEAEs). The most common adverse events were insomnia and urinary frequency or urgency, generally mild to moderate, early-onset and transient </a:t>
            </a:r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56870" indent="-356870"/>
            <a:r>
              <a:rPr lang="en-US" sz="1800" b="1" dirty="0" err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cs typeface="Arial"/>
              </a:rPr>
              <a:t>Alixorexton</a:t>
            </a:r>
            <a:r>
              <a:rPr lang="en-US" sz="18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cs typeface="Arial"/>
              </a:rPr>
              <a:t> phase 2 data 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cs typeface="Arial"/>
              </a:rPr>
              <a:t>(Vibrance-1) showed achievement of normative wakefulness across doses (4, 6 and 8 mg), with no serious TEAEs. Adverse events were mostly early-onset, mild to moderate and included pollakiuria, insomnia and salivary hypersecretion </a:t>
            </a:r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56870" indent="-356870"/>
            <a:endParaRPr lang="en-US" sz="1800" dirty="0">
              <a:solidFill>
                <a:schemeClr val="tx2"/>
              </a:solidFill>
            </a:endParaRPr>
          </a:p>
          <a:p>
            <a:pPr marL="356870" indent="-356870"/>
            <a:endParaRPr lang="en-US" sz="1800" dirty="0">
              <a:solidFill>
                <a:schemeClr val="tx2"/>
              </a:solidFill>
            </a:endParaRPr>
          </a:p>
          <a:p>
            <a:pPr marL="356870" indent="-356870"/>
            <a:endParaRPr lang="en-US" sz="1800" dirty="0">
              <a:solidFill>
                <a:schemeClr val="tx2"/>
              </a:solidFill>
            </a:endParaRPr>
          </a:p>
          <a:p>
            <a:pPr marL="356870" indent="-356870"/>
            <a:endParaRPr lang="en-US" sz="1800" dirty="0">
              <a:solidFill>
                <a:schemeClr val="tx2"/>
              </a:solidFill>
            </a:endParaRPr>
          </a:p>
          <a:p>
            <a:pPr marL="356870" indent="-356870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0F0D4-7733-578F-6327-B7DEAB00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US" dirty="0"/>
              <a:t>Clinical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277FE-CF59-1424-BF44-FAD1A4AB9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3C1C08-A017-2FB6-8168-04C25E2BDFD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45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F445B-5F84-0586-F11C-E27BA293D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3932-0F27-E643-32A2-3F0E378B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r>
              <a:rPr lang="en-US" dirty="0"/>
              <a:t>Narcolepsy type 1 (NT1) pathophysiology and</a:t>
            </a:r>
            <a:br>
              <a:rPr lang="en-US" dirty="0"/>
            </a:br>
            <a:r>
              <a:rPr lang="en-US" dirty="0"/>
              <a:t>clinical pathway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578A1-9F96-27B7-F305-1FFCE918C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0" y="6433200"/>
            <a:ext cx="781200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0164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7057-0A6A-353A-BD21-39FD4E7F2C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The central pathological feature of NT1 is </a:t>
            </a:r>
            <a:r>
              <a:rPr lang="en-US" b="1" dirty="0">
                <a:solidFill>
                  <a:schemeClr val="accent1"/>
                </a:solidFill>
              </a:rPr>
              <a:t>dysfunction of the hypothalamic orexin system</a:t>
            </a:r>
            <a:r>
              <a:rPr lang="en-US" dirty="0"/>
              <a:t>, resulting from the destruction of orexin-producing neurons</a:t>
            </a:r>
            <a:r>
              <a:rPr lang="en-US" baseline="30000" dirty="0"/>
              <a:t>1</a:t>
            </a:r>
          </a:p>
          <a:p>
            <a:r>
              <a:rPr lang="en-US" dirty="0"/>
              <a:t>Consequently, individuals exhibit reduced cerebrospinal fluid orexin levels, leading to disruption of the neural circuits that regulate the sleep–wake cycle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Orexin (hypocretin) is essential for: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</a:rPr>
              <a:t>EDS is the hallmark clinical feature of NT1, occurring in all patients </a:t>
            </a:r>
            <a:r>
              <a:rPr lang="en-US" dirty="0"/>
              <a:t>and frequently accompanied by abrupt transitions into REM sleep and impaired regulation of muscle tone, leading to cataplexy</a:t>
            </a:r>
            <a:r>
              <a:rPr lang="en-US" baseline="30000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8200B-2AB7-9104-211E-A6E9A32B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US" dirty="0"/>
              <a:t>Pathophysiology of NT1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D3F73-3694-BDC2-5FEF-32F8D7CB9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/>
              <a:pPr lvl="0"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2587-8964-53E3-BD4B-DC70E3CC2B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US" dirty="0"/>
              <a:t>EDS, excessive daytime sleepiness; NT1 narcolepsy type 1; REM, rapid eye movement</a:t>
            </a:r>
          </a:p>
          <a:p>
            <a:r>
              <a:rPr lang="en-US" dirty="0"/>
              <a:t>1. Xu Q, et al. J Clin Med. 2025 Nov 28;14(23):8444; 2. Rauf R, et al. Brain Behav. 2025 Oct 11;15(10):e70984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14347-FD47-1A01-5ABA-94CCE3E692FA}"/>
              </a:ext>
            </a:extLst>
          </p:cNvPr>
          <p:cNvSpPr txBox="1"/>
          <p:nvPr/>
        </p:nvSpPr>
        <p:spPr>
          <a:xfrm>
            <a:off x="-114300" y="-3053443"/>
            <a:ext cx="18473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endParaRPr lang="en-GB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81E6E9-4228-6BAF-2C4F-9781B1EAC2C3}"/>
              </a:ext>
            </a:extLst>
          </p:cNvPr>
          <p:cNvGrpSpPr/>
          <p:nvPr/>
        </p:nvGrpSpPr>
        <p:grpSpPr>
          <a:xfrm>
            <a:off x="610545" y="3723709"/>
            <a:ext cx="11210376" cy="713403"/>
            <a:chOff x="610545" y="3554077"/>
            <a:chExt cx="11210376" cy="71340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0B6285B-F3E4-A66D-18BD-AAC6858E5060}"/>
                </a:ext>
              </a:extLst>
            </p:cNvPr>
            <p:cNvSpPr/>
            <p:nvPr/>
          </p:nvSpPr>
          <p:spPr>
            <a:xfrm>
              <a:off x="931597" y="3652864"/>
              <a:ext cx="3012031" cy="49688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F539261-903B-F3B3-82F8-704168E5F5FE}"/>
                </a:ext>
              </a:extLst>
            </p:cNvPr>
            <p:cNvGrpSpPr/>
            <p:nvPr/>
          </p:nvGrpSpPr>
          <p:grpSpPr>
            <a:xfrm>
              <a:off x="610545" y="3554077"/>
              <a:ext cx="695277" cy="698625"/>
              <a:chOff x="792211" y="3505323"/>
              <a:chExt cx="761754" cy="76631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7339A08-FF8E-C67F-3F43-9BC51F7B6A3C}"/>
                  </a:ext>
                </a:extLst>
              </p:cNvPr>
              <p:cNvSpPr/>
              <p:nvPr/>
            </p:nvSpPr>
            <p:spPr>
              <a:xfrm>
                <a:off x="792211" y="3509887"/>
                <a:ext cx="761754" cy="761754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Graphic 7" descr="Alarm clock with solid fill">
                <a:extLst>
                  <a:ext uri="{FF2B5EF4-FFF2-40B4-BE49-F238E27FC236}">
                    <a16:creationId xmlns:a16="http://schemas.microsoft.com/office/drawing/2014/main" id="{4148F06D-B5EE-D260-3514-9DF0EFFF2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92211" y="3505323"/>
                <a:ext cx="761754" cy="761754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920771-FD00-903C-8977-1CDAB37BB93A}"/>
                </a:ext>
              </a:extLst>
            </p:cNvPr>
            <p:cNvSpPr txBox="1"/>
            <p:nvPr/>
          </p:nvSpPr>
          <p:spPr>
            <a:xfrm>
              <a:off x="1267915" y="3732031"/>
              <a:ext cx="27398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Promotion of </a:t>
              </a:r>
              <a:r>
                <a:rPr lang="en-GB" sz="1600" b="1" u="sng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wakefulness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AFA3671-A8BF-D49B-85BA-7A6CA9AD6ECE}"/>
                </a:ext>
              </a:extLst>
            </p:cNvPr>
            <p:cNvSpPr/>
            <p:nvPr/>
          </p:nvSpPr>
          <p:spPr>
            <a:xfrm>
              <a:off x="4400829" y="3652864"/>
              <a:ext cx="2999184" cy="49688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7E590C-BCA6-15A8-A658-062E4EF44D2D}"/>
                </a:ext>
              </a:extLst>
            </p:cNvPr>
            <p:cNvSpPr/>
            <p:nvPr/>
          </p:nvSpPr>
          <p:spPr>
            <a:xfrm>
              <a:off x="4079776" y="3558238"/>
              <a:ext cx="695277" cy="6944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D66FC3-1F59-88B2-4A79-77023D1EC244}"/>
                </a:ext>
              </a:extLst>
            </p:cNvPr>
            <p:cNvSpPr txBox="1"/>
            <p:nvPr/>
          </p:nvSpPr>
          <p:spPr>
            <a:xfrm>
              <a:off x="4786777" y="3732031"/>
              <a:ext cx="25907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Regulation of </a:t>
              </a:r>
              <a:r>
                <a:rPr lang="en-GB" sz="1600" b="1" u="sng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REM sleep</a:t>
              </a:r>
            </a:p>
          </p:txBody>
        </p:sp>
        <p:pic>
          <p:nvPicPr>
            <p:cNvPr id="23" name="Graphic 22" descr="Sleep with solid fill">
              <a:extLst>
                <a:ext uri="{FF2B5EF4-FFF2-40B4-BE49-F238E27FC236}">
                  <a16:creationId xmlns:a16="http://schemas.microsoft.com/office/drawing/2014/main" id="{32EF9415-E956-B233-0F8B-409AFB7B542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39242" y="3608546"/>
              <a:ext cx="585523" cy="585523"/>
            </a:xfrm>
            <a:prstGeom prst="rect">
              <a:avLst/>
            </a:prstGeom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ADC9CC3-15A8-EC9F-C241-2B77F9884AC2}"/>
                </a:ext>
              </a:extLst>
            </p:cNvPr>
            <p:cNvSpPr/>
            <p:nvPr/>
          </p:nvSpPr>
          <p:spPr>
            <a:xfrm>
              <a:off x="7857212" y="3667642"/>
              <a:ext cx="3928183" cy="49688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FD9F28-7D33-C4C1-9A54-694A38475E2E}"/>
                </a:ext>
              </a:extLst>
            </p:cNvPr>
            <p:cNvSpPr/>
            <p:nvPr/>
          </p:nvSpPr>
          <p:spPr>
            <a:xfrm>
              <a:off x="7536160" y="3573016"/>
              <a:ext cx="695277" cy="69446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0C03CD-3B6C-2B50-BD92-BA48B3C4079B}"/>
                </a:ext>
              </a:extLst>
            </p:cNvPr>
            <p:cNvSpPr txBox="1"/>
            <p:nvPr/>
          </p:nvSpPr>
          <p:spPr>
            <a:xfrm>
              <a:off x="8212241" y="3746809"/>
              <a:ext cx="3608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Maintenance of </a:t>
              </a:r>
              <a:r>
                <a:rPr lang="en-GB" sz="1600" b="1" u="sng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autonomic stability</a:t>
              </a:r>
            </a:p>
          </p:txBody>
        </p:sp>
        <p:pic>
          <p:nvPicPr>
            <p:cNvPr id="17" name="Graphic 16" descr="Scales of justice with solid fill">
              <a:extLst>
                <a:ext uri="{FF2B5EF4-FFF2-40B4-BE49-F238E27FC236}">
                  <a16:creationId xmlns:a16="http://schemas.microsoft.com/office/drawing/2014/main" id="{7AE353DC-F7F7-2F9F-8682-489FBC87A9E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33013" y="3658444"/>
              <a:ext cx="692292" cy="518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81622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9180-9664-3E86-B666-33B09131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/>
          <a:lstStyle/>
          <a:p>
            <a:r>
              <a:rPr lang="en-US" altLang="fr-FR" dirty="0"/>
              <a:t>Orexin neuron loss results in sleepiness </a:t>
            </a:r>
            <a:r>
              <a:rPr lang="en-GB" altLang="fr-FR" dirty="0"/>
              <a:t>in NT1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72164-C2E7-AE44-8B05-3AE8B5610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 smtClean="0"/>
              <a:pPr lvl="0"/>
              <a:t>8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8281C-61E3-E506-2BCC-4C0F121B4F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US" dirty="0"/>
              <a:t>NT1, narcolepsy type 1; REM, rapid eye movement</a:t>
            </a:r>
          </a:p>
          <a:p>
            <a:r>
              <a:rPr lang="en-US" dirty="0"/>
              <a:t>1. Scammell TE. N Engl J Med. 2015;373:2654-2662 e70984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56366B-15B4-16F3-4BCB-560A77B54170}"/>
              </a:ext>
            </a:extLst>
          </p:cNvPr>
          <p:cNvSpPr/>
          <p:nvPr/>
        </p:nvSpPr>
        <p:spPr>
          <a:xfrm>
            <a:off x="619125" y="5454891"/>
            <a:ext cx="10877475" cy="753640"/>
          </a:xfrm>
          <a:prstGeom prst="roundRect">
            <a:avLst>
              <a:gd name="adj" fmla="val 14778"/>
            </a:avLst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4C4948"/>
              </a:buClr>
              <a:buNone/>
            </a:pPr>
            <a:r>
              <a:rPr kumimoji="1" lang="en-US" altLang="fr-FR" dirty="0">
                <a:solidFill>
                  <a:schemeClr val="bg1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Reduced orexin excitatory input to cortex, hypothalamus, wake-promoting neurotransmitter systems results in sleepiness and </a:t>
            </a:r>
            <a:r>
              <a:rPr lang="en-GB" altLang="fr-FR" dirty="0">
                <a:solidFill>
                  <a:schemeClr val="bg1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abnormal REM sleep regulation</a:t>
            </a:r>
            <a:endParaRPr kumimoji="1" lang="en-US" altLang="fr-FR" baseline="30000" dirty="0">
              <a:solidFill>
                <a:schemeClr val="bg1"/>
              </a:solidFill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B06D037-D2A4-A6C5-2A00-69A31B18F9C9}"/>
              </a:ext>
            </a:extLst>
          </p:cNvPr>
          <p:cNvGrpSpPr>
            <a:grpSpLocks/>
          </p:cNvGrpSpPr>
          <p:nvPr/>
        </p:nvGrpSpPr>
        <p:grpSpPr bwMode="auto">
          <a:xfrm>
            <a:off x="3647727" y="937005"/>
            <a:ext cx="4906552" cy="4475634"/>
            <a:chOff x="4906495" y="472184"/>
            <a:chExt cx="6237228" cy="4968924"/>
          </a:xfrm>
        </p:grpSpPr>
        <p:grpSp>
          <p:nvGrpSpPr>
            <p:cNvPr id="8" name="Graphic 737">
              <a:extLst>
                <a:ext uri="{FF2B5EF4-FFF2-40B4-BE49-F238E27FC236}">
                  <a16:creationId xmlns:a16="http://schemas.microsoft.com/office/drawing/2014/main" id="{76722029-54D3-BD07-CF7D-7295C95FF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4084" y="472184"/>
              <a:ext cx="6099639" cy="4968924"/>
              <a:chOff x="5044084" y="472184"/>
              <a:chExt cx="6099639" cy="4968924"/>
            </a:xfrm>
          </p:grpSpPr>
          <p:sp>
            <p:nvSpPr>
              <p:cNvPr id="98" name="Freeform: Shape 95">
                <a:extLst>
                  <a:ext uri="{FF2B5EF4-FFF2-40B4-BE49-F238E27FC236}">
                    <a16:creationId xmlns:a16="http://schemas.microsoft.com/office/drawing/2014/main" id="{D98F3597-2468-23FA-60CD-D95F10F79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4317" y="1804407"/>
                <a:ext cx="719372" cy="190218"/>
              </a:xfrm>
              <a:custGeom>
                <a:avLst/>
                <a:gdLst>
                  <a:gd name="T0" fmla="*/ 705768 w 719372"/>
                  <a:gd name="T1" fmla="*/ 126580 h 190218"/>
                  <a:gd name="T2" fmla="*/ 708433 w 719372"/>
                  <a:gd name="T3" fmla="*/ 131175 h 190218"/>
                  <a:gd name="T4" fmla="*/ 705768 w 719372"/>
                  <a:gd name="T5" fmla="*/ 126580 h 190218"/>
                  <a:gd name="T6" fmla="*/ 705768 w 719372"/>
                  <a:gd name="T7" fmla="*/ 126580 h 190218"/>
                  <a:gd name="T8" fmla="*/ 708433 w 719372"/>
                  <a:gd name="T9" fmla="*/ 131175 h 190218"/>
                  <a:gd name="T10" fmla="*/ 705768 w 719372"/>
                  <a:gd name="T11" fmla="*/ 126580 h 190218"/>
                  <a:gd name="T12" fmla="*/ 519788 w 719372"/>
                  <a:gd name="T13" fmla="*/ 162367 h 190218"/>
                  <a:gd name="T14" fmla="*/ 14446 w 719372"/>
                  <a:gd name="T15" fmla="*/ 0 h 190218"/>
                  <a:gd name="T16" fmla="*/ 0 w 719372"/>
                  <a:gd name="T17" fmla="*/ 23951 h 190218"/>
                  <a:gd name="T18" fmla="*/ 519648 w 719372"/>
                  <a:gd name="T19" fmla="*/ 190218 h 190218"/>
                  <a:gd name="T20" fmla="*/ 719373 w 719372"/>
                  <a:gd name="T21" fmla="*/ 150809 h 190218"/>
                  <a:gd name="T22" fmla="*/ 705768 w 719372"/>
                  <a:gd name="T23" fmla="*/ 126580 h 190218"/>
                  <a:gd name="T24" fmla="*/ 705768 w 719372"/>
                  <a:gd name="T25" fmla="*/ 126580 h 1902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9372" h="190218">
                    <a:moveTo>
                      <a:pt x="705768" y="126580"/>
                    </a:moveTo>
                    <a:lnTo>
                      <a:pt x="708433" y="131175"/>
                    </a:lnTo>
                    <a:lnTo>
                      <a:pt x="705768" y="126580"/>
                    </a:lnTo>
                    <a:lnTo>
                      <a:pt x="708433" y="131175"/>
                    </a:lnTo>
                    <a:lnTo>
                      <a:pt x="705768" y="126580"/>
                    </a:lnTo>
                    <a:cubicBezTo>
                      <a:pt x="705347" y="126719"/>
                      <a:pt x="641391" y="162367"/>
                      <a:pt x="519788" y="162367"/>
                    </a:cubicBezTo>
                    <a:cubicBezTo>
                      <a:pt x="403095" y="162367"/>
                      <a:pt x="232965" y="129643"/>
                      <a:pt x="14446" y="0"/>
                    </a:cubicBezTo>
                    <a:lnTo>
                      <a:pt x="0" y="23951"/>
                    </a:lnTo>
                    <a:cubicBezTo>
                      <a:pt x="222165" y="155823"/>
                      <a:pt x="397626" y="190357"/>
                      <a:pt x="519648" y="190218"/>
                    </a:cubicBezTo>
                    <a:cubicBezTo>
                      <a:pt x="648684" y="190218"/>
                      <a:pt x="717830" y="151784"/>
                      <a:pt x="719373" y="150809"/>
                    </a:cubicBezTo>
                    <a:lnTo>
                      <a:pt x="705768" y="126580"/>
                    </a:lnTo>
                    <a:close/>
                  </a:path>
                </a:pathLst>
              </a:custGeom>
              <a:solidFill>
                <a:srgbClr val="409A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99" name="Freeform: Shape 96">
                <a:extLst>
                  <a:ext uri="{FF2B5EF4-FFF2-40B4-BE49-F238E27FC236}">
                    <a16:creationId xmlns:a16="http://schemas.microsoft.com/office/drawing/2014/main" id="{4D25B0DA-2DBA-FD27-2BF6-2EEE7CA55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677" y="2139548"/>
                <a:ext cx="1671555" cy="1151738"/>
              </a:xfrm>
              <a:custGeom>
                <a:avLst/>
                <a:gdLst>
                  <a:gd name="T0" fmla="*/ 1630289 w 1671555"/>
                  <a:gd name="T1" fmla="*/ 583084 h 1151738"/>
                  <a:gd name="T2" fmla="*/ 1243323 w 1671555"/>
                  <a:gd name="T3" fmla="*/ 288985 h 1151738"/>
                  <a:gd name="T4" fmla="*/ 927747 w 1671555"/>
                  <a:gd name="T5" fmla="*/ 230221 h 1151738"/>
                  <a:gd name="T6" fmla="*/ 828586 w 1671555"/>
                  <a:gd name="T7" fmla="*/ 221170 h 1151738"/>
                  <a:gd name="T8" fmla="*/ 692117 w 1671555"/>
                  <a:gd name="T9" fmla="*/ 173406 h 1151738"/>
                  <a:gd name="T10" fmla="*/ 581876 w 1671555"/>
                  <a:gd name="T11" fmla="*/ 238576 h 1151738"/>
                  <a:gd name="T12" fmla="*/ 544708 w 1671555"/>
                  <a:gd name="T13" fmla="*/ 142214 h 1151738"/>
                  <a:gd name="T14" fmla="*/ 473177 w 1671555"/>
                  <a:gd name="T15" fmla="*/ 39864 h 1151738"/>
                  <a:gd name="T16" fmla="*/ 185653 w 1671555"/>
                  <a:gd name="T17" fmla="*/ 135112 h 1151738"/>
                  <a:gd name="T18" fmla="*/ 178920 w 1671555"/>
                  <a:gd name="T19" fmla="*/ 152101 h 1151738"/>
                  <a:gd name="T20" fmla="*/ 7808 w 1671555"/>
                  <a:gd name="T21" fmla="*/ 322405 h 1151738"/>
                  <a:gd name="T22" fmla="*/ 156339 w 1671555"/>
                  <a:gd name="T23" fmla="*/ 613720 h 1151738"/>
                  <a:gd name="T24" fmla="*/ 393652 w 1671555"/>
                  <a:gd name="T25" fmla="*/ 644355 h 1151738"/>
                  <a:gd name="T26" fmla="*/ 318475 w 1671555"/>
                  <a:gd name="T27" fmla="*/ 994433 h 1151738"/>
                  <a:gd name="T28" fmla="*/ 568271 w 1671555"/>
                  <a:gd name="T29" fmla="*/ 1141623 h 1151738"/>
                  <a:gd name="T30" fmla="*/ 592956 w 1671555"/>
                  <a:gd name="T31" fmla="*/ 1146914 h 1151738"/>
                  <a:gd name="T32" fmla="*/ 1012041 w 1671555"/>
                  <a:gd name="T33" fmla="*/ 1000421 h 1151738"/>
                  <a:gd name="T34" fmla="*/ 1023682 w 1671555"/>
                  <a:gd name="T35" fmla="*/ 989142 h 1151738"/>
                  <a:gd name="T36" fmla="*/ 1027890 w 1671555"/>
                  <a:gd name="T37" fmla="*/ 987749 h 1151738"/>
                  <a:gd name="T38" fmla="*/ 1348795 w 1671555"/>
                  <a:gd name="T39" fmla="*/ 1004738 h 1151738"/>
                  <a:gd name="T40" fmla="*/ 1534354 w 1671555"/>
                  <a:gd name="T41" fmla="*/ 999307 h 1151738"/>
                  <a:gd name="T42" fmla="*/ 1630289 w 1671555"/>
                  <a:gd name="T43" fmla="*/ 583084 h 11517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71555" h="1151738">
                    <a:moveTo>
                      <a:pt x="1630289" y="583084"/>
                    </a:moveTo>
                    <a:cubicBezTo>
                      <a:pt x="1601536" y="393424"/>
                      <a:pt x="1408404" y="256818"/>
                      <a:pt x="1243323" y="288985"/>
                    </a:cubicBezTo>
                    <a:cubicBezTo>
                      <a:pt x="1165200" y="216574"/>
                      <a:pt x="1050190" y="186496"/>
                      <a:pt x="927747" y="230221"/>
                    </a:cubicBezTo>
                    <a:cubicBezTo>
                      <a:pt x="896189" y="220195"/>
                      <a:pt x="862528" y="216992"/>
                      <a:pt x="828586" y="221170"/>
                    </a:cubicBezTo>
                    <a:cubicBezTo>
                      <a:pt x="798711" y="184268"/>
                      <a:pt x="751585" y="163798"/>
                      <a:pt x="692117" y="173406"/>
                    </a:cubicBezTo>
                    <a:cubicBezTo>
                      <a:pt x="646954" y="180647"/>
                      <a:pt x="611049" y="205434"/>
                      <a:pt x="581876" y="238576"/>
                    </a:cubicBezTo>
                    <a:cubicBezTo>
                      <a:pt x="586083" y="203345"/>
                      <a:pt x="575143" y="167140"/>
                      <a:pt x="544708" y="142214"/>
                    </a:cubicBezTo>
                    <a:cubicBezTo>
                      <a:pt x="529420" y="104616"/>
                      <a:pt x="506558" y="69942"/>
                      <a:pt x="473177" y="39864"/>
                    </a:cubicBezTo>
                    <a:cubicBezTo>
                      <a:pt x="370650" y="-53017"/>
                      <a:pt x="232358" y="32066"/>
                      <a:pt x="185653" y="135112"/>
                    </a:cubicBezTo>
                    <a:cubicBezTo>
                      <a:pt x="183128" y="140682"/>
                      <a:pt x="181024" y="146391"/>
                      <a:pt x="178920" y="152101"/>
                    </a:cubicBezTo>
                    <a:cubicBezTo>
                      <a:pt x="77375" y="134834"/>
                      <a:pt x="31932" y="229386"/>
                      <a:pt x="7808" y="322405"/>
                    </a:cubicBezTo>
                    <a:cubicBezTo>
                      <a:pt x="-24591" y="448010"/>
                      <a:pt x="47501" y="553981"/>
                      <a:pt x="156339" y="613720"/>
                    </a:cubicBezTo>
                    <a:cubicBezTo>
                      <a:pt x="231236" y="654938"/>
                      <a:pt x="315810" y="670395"/>
                      <a:pt x="393652" y="644355"/>
                    </a:cubicBezTo>
                    <a:cubicBezTo>
                      <a:pt x="324787" y="749908"/>
                      <a:pt x="275136" y="880247"/>
                      <a:pt x="318475" y="994433"/>
                    </a:cubicBezTo>
                    <a:cubicBezTo>
                      <a:pt x="368266" y="1125748"/>
                      <a:pt x="465463" y="1161118"/>
                      <a:pt x="568271" y="1141623"/>
                    </a:cubicBezTo>
                    <a:cubicBezTo>
                      <a:pt x="576406" y="1143851"/>
                      <a:pt x="584681" y="1145661"/>
                      <a:pt x="592956" y="1146914"/>
                    </a:cubicBezTo>
                    <a:cubicBezTo>
                      <a:pt x="753689" y="1170447"/>
                      <a:pt x="894506" y="1105696"/>
                      <a:pt x="1012041" y="1000421"/>
                    </a:cubicBezTo>
                    <a:cubicBezTo>
                      <a:pt x="1016108" y="996801"/>
                      <a:pt x="1019755" y="992902"/>
                      <a:pt x="1023682" y="989142"/>
                    </a:cubicBezTo>
                    <a:cubicBezTo>
                      <a:pt x="1025084" y="988724"/>
                      <a:pt x="1026487" y="988307"/>
                      <a:pt x="1027890" y="987749"/>
                    </a:cubicBezTo>
                    <a:cubicBezTo>
                      <a:pt x="1134624" y="1028689"/>
                      <a:pt x="1248652" y="1033006"/>
                      <a:pt x="1348795" y="1004738"/>
                    </a:cubicBezTo>
                    <a:cubicBezTo>
                      <a:pt x="1409386" y="1024512"/>
                      <a:pt x="1473062" y="1025347"/>
                      <a:pt x="1534354" y="999307"/>
                    </a:cubicBezTo>
                    <a:cubicBezTo>
                      <a:pt x="1687934" y="933859"/>
                      <a:pt x="1701118" y="732223"/>
                      <a:pt x="1630289" y="583084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00" name="Freeform: Shape 97">
                <a:extLst>
                  <a:ext uri="{FF2B5EF4-FFF2-40B4-BE49-F238E27FC236}">
                    <a16:creationId xmlns:a16="http://schemas.microsoft.com/office/drawing/2014/main" id="{1E804BBC-82BE-5EDA-5638-009512A0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585" y="2144423"/>
                <a:ext cx="1557002" cy="391122"/>
              </a:xfrm>
              <a:custGeom>
                <a:avLst/>
                <a:gdLst>
                  <a:gd name="T0" fmla="*/ 1551232 w 1557002"/>
                  <a:gd name="T1" fmla="*/ 256121 h 391122"/>
                  <a:gd name="T2" fmla="*/ 746864 w 1557002"/>
                  <a:gd name="T3" fmla="*/ 37 h 391122"/>
                  <a:gd name="T4" fmla="*/ 1965 w 1557002"/>
                  <a:gd name="T5" fmla="*/ 328253 h 391122"/>
                  <a:gd name="T6" fmla="*/ 32821 w 1557002"/>
                  <a:gd name="T7" fmla="*/ 353040 h 391122"/>
                  <a:gd name="T8" fmla="*/ 34364 w 1557002"/>
                  <a:gd name="T9" fmla="*/ 352204 h 391122"/>
                  <a:gd name="T10" fmla="*/ 38852 w 1557002"/>
                  <a:gd name="T11" fmla="*/ 348723 h 391122"/>
                  <a:gd name="T12" fmla="*/ 349098 w 1557002"/>
                  <a:gd name="T13" fmla="*/ 139428 h 391122"/>
                  <a:gd name="T14" fmla="*/ 794130 w 1557002"/>
                  <a:gd name="T15" fmla="*/ 90968 h 391122"/>
                  <a:gd name="T16" fmla="*/ 844903 w 1557002"/>
                  <a:gd name="T17" fmla="*/ 93753 h 391122"/>
                  <a:gd name="T18" fmla="*/ 796795 w 1557002"/>
                  <a:gd name="T19" fmla="*/ 110464 h 391122"/>
                  <a:gd name="T20" fmla="*/ 579679 w 1557002"/>
                  <a:gd name="T21" fmla="*/ 389524 h 391122"/>
                  <a:gd name="T22" fmla="*/ 583466 w 1557002"/>
                  <a:gd name="T23" fmla="*/ 390638 h 391122"/>
                  <a:gd name="T24" fmla="*/ 865941 w 1557002"/>
                  <a:gd name="T25" fmla="*/ 188584 h 391122"/>
                  <a:gd name="T26" fmla="*/ 1170297 w 1557002"/>
                  <a:gd name="T27" fmla="*/ 160176 h 391122"/>
                  <a:gd name="T28" fmla="*/ 1207184 w 1557002"/>
                  <a:gd name="T29" fmla="*/ 172430 h 391122"/>
                  <a:gd name="T30" fmla="*/ 1525425 w 1557002"/>
                  <a:gd name="T31" fmla="*/ 297478 h 391122"/>
                  <a:gd name="T32" fmla="*/ 1551232 w 1557002"/>
                  <a:gd name="T33" fmla="*/ 256121 h 391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57002" h="391122">
                    <a:moveTo>
                      <a:pt x="1551232" y="256121"/>
                    </a:moveTo>
                    <a:cubicBezTo>
                      <a:pt x="1364691" y="57130"/>
                      <a:pt x="1007179" y="1430"/>
                      <a:pt x="746864" y="37"/>
                    </a:cubicBezTo>
                    <a:cubicBezTo>
                      <a:pt x="472944" y="-1495"/>
                      <a:pt x="124829" y="43623"/>
                      <a:pt x="1965" y="328253"/>
                    </a:cubicBezTo>
                    <a:cubicBezTo>
                      <a:pt x="-6871" y="348584"/>
                      <a:pt x="15990" y="362091"/>
                      <a:pt x="32821" y="353040"/>
                    </a:cubicBezTo>
                    <a:lnTo>
                      <a:pt x="34364" y="352204"/>
                    </a:lnTo>
                    <a:cubicBezTo>
                      <a:pt x="36187" y="351229"/>
                      <a:pt x="37730" y="350115"/>
                      <a:pt x="38852" y="348723"/>
                    </a:cubicBezTo>
                    <a:cubicBezTo>
                      <a:pt x="146849" y="275755"/>
                      <a:pt x="221606" y="187330"/>
                      <a:pt x="349098" y="139428"/>
                    </a:cubicBezTo>
                    <a:cubicBezTo>
                      <a:pt x="487250" y="87487"/>
                      <a:pt x="648685" y="86094"/>
                      <a:pt x="794130" y="90968"/>
                    </a:cubicBezTo>
                    <a:cubicBezTo>
                      <a:pt x="811242" y="91525"/>
                      <a:pt x="828072" y="92500"/>
                      <a:pt x="844903" y="93753"/>
                    </a:cubicBezTo>
                    <a:cubicBezTo>
                      <a:pt x="828072" y="98906"/>
                      <a:pt x="811943" y="104476"/>
                      <a:pt x="796795" y="110464"/>
                    </a:cubicBezTo>
                    <a:cubicBezTo>
                      <a:pt x="702824" y="148061"/>
                      <a:pt x="539846" y="273109"/>
                      <a:pt x="579679" y="389524"/>
                    </a:cubicBezTo>
                    <a:cubicBezTo>
                      <a:pt x="580240" y="391055"/>
                      <a:pt x="582204" y="391612"/>
                      <a:pt x="583466" y="390638"/>
                    </a:cubicBezTo>
                    <a:cubicBezTo>
                      <a:pt x="675334" y="319062"/>
                      <a:pt x="754298" y="231473"/>
                      <a:pt x="865941" y="188584"/>
                    </a:cubicBezTo>
                    <a:cubicBezTo>
                      <a:pt x="962718" y="151404"/>
                      <a:pt x="1070855" y="180925"/>
                      <a:pt x="1170297" y="160176"/>
                    </a:cubicBezTo>
                    <a:cubicBezTo>
                      <a:pt x="1182639" y="164215"/>
                      <a:pt x="1194982" y="168114"/>
                      <a:pt x="1207184" y="172430"/>
                    </a:cubicBezTo>
                    <a:cubicBezTo>
                      <a:pt x="1315742" y="210028"/>
                      <a:pt x="1411397" y="278122"/>
                      <a:pt x="1525425" y="297478"/>
                    </a:cubicBezTo>
                    <a:cubicBezTo>
                      <a:pt x="1546323" y="301238"/>
                      <a:pt x="1567502" y="273527"/>
                      <a:pt x="1551232" y="25612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01" name="Freeform: Shape 98">
                <a:extLst>
                  <a:ext uri="{FF2B5EF4-FFF2-40B4-BE49-F238E27FC236}">
                    <a16:creationId xmlns:a16="http://schemas.microsoft.com/office/drawing/2014/main" id="{3267321D-EC8E-DF59-714B-DC462A7F6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637" y="2242836"/>
                <a:ext cx="928586" cy="1059720"/>
              </a:xfrm>
              <a:custGeom>
                <a:avLst/>
                <a:gdLst>
                  <a:gd name="T0" fmla="*/ 925379 w 928586"/>
                  <a:gd name="T1" fmla="*/ 713460 h 1059720"/>
                  <a:gd name="T2" fmla="*/ 899432 w 928586"/>
                  <a:gd name="T3" fmla="*/ 698142 h 1059720"/>
                  <a:gd name="T4" fmla="*/ 809247 w 928586"/>
                  <a:gd name="T5" fmla="*/ 656367 h 1059720"/>
                  <a:gd name="T6" fmla="*/ 801813 w 928586"/>
                  <a:gd name="T7" fmla="*/ 641467 h 1059720"/>
                  <a:gd name="T8" fmla="*/ 767872 w 928586"/>
                  <a:gd name="T9" fmla="*/ 613060 h 1059720"/>
                  <a:gd name="T10" fmla="*/ 671937 w 928586"/>
                  <a:gd name="T11" fmla="*/ 525749 h 1059720"/>
                  <a:gd name="T12" fmla="*/ 568708 w 928586"/>
                  <a:gd name="T13" fmla="*/ 480353 h 1059720"/>
                  <a:gd name="T14" fmla="*/ 454680 w 928586"/>
                  <a:gd name="T15" fmla="*/ 421032 h 1059720"/>
                  <a:gd name="T16" fmla="*/ 307972 w 928586"/>
                  <a:gd name="T17" fmla="*/ 338874 h 1059720"/>
                  <a:gd name="T18" fmla="*/ 242473 w 928586"/>
                  <a:gd name="T19" fmla="*/ 313112 h 1059720"/>
                  <a:gd name="T20" fmla="*/ 178797 w 928586"/>
                  <a:gd name="T21" fmla="*/ 260196 h 1059720"/>
                  <a:gd name="T22" fmla="*/ 160423 w 928586"/>
                  <a:gd name="T23" fmla="*/ 239309 h 1059720"/>
                  <a:gd name="T24" fmla="*/ 120170 w 928586"/>
                  <a:gd name="T25" fmla="*/ 173582 h 1059720"/>
                  <a:gd name="T26" fmla="*/ 123536 w 928586"/>
                  <a:gd name="T27" fmla="*/ 160771 h 1059720"/>
                  <a:gd name="T28" fmla="*/ 251870 w 928586"/>
                  <a:gd name="T29" fmla="*/ 21798 h 1059720"/>
                  <a:gd name="T30" fmla="*/ 240650 w 928586"/>
                  <a:gd name="T31" fmla="*/ 1606 h 1059720"/>
                  <a:gd name="T32" fmla="*/ 155935 w 928586"/>
                  <a:gd name="T33" fmla="*/ 17620 h 1059720"/>
                  <a:gd name="T34" fmla="*/ 1513 w 928586"/>
                  <a:gd name="T35" fmla="*/ 194470 h 1059720"/>
                  <a:gd name="T36" fmla="*/ 46395 w 928586"/>
                  <a:gd name="T37" fmla="*/ 284983 h 1059720"/>
                  <a:gd name="T38" fmla="*/ 241491 w 928586"/>
                  <a:gd name="T39" fmla="*/ 404043 h 1059720"/>
                  <a:gd name="T40" fmla="*/ 307131 w 928586"/>
                  <a:gd name="T41" fmla="*/ 428830 h 1059720"/>
                  <a:gd name="T42" fmla="*/ 339951 w 928586"/>
                  <a:gd name="T43" fmla="*/ 445262 h 1059720"/>
                  <a:gd name="T44" fmla="*/ 437429 w 928586"/>
                  <a:gd name="T45" fmla="*/ 490658 h 1059720"/>
                  <a:gd name="T46" fmla="*/ 473615 w 928586"/>
                  <a:gd name="T47" fmla="*/ 520179 h 1059720"/>
                  <a:gd name="T48" fmla="*/ 509240 w 928586"/>
                  <a:gd name="T49" fmla="*/ 556941 h 1059720"/>
                  <a:gd name="T50" fmla="*/ 584136 w 928586"/>
                  <a:gd name="T51" fmla="*/ 579500 h 1059720"/>
                  <a:gd name="T52" fmla="*/ 614011 w 928586"/>
                  <a:gd name="T53" fmla="*/ 639518 h 1059720"/>
                  <a:gd name="T54" fmla="*/ 603071 w 928586"/>
                  <a:gd name="T55" fmla="*/ 669039 h 1059720"/>
                  <a:gd name="T56" fmla="*/ 511063 w 928586"/>
                  <a:gd name="T57" fmla="*/ 726968 h 1059720"/>
                  <a:gd name="T58" fmla="*/ 533083 w 928586"/>
                  <a:gd name="T59" fmla="*/ 778212 h 1059720"/>
                  <a:gd name="T60" fmla="*/ 554683 w 928586"/>
                  <a:gd name="T61" fmla="*/ 816785 h 1059720"/>
                  <a:gd name="T62" fmla="*/ 509520 w 928586"/>
                  <a:gd name="T63" fmla="*/ 1029422 h 1059720"/>
                  <a:gd name="T64" fmla="*/ 550195 w 928586"/>
                  <a:gd name="T65" fmla="*/ 1047107 h 1059720"/>
                  <a:gd name="T66" fmla="*/ 613169 w 928586"/>
                  <a:gd name="T67" fmla="*/ 911476 h 1059720"/>
                  <a:gd name="T68" fmla="*/ 621865 w 928586"/>
                  <a:gd name="T69" fmla="*/ 900057 h 1059720"/>
                  <a:gd name="T70" fmla="*/ 666887 w 928586"/>
                  <a:gd name="T71" fmla="*/ 754679 h 1059720"/>
                  <a:gd name="T72" fmla="*/ 691292 w 928586"/>
                  <a:gd name="T73" fmla="*/ 682407 h 1059720"/>
                  <a:gd name="T74" fmla="*/ 745010 w 928586"/>
                  <a:gd name="T75" fmla="*/ 698978 h 1059720"/>
                  <a:gd name="T76" fmla="*/ 790313 w 928586"/>
                  <a:gd name="T77" fmla="*/ 699814 h 1059720"/>
                  <a:gd name="T78" fmla="*/ 923416 w 928586"/>
                  <a:gd name="T79" fmla="*/ 727525 h 1059720"/>
                  <a:gd name="T80" fmla="*/ 925379 w 928586"/>
                  <a:gd name="T81" fmla="*/ 713460 h 10597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28586" h="1059720">
                    <a:moveTo>
                      <a:pt x="925379" y="713460"/>
                    </a:moveTo>
                    <a:cubicBezTo>
                      <a:pt x="919488" y="709422"/>
                      <a:pt x="908408" y="699674"/>
                      <a:pt x="899432" y="698142"/>
                    </a:cubicBezTo>
                    <a:cubicBezTo>
                      <a:pt x="860160" y="691876"/>
                      <a:pt x="833932" y="678090"/>
                      <a:pt x="809247" y="656367"/>
                    </a:cubicBezTo>
                    <a:cubicBezTo>
                      <a:pt x="807424" y="650658"/>
                      <a:pt x="804899" y="645366"/>
                      <a:pt x="801813" y="641467"/>
                    </a:cubicBezTo>
                    <a:cubicBezTo>
                      <a:pt x="792977" y="629770"/>
                      <a:pt x="781196" y="620440"/>
                      <a:pt x="767872" y="613060"/>
                    </a:cubicBezTo>
                    <a:cubicBezTo>
                      <a:pt x="739119" y="580197"/>
                      <a:pt x="710507" y="547890"/>
                      <a:pt x="671937" y="525749"/>
                    </a:cubicBezTo>
                    <a:cubicBezTo>
                      <a:pt x="635891" y="505001"/>
                      <a:pt x="605596" y="488151"/>
                      <a:pt x="568708" y="480353"/>
                    </a:cubicBezTo>
                    <a:cubicBezTo>
                      <a:pt x="532663" y="458212"/>
                      <a:pt x="493952" y="439135"/>
                      <a:pt x="454680" y="421032"/>
                    </a:cubicBezTo>
                    <a:cubicBezTo>
                      <a:pt x="410780" y="385244"/>
                      <a:pt x="357904" y="358369"/>
                      <a:pt x="307972" y="338874"/>
                    </a:cubicBezTo>
                    <a:cubicBezTo>
                      <a:pt x="286233" y="330379"/>
                      <a:pt x="264213" y="322163"/>
                      <a:pt x="242473" y="313112"/>
                    </a:cubicBezTo>
                    <a:cubicBezTo>
                      <a:pt x="219331" y="297376"/>
                      <a:pt x="197871" y="279970"/>
                      <a:pt x="178797" y="260196"/>
                    </a:cubicBezTo>
                    <a:cubicBezTo>
                      <a:pt x="173467" y="252816"/>
                      <a:pt x="167155" y="245993"/>
                      <a:pt x="160423" y="239309"/>
                    </a:cubicBezTo>
                    <a:cubicBezTo>
                      <a:pt x="144574" y="219813"/>
                      <a:pt x="130970" y="197951"/>
                      <a:pt x="120170" y="173582"/>
                    </a:cubicBezTo>
                    <a:cubicBezTo>
                      <a:pt x="120591" y="169404"/>
                      <a:pt x="121572" y="165227"/>
                      <a:pt x="123536" y="160771"/>
                    </a:cubicBezTo>
                    <a:cubicBezTo>
                      <a:pt x="148642" y="102006"/>
                      <a:pt x="231112" y="83765"/>
                      <a:pt x="251870" y="21798"/>
                    </a:cubicBezTo>
                    <a:cubicBezTo>
                      <a:pt x="254956" y="12746"/>
                      <a:pt x="250608" y="3556"/>
                      <a:pt x="240650" y="1606"/>
                    </a:cubicBezTo>
                    <a:cubicBezTo>
                      <a:pt x="214422" y="-3407"/>
                      <a:pt x="184687" y="3695"/>
                      <a:pt x="155935" y="17620"/>
                    </a:cubicBezTo>
                    <a:cubicBezTo>
                      <a:pt x="64769" y="26114"/>
                      <a:pt x="-11811" y="104791"/>
                      <a:pt x="1513" y="194470"/>
                    </a:cubicBezTo>
                    <a:cubicBezTo>
                      <a:pt x="2916" y="227751"/>
                      <a:pt x="20448" y="261310"/>
                      <a:pt x="46395" y="284983"/>
                    </a:cubicBezTo>
                    <a:cubicBezTo>
                      <a:pt x="96046" y="344026"/>
                      <a:pt x="168277" y="375357"/>
                      <a:pt x="241491" y="404043"/>
                    </a:cubicBezTo>
                    <a:cubicBezTo>
                      <a:pt x="263231" y="412538"/>
                      <a:pt x="285111" y="420614"/>
                      <a:pt x="307131" y="428830"/>
                    </a:cubicBezTo>
                    <a:cubicBezTo>
                      <a:pt x="317930" y="434400"/>
                      <a:pt x="328871" y="439831"/>
                      <a:pt x="339951" y="445262"/>
                    </a:cubicBezTo>
                    <a:cubicBezTo>
                      <a:pt x="372069" y="460997"/>
                      <a:pt x="404749" y="475897"/>
                      <a:pt x="437429" y="490658"/>
                    </a:cubicBezTo>
                    <a:cubicBezTo>
                      <a:pt x="449771" y="499848"/>
                      <a:pt x="461693" y="510014"/>
                      <a:pt x="473615" y="520179"/>
                    </a:cubicBezTo>
                    <a:cubicBezTo>
                      <a:pt x="479225" y="535497"/>
                      <a:pt x="490726" y="547612"/>
                      <a:pt x="509240" y="556941"/>
                    </a:cubicBezTo>
                    <a:cubicBezTo>
                      <a:pt x="532803" y="568778"/>
                      <a:pt x="558470" y="574626"/>
                      <a:pt x="584136" y="579500"/>
                    </a:cubicBezTo>
                    <a:cubicBezTo>
                      <a:pt x="596619" y="596489"/>
                      <a:pt x="606577" y="616402"/>
                      <a:pt x="614011" y="639518"/>
                    </a:cubicBezTo>
                    <a:cubicBezTo>
                      <a:pt x="610504" y="649404"/>
                      <a:pt x="606858" y="659291"/>
                      <a:pt x="603071" y="669039"/>
                    </a:cubicBezTo>
                    <a:cubicBezTo>
                      <a:pt x="562397" y="643974"/>
                      <a:pt x="506014" y="677533"/>
                      <a:pt x="511063" y="726968"/>
                    </a:cubicBezTo>
                    <a:cubicBezTo>
                      <a:pt x="513167" y="746880"/>
                      <a:pt x="520600" y="762755"/>
                      <a:pt x="533083" y="778212"/>
                    </a:cubicBezTo>
                    <a:cubicBezTo>
                      <a:pt x="542340" y="789770"/>
                      <a:pt x="547810" y="803835"/>
                      <a:pt x="554683" y="816785"/>
                    </a:cubicBezTo>
                    <a:cubicBezTo>
                      <a:pt x="540657" y="888360"/>
                      <a:pt x="535748" y="960771"/>
                      <a:pt x="509520" y="1029422"/>
                    </a:cubicBezTo>
                    <a:cubicBezTo>
                      <a:pt x="499282" y="1056019"/>
                      <a:pt x="537291" y="1072451"/>
                      <a:pt x="550195" y="1047107"/>
                    </a:cubicBezTo>
                    <a:cubicBezTo>
                      <a:pt x="574599" y="999344"/>
                      <a:pt x="599004" y="955619"/>
                      <a:pt x="613169" y="911476"/>
                    </a:cubicBezTo>
                    <a:cubicBezTo>
                      <a:pt x="615974" y="907577"/>
                      <a:pt x="618780" y="903817"/>
                      <a:pt x="621865" y="900057"/>
                    </a:cubicBezTo>
                    <a:cubicBezTo>
                      <a:pt x="652020" y="863573"/>
                      <a:pt x="651880" y="799796"/>
                      <a:pt x="666887" y="754679"/>
                    </a:cubicBezTo>
                    <a:cubicBezTo>
                      <a:pt x="674461" y="731981"/>
                      <a:pt x="684419" y="707333"/>
                      <a:pt x="691292" y="682407"/>
                    </a:cubicBezTo>
                    <a:cubicBezTo>
                      <a:pt x="709104" y="685471"/>
                      <a:pt x="728179" y="693129"/>
                      <a:pt x="745010" y="698978"/>
                    </a:cubicBezTo>
                    <a:cubicBezTo>
                      <a:pt x="760298" y="704409"/>
                      <a:pt x="775726" y="704966"/>
                      <a:pt x="790313" y="699814"/>
                    </a:cubicBezTo>
                    <a:cubicBezTo>
                      <a:pt x="829164" y="731006"/>
                      <a:pt x="874186" y="751058"/>
                      <a:pt x="923416" y="727525"/>
                    </a:cubicBezTo>
                    <a:cubicBezTo>
                      <a:pt x="928324" y="725297"/>
                      <a:pt x="931129" y="717359"/>
                      <a:pt x="925379" y="713460"/>
                    </a:cubicBezTo>
                    <a:close/>
                  </a:path>
                </a:pathLst>
              </a:custGeom>
              <a:solidFill>
                <a:srgbClr val="DCB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grpSp>
            <p:nvGrpSpPr>
              <p:cNvPr id="102" name="Graphic 737">
                <a:extLst>
                  <a:ext uri="{FF2B5EF4-FFF2-40B4-BE49-F238E27FC236}">
                    <a16:creationId xmlns:a16="http://schemas.microsoft.com/office/drawing/2014/main" id="{BF01CC06-1E92-5214-85AE-913714AA4336}"/>
                  </a:ext>
                </a:extLst>
              </p:cNvPr>
              <p:cNvGrpSpPr/>
              <p:nvPr/>
            </p:nvGrpSpPr>
            <p:grpSpPr>
              <a:xfrm>
                <a:off x="7071446" y="2395759"/>
                <a:ext cx="533009" cy="538879"/>
                <a:chOff x="7071446" y="2395759"/>
                <a:chExt cx="533009" cy="538879"/>
              </a:xfrm>
              <a:solidFill>
                <a:srgbClr val="DCB8B5"/>
              </a:solidFill>
            </p:grpSpPr>
            <p:sp>
              <p:nvSpPr>
                <p:cNvPr id="364" name="Freeform: Shape 361">
                  <a:extLst>
                    <a:ext uri="{FF2B5EF4-FFF2-40B4-BE49-F238E27FC236}">
                      <a16:creationId xmlns:a16="http://schemas.microsoft.com/office/drawing/2014/main" id="{1BBF64A8-852C-A6EF-7ED1-15B717F488D5}"/>
                    </a:ext>
                  </a:extLst>
                </p:cNvPr>
                <p:cNvSpPr/>
                <p:nvPr/>
              </p:nvSpPr>
              <p:spPr>
                <a:xfrm>
                  <a:off x="7071446" y="2464259"/>
                  <a:ext cx="461346" cy="470379"/>
                </a:xfrm>
                <a:custGeom>
                  <a:avLst/>
                  <a:gdLst>
                    <a:gd name="connsiteX0" fmla="*/ 424829 w 461346"/>
                    <a:gd name="connsiteY0" fmla="*/ 175658 h 470379"/>
                    <a:gd name="connsiteX1" fmla="*/ 404492 w 461346"/>
                    <a:gd name="connsiteY1" fmla="*/ 174961 h 470379"/>
                    <a:gd name="connsiteX2" fmla="*/ 394534 w 461346"/>
                    <a:gd name="connsiteY2" fmla="*/ 136667 h 470379"/>
                    <a:gd name="connsiteX3" fmla="*/ 381350 w 461346"/>
                    <a:gd name="connsiteY3" fmla="*/ 87372 h 470379"/>
                    <a:gd name="connsiteX4" fmla="*/ 349933 w 461346"/>
                    <a:gd name="connsiteY4" fmla="*/ 73447 h 470379"/>
                    <a:gd name="connsiteX5" fmla="*/ 348109 w 461346"/>
                    <a:gd name="connsiteY5" fmla="*/ 72472 h 470379"/>
                    <a:gd name="connsiteX6" fmla="*/ 326229 w 461346"/>
                    <a:gd name="connsiteY6" fmla="*/ 66206 h 470379"/>
                    <a:gd name="connsiteX7" fmla="*/ 302947 w 461346"/>
                    <a:gd name="connsiteY7" fmla="*/ 3960 h 470379"/>
                    <a:gd name="connsiteX8" fmla="*/ 239131 w 461346"/>
                    <a:gd name="connsiteY8" fmla="*/ 30557 h 470379"/>
                    <a:gd name="connsiteX9" fmla="*/ 231416 w 461346"/>
                    <a:gd name="connsiteY9" fmla="*/ 24570 h 470379"/>
                    <a:gd name="connsiteX10" fmla="*/ 222721 w 461346"/>
                    <a:gd name="connsiteY10" fmla="*/ 23177 h 470379"/>
                    <a:gd name="connsiteX11" fmla="*/ 188218 w 461346"/>
                    <a:gd name="connsiteY11" fmla="*/ 70244 h 470379"/>
                    <a:gd name="connsiteX12" fmla="*/ 166338 w 461346"/>
                    <a:gd name="connsiteY12" fmla="*/ 73168 h 470379"/>
                    <a:gd name="connsiteX13" fmla="*/ 90740 w 461346"/>
                    <a:gd name="connsiteY13" fmla="*/ 135832 h 470379"/>
                    <a:gd name="connsiteX14" fmla="*/ 116827 w 461346"/>
                    <a:gd name="connsiteY14" fmla="*/ 70940 h 470379"/>
                    <a:gd name="connsiteX15" fmla="*/ 81623 w 461346"/>
                    <a:gd name="connsiteY15" fmla="*/ 42672 h 470379"/>
                    <a:gd name="connsiteX16" fmla="*/ 31271 w 461346"/>
                    <a:gd name="connsiteY16" fmla="*/ 75257 h 470379"/>
                    <a:gd name="connsiteX17" fmla="*/ 41931 w 461346"/>
                    <a:gd name="connsiteY17" fmla="*/ 122324 h 470379"/>
                    <a:gd name="connsiteX18" fmla="*/ 1537 w 461346"/>
                    <a:gd name="connsiteY18" fmla="*/ 205597 h 470379"/>
                    <a:gd name="connsiteX19" fmla="*/ 36741 w 461346"/>
                    <a:gd name="connsiteY19" fmla="*/ 233865 h 470379"/>
                    <a:gd name="connsiteX20" fmla="*/ 76153 w 461346"/>
                    <a:gd name="connsiteY20" fmla="*/ 213534 h 470379"/>
                    <a:gd name="connsiteX21" fmla="*/ 1397 w 461346"/>
                    <a:gd name="connsiteY21" fmla="*/ 337329 h 470379"/>
                    <a:gd name="connsiteX22" fmla="*/ 28186 w 461346"/>
                    <a:gd name="connsiteY22" fmla="*/ 373673 h 470379"/>
                    <a:gd name="connsiteX23" fmla="*/ 130292 w 461346"/>
                    <a:gd name="connsiteY23" fmla="*/ 314491 h 470379"/>
                    <a:gd name="connsiteX24" fmla="*/ 109534 w 461346"/>
                    <a:gd name="connsiteY24" fmla="*/ 341924 h 470379"/>
                    <a:gd name="connsiteX25" fmla="*/ 54273 w 461346"/>
                    <a:gd name="connsiteY25" fmla="*/ 446920 h 470379"/>
                    <a:gd name="connsiteX26" fmla="*/ 89618 w 461346"/>
                    <a:gd name="connsiteY26" fmla="*/ 468504 h 470379"/>
                    <a:gd name="connsiteX27" fmla="*/ 215988 w 461346"/>
                    <a:gd name="connsiteY27" fmla="*/ 386624 h 470379"/>
                    <a:gd name="connsiteX28" fmla="*/ 292989 w 461346"/>
                    <a:gd name="connsiteY28" fmla="*/ 363369 h 470379"/>
                    <a:gd name="connsiteX29" fmla="*/ 395796 w 461346"/>
                    <a:gd name="connsiteY29" fmla="*/ 325214 h 470379"/>
                    <a:gd name="connsiteX30" fmla="*/ 424829 w 461346"/>
                    <a:gd name="connsiteY30" fmla="*/ 175658 h 470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61346" h="470379">
                      <a:moveTo>
                        <a:pt x="424829" y="175658"/>
                      </a:moveTo>
                      <a:cubicBezTo>
                        <a:pt x="418658" y="172037"/>
                        <a:pt x="411225" y="172315"/>
                        <a:pt x="404492" y="174961"/>
                      </a:cubicBezTo>
                      <a:cubicBezTo>
                        <a:pt x="403090" y="160897"/>
                        <a:pt x="400004" y="147668"/>
                        <a:pt x="394534" y="136667"/>
                      </a:cubicBezTo>
                      <a:cubicBezTo>
                        <a:pt x="394674" y="117590"/>
                        <a:pt x="391308" y="100044"/>
                        <a:pt x="381350" y="87372"/>
                      </a:cubicBezTo>
                      <a:cubicBezTo>
                        <a:pt x="372935" y="76650"/>
                        <a:pt x="361995" y="72751"/>
                        <a:pt x="349933" y="73447"/>
                      </a:cubicBezTo>
                      <a:lnTo>
                        <a:pt x="348109" y="72472"/>
                      </a:lnTo>
                      <a:cubicBezTo>
                        <a:pt x="340816" y="69269"/>
                        <a:pt x="333523" y="67459"/>
                        <a:pt x="326229" y="66206"/>
                      </a:cubicBezTo>
                      <a:cubicBezTo>
                        <a:pt x="328053" y="40444"/>
                        <a:pt x="324126" y="13847"/>
                        <a:pt x="302947" y="3960"/>
                      </a:cubicBezTo>
                      <a:cubicBezTo>
                        <a:pt x="276158" y="-8294"/>
                        <a:pt x="254559" y="9948"/>
                        <a:pt x="239131" y="30557"/>
                      </a:cubicBezTo>
                      <a:cubicBezTo>
                        <a:pt x="236466" y="28608"/>
                        <a:pt x="233801" y="26658"/>
                        <a:pt x="231416" y="24570"/>
                      </a:cubicBezTo>
                      <a:cubicBezTo>
                        <a:pt x="229172" y="22620"/>
                        <a:pt x="225526" y="22063"/>
                        <a:pt x="222721" y="23177"/>
                      </a:cubicBezTo>
                      <a:cubicBezTo>
                        <a:pt x="203365" y="31114"/>
                        <a:pt x="193828" y="49913"/>
                        <a:pt x="188218" y="70244"/>
                      </a:cubicBezTo>
                      <a:cubicBezTo>
                        <a:pt x="181485" y="68573"/>
                        <a:pt x="173771" y="68991"/>
                        <a:pt x="166338" y="73168"/>
                      </a:cubicBezTo>
                      <a:cubicBezTo>
                        <a:pt x="138847" y="88208"/>
                        <a:pt x="115144" y="112994"/>
                        <a:pt x="90740" y="135832"/>
                      </a:cubicBezTo>
                      <a:cubicBezTo>
                        <a:pt x="101960" y="115501"/>
                        <a:pt x="112339" y="94752"/>
                        <a:pt x="116827" y="70940"/>
                      </a:cubicBezTo>
                      <a:cubicBezTo>
                        <a:pt x="120053" y="53395"/>
                        <a:pt x="99295" y="33342"/>
                        <a:pt x="81623" y="42672"/>
                      </a:cubicBezTo>
                      <a:cubicBezTo>
                        <a:pt x="63390" y="52281"/>
                        <a:pt x="47962" y="62864"/>
                        <a:pt x="31271" y="75257"/>
                      </a:cubicBezTo>
                      <a:cubicBezTo>
                        <a:pt x="10934" y="90436"/>
                        <a:pt x="23136" y="118007"/>
                        <a:pt x="41931" y="122324"/>
                      </a:cubicBezTo>
                      <a:cubicBezTo>
                        <a:pt x="27204" y="149618"/>
                        <a:pt x="9952" y="175658"/>
                        <a:pt x="1537" y="205597"/>
                      </a:cubicBezTo>
                      <a:cubicBezTo>
                        <a:pt x="-4073" y="225649"/>
                        <a:pt x="19910" y="239435"/>
                        <a:pt x="36741" y="233865"/>
                      </a:cubicBezTo>
                      <a:cubicBezTo>
                        <a:pt x="50907" y="229130"/>
                        <a:pt x="63811" y="221889"/>
                        <a:pt x="76153" y="213534"/>
                      </a:cubicBezTo>
                      <a:cubicBezTo>
                        <a:pt x="45717" y="252524"/>
                        <a:pt x="15983" y="291793"/>
                        <a:pt x="1397" y="337329"/>
                      </a:cubicBezTo>
                      <a:cubicBezTo>
                        <a:pt x="-4073" y="354596"/>
                        <a:pt x="6867" y="377155"/>
                        <a:pt x="28186" y="373673"/>
                      </a:cubicBezTo>
                      <a:cubicBezTo>
                        <a:pt x="67177" y="367268"/>
                        <a:pt x="99576" y="343038"/>
                        <a:pt x="130292" y="314491"/>
                      </a:cubicBezTo>
                      <a:cubicBezTo>
                        <a:pt x="122858" y="323682"/>
                        <a:pt x="115845" y="332873"/>
                        <a:pt x="109534" y="341924"/>
                      </a:cubicBezTo>
                      <a:cubicBezTo>
                        <a:pt x="88636" y="372420"/>
                        <a:pt x="54273" y="408068"/>
                        <a:pt x="54273" y="446920"/>
                      </a:cubicBezTo>
                      <a:cubicBezTo>
                        <a:pt x="54273" y="463073"/>
                        <a:pt x="75312" y="475188"/>
                        <a:pt x="89618" y="468504"/>
                      </a:cubicBezTo>
                      <a:cubicBezTo>
                        <a:pt x="129591" y="449844"/>
                        <a:pt x="176997" y="419487"/>
                        <a:pt x="215988" y="386624"/>
                      </a:cubicBezTo>
                      <a:cubicBezTo>
                        <a:pt x="245161" y="388991"/>
                        <a:pt x="270688" y="379522"/>
                        <a:pt x="292989" y="363369"/>
                      </a:cubicBezTo>
                      <a:cubicBezTo>
                        <a:pt x="329175" y="360723"/>
                        <a:pt x="364800" y="344988"/>
                        <a:pt x="395796" y="325214"/>
                      </a:cubicBezTo>
                      <a:cubicBezTo>
                        <a:pt x="450075" y="290262"/>
                        <a:pt x="496220" y="217015"/>
                        <a:pt x="424829" y="175658"/>
                      </a:cubicBezTo>
                      <a:close/>
                    </a:path>
                  </a:pathLst>
                </a:custGeom>
                <a:solidFill>
                  <a:srgbClr val="DCB8B5"/>
                </a:solidFill>
                <a:ln w="14014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65" name="Freeform: Shape 362">
                  <a:extLst>
                    <a:ext uri="{FF2B5EF4-FFF2-40B4-BE49-F238E27FC236}">
                      <a16:creationId xmlns:a16="http://schemas.microsoft.com/office/drawing/2014/main" id="{D8631768-15AF-FC64-50CF-C37252A199E1}"/>
                    </a:ext>
                  </a:extLst>
                </p:cNvPr>
                <p:cNvSpPr/>
                <p:nvPr/>
              </p:nvSpPr>
              <p:spPr>
                <a:xfrm>
                  <a:off x="7184431" y="2395759"/>
                  <a:ext cx="420024" cy="433516"/>
                </a:xfrm>
                <a:custGeom>
                  <a:avLst/>
                  <a:gdLst>
                    <a:gd name="connsiteX0" fmla="*/ 384216 w 420024"/>
                    <a:gd name="connsiteY0" fmla="*/ 218397 h 433516"/>
                    <a:gd name="connsiteX1" fmla="*/ 419421 w 420024"/>
                    <a:gd name="connsiteY1" fmla="*/ 40294 h 433516"/>
                    <a:gd name="connsiteX2" fmla="*/ 346908 w 420024"/>
                    <a:gd name="connsiteY2" fmla="*/ 29293 h 433516"/>
                    <a:gd name="connsiteX3" fmla="*/ 328956 w 420024"/>
                    <a:gd name="connsiteY3" fmla="*/ 107831 h 433516"/>
                    <a:gd name="connsiteX4" fmla="*/ 262334 w 420024"/>
                    <a:gd name="connsiteY4" fmla="*/ 21216 h 433516"/>
                    <a:gd name="connsiteX5" fmla="*/ 203427 w 420024"/>
                    <a:gd name="connsiteY5" fmla="*/ 61460 h 433516"/>
                    <a:gd name="connsiteX6" fmla="*/ 147324 w 420024"/>
                    <a:gd name="connsiteY6" fmla="*/ 9798 h 433516"/>
                    <a:gd name="connsiteX7" fmla="*/ 22777 w 420024"/>
                    <a:gd name="connsiteY7" fmla="*/ 104210 h 433516"/>
                    <a:gd name="connsiteX8" fmla="*/ 11977 w 420024"/>
                    <a:gd name="connsiteY8" fmla="*/ 184976 h 433516"/>
                    <a:gd name="connsiteX9" fmla="*/ 12117 w 420024"/>
                    <a:gd name="connsiteY9" fmla="*/ 338431 h 433516"/>
                    <a:gd name="connsiteX10" fmla="*/ 135122 w 420024"/>
                    <a:gd name="connsiteY10" fmla="*/ 383410 h 433516"/>
                    <a:gd name="connsiteX11" fmla="*/ 170747 w 420024"/>
                    <a:gd name="connsiteY11" fmla="*/ 344698 h 433516"/>
                    <a:gd name="connsiteX12" fmla="*/ 182669 w 420024"/>
                    <a:gd name="connsiteY12" fmla="*/ 340938 h 433516"/>
                    <a:gd name="connsiteX13" fmla="*/ 203567 w 420024"/>
                    <a:gd name="connsiteY13" fmla="*/ 365168 h 433516"/>
                    <a:gd name="connsiteX14" fmla="*/ 301465 w 420024"/>
                    <a:gd name="connsiteY14" fmla="*/ 363636 h 433516"/>
                    <a:gd name="connsiteX15" fmla="*/ 326712 w 420024"/>
                    <a:gd name="connsiteY15" fmla="*/ 425324 h 433516"/>
                    <a:gd name="connsiteX16" fmla="*/ 362337 w 420024"/>
                    <a:gd name="connsiteY16" fmla="*/ 431034 h 433516"/>
                    <a:gd name="connsiteX17" fmla="*/ 412969 w 420024"/>
                    <a:gd name="connsiteY17" fmla="*/ 323671 h 433516"/>
                    <a:gd name="connsiteX18" fmla="*/ 375661 w 420024"/>
                    <a:gd name="connsiteY18" fmla="*/ 296795 h 433516"/>
                    <a:gd name="connsiteX19" fmla="*/ 382954 w 420024"/>
                    <a:gd name="connsiteY19" fmla="*/ 229815 h 433516"/>
                    <a:gd name="connsiteX20" fmla="*/ 384216 w 420024"/>
                    <a:gd name="connsiteY20" fmla="*/ 218397 h 433516"/>
                    <a:gd name="connsiteX21" fmla="*/ 254900 w 420024"/>
                    <a:gd name="connsiteY21" fmla="*/ 119249 h 433516"/>
                    <a:gd name="connsiteX22" fmla="*/ 252095 w 420024"/>
                    <a:gd name="connsiteY22" fmla="*/ 139023 h 433516"/>
                    <a:gd name="connsiteX23" fmla="*/ 231898 w 420024"/>
                    <a:gd name="connsiteY23" fmla="*/ 194863 h 433516"/>
                    <a:gd name="connsiteX24" fmla="*/ 248870 w 420024"/>
                    <a:gd name="connsiteY24" fmla="*/ 132200 h 433516"/>
                    <a:gd name="connsiteX25" fmla="*/ 254900 w 420024"/>
                    <a:gd name="connsiteY25" fmla="*/ 119249 h 433516"/>
                    <a:gd name="connsiteX26" fmla="*/ 115065 w 420024"/>
                    <a:gd name="connsiteY26" fmla="*/ 259197 h 433516"/>
                    <a:gd name="connsiteX27" fmla="*/ 101320 w 420024"/>
                    <a:gd name="connsiteY27" fmla="*/ 245133 h 433516"/>
                    <a:gd name="connsiteX28" fmla="*/ 113663 w 420024"/>
                    <a:gd name="connsiteY28" fmla="*/ 202800 h 433516"/>
                    <a:gd name="connsiteX29" fmla="*/ 115907 w 420024"/>
                    <a:gd name="connsiteY29" fmla="*/ 196395 h 433516"/>
                    <a:gd name="connsiteX30" fmla="*/ 116187 w 420024"/>
                    <a:gd name="connsiteY30" fmla="*/ 194306 h 433516"/>
                    <a:gd name="connsiteX31" fmla="*/ 115907 w 420024"/>
                    <a:gd name="connsiteY31" fmla="*/ 189850 h 433516"/>
                    <a:gd name="connsiteX32" fmla="*/ 120535 w 420024"/>
                    <a:gd name="connsiteY32" fmla="*/ 190546 h 433516"/>
                    <a:gd name="connsiteX33" fmla="*/ 115065 w 420024"/>
                    <a:gd name="connsiteY33" fmla="*/ 259197 h 433516"/>
                    <a:gd name="connsiteX34" fmla="*/ 244942 w 420024"/>
                    <a:gd name="connsiteY34" fmla="*/ 297352 h 433516"/>
                    <a:gd name="connsiteX35" fmla="*/ 318016 w 420024"/>
                    <a:gd name="connsiteY35" fmla="*/ 168405 h 433516"/>
                    <a:gd name="connsiteX36" fmla="*/ 312966 w 420024"/>
                    <a:gd name="connsiteY36" fmla="*/ 202800 h 433516"/>
                    <a:gd name="connsiteX37" fmla="*/ 308058 w 420024"/>
                    <a:gd name="connsiteY37" fmla="*/ 220485 h 433516"/>
                    <a:gd name="connsiteX38" fmla="*/ 275097 w 420024"/>
                    <a:gd name="connsiteY38" fmla="*/ 290111 h 433516"/>
                    <a:gd name="connsiteX39" fmla="*/ 244942 w 420024"/>
                    <a:gd name="connsiteY39" fmla="*/ 297352 h 433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420024" h="433516">
                      <a:moveTo>
                        <a:pt x="384216" y="218397"/>
                      </a:moveTo>
                      <a:cubicBezTo>
                        <a:pt x="400907" y="160468"/>
                        <a:pt x="409603" y="100172"/>
                        <a:pt x="419421" y="40294"/>
                      </a:cubicBezTo>
                      <a:cubicBezTo>
                        <a:pt x="427135" y="-6913"/>
                        <a:pt x="358550" y="-15268"/>
                        <a:pt x="346908" y="29293"/>
                      </a:cubicBezTo>
                      <a:cubicBezTo>
                        <a:pt x="340036" y="55333"/>
                        <a:pt x="334285" y="81651"/>
                        <a:pt x="328956" y="107831"/>
                      </a:cubicBezTo>
                      <a:cubicBezTo>
                        <a:pt x="329236" y="66751"/>
                        <a:pt x="311424" y="16064"/>
                        <a:pt x="262334" y="21216"/>
                      </a:cubicBezTo>
                      <a:cubicBezTo>
                        <a:pt x="236807" y="23862"/>
                        <a:pt x="217873" y="39876"/>
                        <a:pt x="203427" y="61460"/>
                      </a:cubicBezTo>
                      <a:cubicBezTo>
                        <a:pt x="190804" y="38901"/>
                        <a:pt x="172570" y="20659"/>
                        <a:pt x="147324" y="9798"/>
                      </a:cubicBezTo>
                      <a:cubicBezTo>
                        <a:pt x="83788" y="-17774"/>
                        <a:pt x="38766" y="55194"/>
                        <a:pt x="22777" y="104210"/>
                      </a:cubicBezTo>
                      <a:cubicBezTo>
                        <a:pt x="14221" y="130389"/>
                        <a:pt x="10855" y="157822"/>
                        <a:pt x="11977" y="184976"/>
                      </a:cubicBezTo>
                      <a:cubicBezTo>
                        <a:pt x="-3451" y="234828"/>
                        <a:pt x="-4573" y="287744"/>
                        <a:pt x="12117" y="338431"/>
                      </a:cubicBezTo>
                      <a:cubicBezTo>
                        <a:pt x="28107" y="387169"/>
                        <a:pt x="90661" y="416412"/>
                        <a:pt x="135122" y="383410"/>
                      </a:cubicBezTo>
                      <a:cubicBezTo>
                        <a:pt x="148025" y="373941"/>
                        <a:pt x="159947" y="360433"/>
                        <a:pt x="170747" y="344698"/>
                      </a:cubicBezTo>
                      <a:cubicBezTo>
                        <a:pt x="174814" y="343584"/>
                        <a:pt x="178742" y="342470"/>
                        <a:pt x="182669" y="340938"/>
                      </a:cubicBezTo>
                      <a:cubicBezTo>
                        <a:pt x="188559" y="349989"/>
                        <a:pt x="195292" y="358484"/>
                        <a:pt x="203567" y="365168"/>
                      </a:cubicBezTo>
                      <a:cubicBezTo>
                        <a:pt x="235966" y="391208"/>
                        <a:pt x="272012" y="384106"/>
                        <a:pt x="301465" y="363636"/>
                      </a:cubicBezTo>
                      <a:cubicBezTo>
                        <a:pt x="303429" y="387448"/>
                        <a:pt x="310021" y="409728"/>
                        <a:pt x="326712" y="425324"/>
                      </a:cubicBezTo>
                      <a:cubicBezTo>
                        <a:pt x="335267" y="433401"/>
                        <a:pt x="351677" y="435907"/>
                        <a:pt x="362337" y="431034"/>
                      </a:cubicBezTo>
                      <a:cubicBezTo>
                        <a:pt x="405676" y="411260"/>
                        <a:pt x="405255" y="365725"/>
                        <a:pt x="412969" y="323671"/>
                      </a:cubicBezTo>
                      <a:cubicBezTo>
                        <a:pt x="416896" y="301948"/>
                        <a:pt x="392211" y="289415"/>
                        <a:pt x="375661" y="296795"/>
                      </a:cubicBezTo>
                      <a:cubicBezTo>
                        <a:pt x="377624" y="273958"/>
                        <a:pt x="380991" y="250842"/>
                        <a:pt x="382954" y="229815"/>
                      </a:cubicBezTo>
                      <a:cubicBezTo>
                        <a:pt x="383094" y="226055"/>
                        <a:pt x="383796" y="222156"/>
                        <a:pt x="384216" y="218397"/>
                      </a:cubicBezTo>
                      <a:close/>
                      <a:moveTo>
                        <a:pt x="254900" y="119249"/>
                      </a:moveTo>
                      <a:cubicBezTo>
                        <a:pt x="252937" y="125376"/>
                        <a:pt x="251675" y="131921"/>
                        <a:pt x="252095" y="139023"/>
                      </a:cubicBezTo>
                      <a:cubicBezTo>
                        <a:pt x="249150" y="157961"/>
                        <a:pt x="241717" y="177039"/>
                        <a:pt x="231898" y="194863"/>
                      </a:cubicBezTo>
                      <a:cubicBezTo>
                        <a:pt x="235124" y="173558"/>
                        <a:pt x="242277" y="152670"/>
                        <a:pt x="248870" y="132200"/>
                      </a:cubicBezTo>
                      <a:cubicBezTo>
                        <a:pt x="250412" y="127605"/>
                        <a:pt x="252797" y="123566"/>
                        <a:pt x="254900" y="119249"/>
                      </a:cubicBezTo>
                      <a:close/>
                      <a:moveTo>
                        <a:pt x="115065" y="259197"/>
                      </a:moveTo>
                      <a:cubicBezTo>
                        <a:pt x="110016" y="255298"/>
                        <a:pt x="105388" y="250564"/>
                        <a:pt x="101320" y="245133"/>
                      </a:cubicBezTo>
                      <a:cubicBezTo>
                        <a:pt x="105388" y="231068"/>
                        <a:pt x="109455" y="216865"/>
                        <a:pt x="113663" y="202800"/>
                      </a:cubicBezTo>
                      <a:cubicBezTo>
                        <a:pt x="114785" y="200990"/>
                        <a:pt x="115626" y="198901"/>
                        <a:pt x="115907" y="196395"/>
                      </a:cubicBezTo>
                      <a:lnTo>
                        <a:pt x="116187" y="194306"/>
                      </a:lnTo>
                      <a:cubicBezTo>
                        <a:pt x="116328" y="192635"/>
                        <a:pt x="116047" y="191242"/>
                        <a:pt x="115907" y="189850"/>
                      </a:cubicBezTo>
                      <a:cubicBezTo>
                        <a:pt x="117450" y="190128"/>
                        <a:pt x="118852" y="190268"/>
                        <a:pt x="120535" y="190546"/>
                      </a:cubicBezTo>
                      <a:cubicBezTo>
                        <a:pt x="124042" y="212548"/>
                        <a:pt x="120816" y="236639"/>
                        <a:pt x="115065" y="259197"/>
                      </a:cubicBezTo>
                      <a:close/>
                      <a:moveTo>
                        <a:pt x="244942" y="297352"/>
                      </a:moveTo>
                      <a:cubicBezTo>
                        <a:pt x="280427" y="262261"/>
                        <a:pt x="304271" y="216865"/>
                        <a:pt x="318016" y="168405"/>
                      </a:cubicBezTo>
                      <a:cubicBezTo>
                        <a:pt x="316192" y="179824"/>
                        <a:pt x="314369" y="191242"/>
                        <a:pt x="312966" y="202800"/>
                      </a:cubicBezTo>
                      <a:cubicBezTo>
                        <a:pt x="311283" y="208649"/>
                        <a:pt x="310021" y="214637"/>
                        <a:pt x="308058" y="220485"/>
                      </a:cubicBezTo>
                      <a:cubicBezTo>
                        <a:pt x="300343" y="244854"/>
                        <a:pt x="288983" y="268666"/>
                        <a:pt x="275097" y="290111"/>
                      </a:cubicBezTo>
                      <a:cubicBezTo>
                        <a:pt x="261212" y="311138"/>
                        <a:pt x="251675" y="309188"/>
                        <a:pt x="244942" y="297352"/>
                      </a:cubicBezTo>
                      <a:close/>
                    </a:path>
                  </a:pathLst>
                </a:custGeom>
                <a:solidFill>
                  <a:srgbClr val="DCB8B5"/>
                </a:solidFill>
                <a:ln w="14014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103" name="Freeform: Shape 100">
                <a:extLst>
                  <a:ext uri="{FF2B5EF4-FFF2-40B4-BE49-F238E27FC236}">
                    <a16:creationId xmlns:a16="http://schemas.microsoft.com/office/drawing/2014/main" id="{489DF97C-7C99-A8AB-E19B-CCCE3432C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007" y="2332785"/>
                <a:ext cx="125170" cy="217714"/>
              </a:xfrm>
              <a:custGeom>
                <a:avLst/>
                <a:gdLst>
                  <a:gd name="T0" fmla="*/ 115456 w 125170"/>
                  <a:gd name="T1" fmla="*/ 166209 h 217714"/>
                  <a:gd name="T2" fmla="*/ 63000 w 125170"/>
                  <a:gd name="T3" fmla="*/ 101039 h 217714"/>
                  <a:gd name="T4" fmla="*/ 72818 w 125170"/>
                  <a:gd name="T5" fmla="*/ 48820 h 217714"/>
                  <a:gd name="T6" fmla="*/ 77026 w 125170"/>
                  <a:gd name="T7" fmla="*/ 18602 h 217714"/>
                  <a:gd name="T8" fmla="*/ 76745 w 125170"/>
                  <a:gd name="T9" fmla="*/ 18185 h 217714"/>
                  <a:gd name="T10" fmla="*/ 28357 w 125170"/>
                  <a:gd name="T11" fmla="*/ 10526 h 217714"/>
                  <a:gd name="T12" fmla="*/ 92454 w 125170"/>
                  <a:gd name="T13" fmla="*/ 217453 h 217714"/>
                  <a:gd name="T14" fmla="*/ 115456 w 125170"/>
                  <a:gd name="T15" fmla="*/ 166209 h 2177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170" h="217714">
                    <a:moveTo>
                      <a:pt x="115456" y="166209"/>
                    </a:moveTo>
                    <a:cubicBezTo>
                      <a:pt x="94277" y="144764"/>
                      <a:pt x="61878" y="136270"/>
                      <a:pt x="63000" y="101039"/>
                    </a:cubicBezTo>
                    <a:cubicBezTo>
                      <a:pt x="63561" y="83911"/>
                      <a:pt x="67769" y="65112"/>
                      <a:pt x="72818" y="48820"/>
                    </a:cubicBezTo>
                    <a:cubicBezTo>
                      <a:pt x="75764" y="39490"/>
                      <a:pt x="82215" y="28489"/>
                      <a:pt x="77026" y="18602"/>
                    </a:cubicBezTo>
                    <a:lnTo>
                      <a:pt x="76745" y="18185"/>
                    </a:lnTo>
                    <a:cubicBezTo>
                      <a:pt x="67629" y="917"/>
                      <a:pt x="42242" y="-8552"/>
                      <a:pt x="28357" y="10526"/>
                    </a:cubicBezTo>
                    <a:cubicBezTo>
                      <a:pt x="-21714" y="79734"/>
                      <a:pt x="-8530" y="205478"/>
                      <a:pt x="92454" y="217453"/>
                    </a:cubicBezTo>
                    <a:cubicBezTo>
                      <a:pt x="123451" y="221074"/>
                      <a:pt x="135232" y="186122"/>
                      <a:pt x="115456" y="166209"/>
                    </a:cubicBezTo>
                    <a:close/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04" name="Freeform: Shape 101">
                <a:extLst>
                  <a:ext uri="{FF2B5EF4-FFF2-40B4-BE49-F238E27FC236}">
                    <a16:creationId xmlns:a16="http://schemas.microsoft.com/office/drawing/2014/main" id="{C5D477CB-9A83-6803-4068-41A454580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830" y="2430338"/>
                <a:ext cx="341746" cy="88347"/>
              </a:xfrm>
              <a:custGeom>
                <a:avLst/>
                <a:gdLst>
                  <a:gd name="T0" fmla="*/ 338017 w 341746"/>
                  <a:gd name="T1" fmla="*/ 68795 h 88347"/>
                  <a:gd name="T2" fmla="*/ 304496 w 341746"/>
                  <a:gd name="T3" fmla="*/ 65175 h 88347"/>
                  <a:gd name="T4" fmla="*/ 291312 w 341746"/>
                  <a:gd name="T5" fmla="*/ 63504 h 88347"/>
                  <a:gd name="T6" fmla="*/ 298885 w 341746"/>
                  <a:gd name="T7" fmla="*/ 57794 h 88347"/>
                  <a:gd name="T8" fmla="*/ 297202 w 341746"/>
                  <a:gd name="T9" fmla="*/ 50971 h 88347"/>
                  <a:gd name="T10" fmla="*/ 284158 w 341746"/>
                  <a:gd name="T11" fmla="*/ 51110 h 88347"/>
                  <a:gd name="T12" fmla="*/ 259614 w 341746"/>
                  <a:gd name="T13" fmla="*/ 52503 h 88347"/>
                  <a:gd name="T14" fmla="*/ 248534 w 341746"/>
                  <a:gd name="T15" fmla="*/ 52224 h 88347"/>
                  <a:gd name="T16" fmla="*/ 261998 w 341746"/>
                  <a:gd name="T17" fmla="*/ 40388 h 88347"/>
                  <a:gd name="T18" fmla="*/ 261016 w 341746"/>
                  <a:gd name="T19" fmla="*/ 36350 h 88347"/>
                  <a:gd name="T20" fmla="*/ 225111 w 341746"/>
                  <a:gd name="T21" fmla="*/ 24653 h 88347"/>
                  <a:gd name="T22" fmla="*/ 189346 w 341746"/>
                  <a:gd name="T23" fmla="*/ 23538 h 88347"/>
                  <a:gd name="T24" fmla="*/ 187101 w 341746"/>
                  <a:gd name="T25" fmla="*/ 18108 h 88347"/>
                  <a:gd name="T26" fmla="*/ 156806 w 341746"/>
                  <a:gd name="T27" fmla="*/ 14905 h 88347"/>
                  <a:gd name="T28" fmla="*/ 87520 w 341746"/>
                  <a:gd name="T29" fmla="*/ 840 h 88347"/>
                  <a:gd name="T30" fmla="*/ 0 w 341746"/>
                  <a:gd name="T31" fmla="*/ 36907 h 88347"/>
                  <a:gd name="T32" fmla="*/ 842 w 341746"/>
                  <a:gd name="T33" fmla="*/ 38578 h 88347"/>
                  <a:gd name="T34" fmla="*/ 58487 w 341746"/>
                  <a:gd name="T35" fmla="*/ 31058 h 88347"/>
                  <a:gd name="T36" fmla="*/ 126932 w 341746"/>
                  <a:gd name="T37" fmla="*/ 41780 h 88347"/>
                  <a:gd name="T38" fmla="*/ 171533 w 341746"/>
                  <a:gd name="T39" fmla="*/ 40666 h 88347"/>
                  <a:gd name="T40" fmla="*/ 171954 w 341746"/>
                  <a:gd name="T41" fmla="*/ 41502 h 88347"/>
                  <a:gd name="T42" fmla="*/ 218519 w 341746"/>
                  <a:gd name="T43" fmla="*/ 59048 h 88347"/>
                  <a:gd name="T44" fmla="*/ 228477 w 341746"/>
                  <a:gd name="T45" fmla="*/ 58351 h 88347"/>
                  <a:gd name="T46" fmla="*/ 227776 w 341746"/>
                  <a:gd name="T47" fmla="*/ 58908 h 88347"/>
                  <a:gd name="T48" fmla="*/ 227776 w 341746"/>
                  <a:gd name="T49" fmla="*/ 59605 h 88347"/>
                  <a:gd name="T50" fmla="*/ 261016 w 341746"/>
                  <a:gd name="T51" fmla="*/ 66149 h 88347"/>
                  <a:gd name="T52" fmla="*/ 266486 w 341746"/>
                  <a:gd name="T53" fmla="*/ 66289 h 88347"/>
                  <a:gd name="T54" fmla="*/ 268029 w 341746"/>
                  <a:gd name="T55" fmla="*/ 82720 h 88347"/>
                  <a:gd name="T56" fmla="*/ 308142 w 341746"/>
                  <a:gd name="T57" fmla="*/ 87733 h 88347"/>
                  <a:gd name="T58" fmla="*/ 340261 w 341746"/>
                  <a:gd name="T59" fmla="*/ 78404 h 88347"/>
                  <a:gd name="T60" fmla="*/ 338017 w 341746"/>
                  <a:gd name="T61" fmla="*/ 68795 h 883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41746" h="88347">
                    <a:moveTo>
                      <a:pt x="338017" y="68795"/>
                    </a:moveTo>
                    <a:cubicBezTo>
                      <a:pt x="328760" y="63922"/>
                      <a:pt x="314734" y="66289"/>
                      <a:pt x="304496" y="65175"/>
                    </a:cubicBezTo>
                    <a:cubicBezTo>
                      <a:pt x="300148" y="64757"/>
                      <a:pt x="295800" y="64061"/>
                      <a:pt x="291312" y="63504"/>
                    </a:cubicBezTo>
                    <a:cubicBezTo>
                      <a:pt x="294117" y="62250"/>
                      <a:pt x="296782" y="60440"/>
                      <a:pt x="298885" y="57794"/>
                    </a:cubicBezTo>
                    <a:cubicBezTo>
                      <a:pt x="300569" y="55706"/>
                      <a:pt x="300007" y="51946"/>
                      <a:pt x="297202" y="50971"/>
                    </a:cubicBezTo>
                    <a:cubicBezTo>
                      <a:pt x="291592" y="49161"/>
                      <a:pt x="289909" y="49300"/>
                      <a:pt x="284158" y="51110"/>
                    </a:cubicBezTo>
                    <a:cubicBezTo>
                      <a:pt x="276585" y="53478"/>
                      <a:pt x="267468" y="52364"/>
                      <a:pt x="259614" y="52503"/>
                    </a:cubicBezTo>
                    <a:cubicBezTo>
                      <a:pt x="256388" y="52503"/>
                      <a:pt x="252461" y="52364"/>
                      <a:pt x="248534" y="52224"/>
                    </a:cubicBezTo>
                    <a:cubicBezTo>
                      <a:pt x="254284" y="49300"/>
                      <a:pt x="259333" y="45679"/>
                      <a:pt x="261998" y="40388"/>
                    </a:cubicBezTo>
                    <a:cubicBezTo>
                      <a:pt x="262699" y="38995"/>
                      <a:pt x="262138" y="37464"/>
                      <a:pt x="261016" y="36350"/>
                    </a:cubicBezTo>
                    <a:cubicBezTo>
                      <a:pt x="252180" y="28412"/>
                      <a:pt x="236472" y="27716"/>
                      <a:pt x="225111" y="24653"/>
                    </a:cubicBezTo>
                    <a:cubicBezTo>
                      <a:pt x="215573" y="22146"/>
                      <a:pt x="201267" y="22146"/>
                      <a:pt x="189346" y="23538"/>
                    </a:cubicBezTo>
                    <a:cubicBezTo>
                      <a:pt x="189626" y="21589"/>
                      <a:pt x="188644" y="19083"/>
                      <a:pt x="187101" y="18108"/>
                    </a:cubicBezTo>
                    <a:cubicBezTo>
                      <a:pt x="176863" y="11284"/>
                      <a:pt x="169149" y="13930"/>
                      <a:pt x="156806" y="14905"/>
                    </a:cubicBezTo>
                    <a:cubicBezTo>
                      <a:pt x="134365" y="16576"/>
                      <a:pt x="110522" y="2790"/>
                      <a:pt x="87520" y="840"/>
                    </a:cubicBezTo>
                    <a:cubicBezTo>
                      <a:pt x="48809" y="-2502"/>
                      <a:pt x="20758" y="3068"/>
                      <a:pt x="0" y="36907"/>
                    </a:cubicBezTo>
                    <a:lnTo>
                      <a:pt x="842" y="38578"/>
                    </a:lnTo>
                    <a:cubicBezTo>
                      <a:pt x="20477" y="36350"/>
                      <a:pt x="38430" y="29387"/>
                      <a:pt x="58487" y="31058"/>
                    </a:cubicBezTo>
                    <a:cubicBezTo>
                      <a:pt x="81629" y="33008"/>
                      <a:pt x="103930" y="39553"/>
                      <a:pt x="126932" y="41780"/>
                    </a:cubicBezTo>
                    <a:cubicBezTo>
                      <a:pt x="139134" y="42894"/>
                      <a:pt x="157648" y="44983"/>
                      <a:pt x="171533" y="40666"/>
                    </a:cubicBezTo>
                    <a:lnTo>
                      <a:pt x="171954" y="41502"/>
                    </a:lnTo>
                    <a:cubicBezTo>
                      <a:pt x="183876" y="55845"/>
                      <a:pt x="200426" y="58630"/>
                      <a:pt x="218519" y="59048"/>
                    </a:cubicBezTo>
                    <a:cubicBezTo>
                      <a:pt x="221604" y="59048"/>
                      <a:pt x="224971" y="58769"/>
                      <a:pt x="228477" y="58351"/>
                    </a:cubicBezTo>
                    <a:lnTo>
                      <a:pt x="227776" y="58908"/>
                    </a:lnTo>
                    <a:lnTo>
                      <a:pt x="227776" y="59605"/>
                    </a:lnTo>
                    <a:cubicBezTo>
                      <a:pt x="234227" y="69213"/>
                      <a:pt x="251198" y="66010"/>
                      <a:pt x="261016" y="66149"/>
                    </a:cubicBezTo>
                    <a:cubicBezTo>
                      <a:pt x="262699" y="66149"/>
                      <a:pt x="264663" y="66289"/>
                      <a:pt x="266486" y="66289"/>
                    </a:cubicBezTo>
                    <a:cubicBezTo>
                      <a:pt x="260736" y="70466"/>
                      <a:pt x="261156" y="79518"/>
                      <a:pt x="268029" y="82720"/>
                    </a:cubicBezTo>
                    <a:cubicBezTo>
                      <a:pt x="280372" y="88430"/>
                      <a:pt x="294818" y="89126"/>
                      <a:pt x="308142" y="87733"/>
                    </a:cubicBezTo>
                    <a:cubicBezTo>
                      <a:pt x="318241" y="86619"/>
                      <a:pt x="333529" y="86619"/>
                      <a:pt x="340261" y="78404"/>
                    </a:cubicBezTo>
                    <a:cubicBezTo>
                      <a:pt x="343066" y="75201"/>
                      <a:pt x="341663" y="70745"/>
                      <a:pt x="338017" y="68795"/>
                    </a:cubicBezTo>
                    <a:close/>
                  </a:path>
                </a:pathLst>
              </a:custGeom>
              <a:solidFill>
                <a:srgbClr val="DCB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05" name="Freeform: Shape 102">
                <a:extLst>
                  <a:ext uri="{FF2B5EF4-FFF2-40B4-BE49-F238E27FC236}">
                    <a16:creationId xmlns:a16="http://schemas.microsoft.com/office/drawing/2014/main" id="{CD37C6B4-F96E-1EB6-13A9-17DB14C4F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5688" y="2522175"/>
                <a:ext cx="72916" cy="23906"/>
              </a:xfrm>
              <a:custGeom>
                <a:avLst/>
                <a:gdLst>
                  <a:gd name="T0" fmla="*/ 64918 w 72916"/>
                  <a:gd name="T1" fmla="*/ 492 h 23906"/>
                  <a:gd name="T2" fmla="*/ 33921 w 72916"/>
                  <a:gd name="T3" fmla="*/ 1884 h 23906"/>
                  <a:gd name="T4" fmla="*/ 1663 w 72916"/>
                  <a:gd name="T5" fmla="*/ 352 h 23906"/>
                  <a:gd name="T6" fmla="*/ 681 w 72916"/>
                  <a:gd name="T7" fmla="*/ 3694 h 23906"/>
                  <a:gd name="T8" fmla="*/ 29854 w 72916"/>
                  <a:gd name="T9" fmla="*/ 22633 h 23906"/>
                  <a:gd name="T10" fmla="*/ 69126 w 72916"/>
                  <a:gd name="T11" fmla="*/ 17759 h 23906"/>
                  <a:gd name="T12" fmla="*/ 64918 w 72916"/>
                  <a:gd name="T13" fmla="*/ 492 h 239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916" h="23906">
                    <a:moveTo>
                      <a:pt x="64918" y="492"/>
                    </a:moveTo>
                    <a:cubicBezTo>
                      <a:pt x="54679" y="-65"/>
                      <a:pt x="44160" y="1606"/>
                      <a:pt x="33921" y="1884"/>
                    </a:cubicBezTo>
                    <a:cubicBezTo>
                      <a:pt x="22841" y="2163"/>
                      <a:pt x="12883" y="-1040"/>
                      <a:pt x="1663" y="352"/>
                    </a:cubicBezTo>
                    <a:cubicBezTo>
                      <a:pt x="260" y="492"/>
                      <a:pt x="-722" y="2720"/>
                      <a:pt x="681" y="3694"/>
                    </a:cubicBezTo>
                    <a:cubicBezTo>
                      <a:pt x="11060" y="10518"/>
                      <a:pt x="16389" y="20822"/>
                      <a:pt x="29854" y="22633"/>
                    </a:cubicBezTo>
                    <a:cubicBezTo>
                      <a:pt x="42617" y="24443"/>
                      <a:pt x="58326" y="25418"/>
                      <a:pt x="69126" y="17759"/>
                    </a:cubicBezTo>
                    <a:cubicBezTo>
                      <a:pt x="75437" y="13164"/>
                      <a:pt x="73754" y="909"/>
                      <a:pt x="64918" y="492"/>
                    </a:cubicBezTo>
                    <a:close/>
                  </a:path>
                </a:pathLst>
              </a:custGeom>
              <a:solidFill>
                <a:srgbClr val="DCB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06" name="Freeform: Shape 103">
                <a:extLst>
                  <a:ext uri="{FF2B5EF4-FFF2-40B4-BE49-F238E27FC236}">
                    <a16:creationId xmlns:a16="http://schemas.microsoft.com/office/drawing/2014/main" id="{AA412BE7-495E-2D19-C1D1-6E81A34F7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2054" y="2543714"/>
                <a:ext cx="150146" cy="52494"/>
              </a:xfrm>
              <a:custGeom>
                <a:avLst/>
                <a:gdLst>
                  <a:gd name="T0" fmla="*/ 147167 w 150146"/>
                  <a:gd name="T1" fmla="*/ 23792 h 52494"/>
                  <a:gd name="T2" fmla="*/ 104249 w 150146"/>
                  <a:gd name="T3" fmla="*/ 21842 h 52494"/>
                  <a:gd name="T4" fmla="*/ 74795 w 150146"/>
                  <a:gd name="T5" fmla="*/ 22121 h 52494"/>
                  <a:gd name="T6" fmla="*/ 80966 w 150146"/>
                  <a:gd name="T7" fmla="*/ 14323 h 52494"/>
                  <a:gd name="T8" fmla="*/ 70447 w 150146"/>
                  <a:gd name="T9" fmla="*/ 119 h 52494"/>
                  <a:gd name="T10" fmla="*/ 42676 w 150146"/>
                  <a:gd name="T11" fmla="*/ 15019 h 52494"/>
                  <a:gd name="T12" fmla="*/ 3265 w 150146"/>
                  <a:gd name="T13" fmla="*/ 5271 h 52494"/>
                  <a:gd name="T14" fmla="*/ 319 w 150146"/>
                  <a:gd name="T15" fmla="*/ 6385 h 52494"/>
                  <a:gd name="T16" fmla="*/ 28090 w 150146"/>
                  <a:gd name="T17" fmla="*/ 39388 h 52494"/>
                  <a:gd name="T18" fmla="*/ 47726 w 150146"/>
                  <a:gd name="T19" fmla="*/ 37995 h 52494"/>
                  <a:gd name="T20" fmla="*/ 48988 w 150146"/>
                  <a:gd name="T21" fmla="*/ 42034 h 52494"/>
                  <a:gd name="T22" fmla="*/ 101163 w 150146"/>
                  <a:gd name="T23" fmla="*/ 50528 h 52494"/>
                  <a:gd name="T24" fmla="*/ 148429 w 150146"/>
                  <a:gd name="T25" fmla="*/ 34653 h 52494"/>
                  <a:gd name="T26" fmla="*/ 147167 w 150146"/>
                  <a:gd name="T27" fmla="*/ 23792 h 524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0146" h="52494">
                    <a:moveTo>
                      <a:pt x="147167" y="23792"/>
                    </a:moveTo>
                    <a:cubicBezTo>
                      <a:pt x="135245" y="13487"/>
                      <a:pt x="118415" y="20171"/>
                      <a:pt x="104249" y="21842"/>
                    </a:cubicBezTo>
                    <a:cubicBezTo>
                      <a:pt x="95553" y="22817"/>
                      <a:pt x="84893" y="21703"/>
                      <a:pt x="74795" y="22121"/>
                    </a:cubicBezTo>
                    <a:cubicBezTo>
                      <a:pt x="77039" y="19614"/>
                      <a:pt x="79423" y="17247"/>
                      <a:pt x="80966" y="14323"/>
                    </a:cubicBezTo>
                    <a:cubicBezTo>
                      <a:pt x="84473" y="7778"/>
                      <a:pt x="77740" y="-1134"/>
                      <a:pt x="70447" y="119"/>
                    </a:cubicBezTo>
                    <a:cubicBezTo>
                      <a:pt x="59367" y="2069"/>
                      <a:pt x="52494" y="10145"/>
                      <a:pt x="42676" y="15019"/>
                    </a:cubicBezTo>
                    <a:cubicBezTo>
                      <a:pt x="32438" y="20032"/>
                      <a:pt x="12100" y="12095"/>
                      <a:pt x="3265" y="5271"/>
                    </a:cubicBezTo>
                    <a:cubicBezTo>
                      <a:pt x="2142" y="4436"/>
                      <a:pt x="459" y="4993"/>
                      <a:pt x="319" y="6385"/>
                    </a:cubicBezTo>
                    <a:cubicBezTo>
                      <a:pt x="-2346" y="22956"/>
                      <a:pt x="12100" y="37021"/>
                      <a:pt x="28090" y="39388"/>
                    </a:cubicBezTo>
                    <a:cubicBezTo>
                      <a:pt x="34542" y="40363"/>
                      <a:pt x="41134" y="39527"/>
                      <a:pt x="47726" y="37995"/>
                    </a:cubicBezTo>
                    <a:cubicBezTo>
                      <a:pt x="47866" y="39388"/>
                      <a:pt x="48006" y="40920"/>
                      <a:pt x="48988" y="42034"/>
                    </a:cubicBezTo>
                    <a:cubicBezTo>
                      <a:pt x="60629" y="56098"/>
                      <a:pt x="84613" y="52617"/>
                      <a:pt x="101163" y="50528"/>
                    </a:cubicBezTo>
                    <a:cubicBezTo>
                      <a:pt x="116171" y="48579"/>
                      <a:pt x="137630" y="45654"/>
                      <a:pt x="148429" y="34653"/>
                    </a:cubicBezTo>
                    <a:cubicBezTo>
                      <a:pt x="151375" y="31729"/>
                      <a:pt x="150253" y="26438"/>
                      <a:pt x="147167" y="23792"/>
                    </a:cubicBezTo>
                    <a:close/>
                  </a:path>
                </a:pathLst>
              </a:custGeom>
              <a:solidFill>
                <a:srgbClr val="DCB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07" name="Freeform: Shape 104">
                <a:extLst>
                  <a:ext uri="{FF2B5EF4-FFF2-40B4-BE49-F238E27FC236}">
                    <a16:creationId xmlns:a16="http://schemas.microsoft.com/office/drawing/2014/main" id="{E726E540-DB9B-AF98-B67E-705E76EA0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8444" y="2579852"/>
                <a:ext cx="302973" cy="156553"/>
              </a:xfrm>
              <a:custGeom>
                <a:avLst/>
                <a:gdLst>
                  <a:gd name="T0" fmla="*/ 287571 w 302973"/>
                  <a:gd name="T1" fmla="*/ 125652 h 156553"/>
                  <a:gd name="T2" fmla="*/ 275509 w 302973"/>
                  <a:gd name="T3" fmla="*/ 134286 h 156553"/>
                  <a:gd name="T4" fmla="*/ 262325 w 302973"/>
                  <a:gd name="T5" fmla="*/ 135260 h 156553"/>
                  <a:gd name="T6" fmla="*/ 277052 w 302973"/>
                  <a:gd name="T7" fmla="*/ 117993 h 156553"/>
                  <a:gd name="T8" fmla="*/ 277052 w 302973"/>
                  <a:gd name="T9" fmla="*/ 117715 h 156553"/>
                  <a:gd name="T10" fmla="*/ 284906 w 302973"/>
                  <a:gd name="T11" fmla="*/ 108385 h 156553"/>
                  <a:gd name="T12" fmla="*/ 284345 w 302973"/>
                  <a:gd name="T13" fmla="*/ 108246 h 156553"/>
                  <a:gd name="T14" fmla="*/ 265410 w 302973"/>
                  <a:gd name="T15" fmla="*/ 96548 h 156553"/>
                  <a:gd name="T16" fmla="*/ 255172 w 302973"/>
                  <a:gd name="T17" fmla="*/ 111031 h 156553"/>
                  <a:gd name="T18" fmla="*/ 255172 w 302973"/>
                  <a:gd name="T19" fmla="*/ 111866 h 156553"/>
                  <a:gd name="T20" fmla="*/ 242970 w 302973"/>
                  <a:gd name="T21" fmla="*/ 117297 h 156553"/>
                  <a:gd name="T22" fmla="*/ 210991 w 302973"/>
                  <a:gd name="T23" fmla="*/ 117854 h 156553"/>
                  <a:gd name="T24" fmla="*/ 193599 w 302973"/>
                  <a:gd name="T25" fmla="*/ 113259 h 156553"/>
                  <a:gd name="T26" fmla="*/ 215059 w 302973"/>
                  <a:gd name="T27" fmla="*/ 110613 h 156553"/>
                  <a:gd name="T28" fmla="*/ 263727 w 302973"/>
                  <a:gd name="T29" fmla="*/ 76357 h 156553"/>
                  <a:gd name="T30" fmla="*/ 242128 w 302973"/>
                  <a:gd name="T31" fmla="*/ 73015 h 156553"/>
                  <a:gd name="T32" fmla="*/ 202015 w 302973"/>
                  <a:gd name="T33" fmla="*/ 84573 h 156553"/>
                  <a:gd name="T34" fmla="*/ 159096 w 302973"/>
                  <a:gd name="T35" fmla="*/ 80117 h 156553"/>
                  <a:gd name="T36" fmla="*/ 199631 w 302973"/>
                  <a:gd name="T37" fmla="*/ 72319 h 156553"/>
                  <a:gd name="T38" fmla="*/ 191496 w 302973"/>
                  <a:gd name="T39" fmla="*/ 51013 h 156553"/>
                  <a:gd name="T40" fmla="*/ 149419 w 302973"/>
                  <a:gd name="T41" fmla="*/ 64799 h 156553"/>
                  <a:gd name="T42" fmla="*/ 111409 w 302973"/>
                  <a:gd name="T43" fmla="*/ 62014 h 156553"/>
                  <a:gd name="T44" fmla="*/ 126697 w 302973"/>
                  <a:gd name="T45" fmla="*/ 57558 h 156553"/>
                  <a:gd name="T46" fmla="*/ 136936 w 302973"/>
                  <a:gd name="T47" fmla="*/ 49621 h 156553"/>
                  <a:gd name="T48" fmla="*/ 140443 w 302973"/>
                  <a:gd name="T49" fmla="*/ 26922 h 156553"/>
                  <a:gd name="T50" fmla="*/ 113654 w 302973"/>
                  <a:gd name="T51" fmla="*/ 38898 h 156553"/>
                  <a:gd name="T52" fmla="*/ 79712 w 302973"/>
                  <a:gd name="T53" fmla="*/ 37784 h 156553"/>
                  <a:gd name="T54" fmla="*/ 74382 w 302973"/>
                  <a:gd name="T55" fmla="*/ 37227 h 156553"/>
                  <a:gd name="T56" fmla="*/ 108324 w 302973"/>
                  <a:gd name="T57" fmla="*/ 11605 h 156553"/>
                  <a:gd name="T58" fmla="*/ 102433 w 302973"/>
                  <a:gd name="T59" fmla="*/ 1022 h 156553"/>
                  <a:gd name="T60" fmla="*/ 101732 w 302973"/>
                  <a:gd name="T61" fmla="*/ 743 h 156553"/>
                  <a:gd name="T62" fmla="*/ 89950 w 302973"/>
                  <a:gd name="T63" fmla="*/ 4642 h 156553"/>
                  <a:gd name="T64" fmla="*/ 83779 w 302973"/>
                  <a:gd name="T65" fmla="*/ 9516 h 156553"/>
                  <a:gd name="T66" fmla="*/ 54466 w 302973"/>
                  <a:gd name="T67" fmla="*/ 18985 h 156553"/>
                  <a:gd name="T68" fmla="*/ 3833 w 302973"/>
                  <a:gd name="T69" fmla="*/ 19821 h 156553"/>
                  <a:gd name="T70" fmla="*/ 2150 w 302973"/>
                  <a:gd name="T71" fmla="*/ 30125 h 156553"/>
                  <a:gd name="T72" fmla="*/ 45349 w 302973"/>
                  <a:gd name="T73" fmla="*/ 41126 h 156553"/>
                  <a:gd name="T74" fmla="*/ 49136 w 302973"/>
                  <a:gd name="T75" fmla="*/ 52963 h 156553"/>
                  <a:gd name="T76" fmla="*/ 101030 w 302973"/>
                  <a:gd name="T77" fmla="*/ 62849 h 156553"/>
                  <a:gd name="T78" fmla="*/ 100189 w 302973"/>
                  <a:gd name="T79" fmla="*/ 66052 h 156553"/>
                  <a:gd name="T80" fmla="*/ 132308 w 302973"/>
                  <a:gd name="T81" fmla="*/ 81231 h 156553"/>
                  <a:gd name="T82" fmla="*/ 146193 w 302973"/>
                  <a:gd name="T83" fmla="*/ 81091 h 156553"/>
                  <a:gd name="T84" fmla="*/ 141564 w 302973"/>
                  <a:gd name="T85" fmla="*/ 94460 h 156553"/>
                  <a:gd name="T86" fmla="*/ 177610 w 302973"/>
                  <a:gd name="T87" fmla="*/ 112284 h 156553"/>
                  <a:gd name="T88" fmla="*/ 176067 w 302973"/>
                  <a:gd name="T89" fmla="*/ 112562 h 156553"/>
                  <a:gd name="T90" fmla="*/ 175366 w 302973"/>
                  <a:gd name="T91" fmla="*/ 114790 h 156553"/>
                  <a:gd name="T92" fmla="*/ 217723 w 302973"/>
                  <a:gd name="T93" fmla="*/ 130526 h 156553"/>
                  <a:gd name="T94" fmla="*/ 217443 w 302973"/>
                  <a:gd name="T95" fmla="*/ 130804 h 156553"/>
                  <a:gd name="T96" fmla="*/ 217163 w 302973"/>
                  <a:gd name="T97" fmla="*/ 133868 h 156553"/>
                  <a:gd name="T98" fmla="*/ 229224 w 302973"/>
                  <a:gd name="T99" fmla="*/ 142362 h 156553"/>
                  <a:gd name="T100" fmla="*/ 302859 w 302973"/>
                  <a:gd name="T101" fmla="*/ 134982 h 156553"/>
                  <a:gd name="T102" fmla="*/ 287571 w 302973"/>
                  <a:gd name="T103" fmla="*/ 125652 h 15655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02973" h="156553">
                    <a:moveTo>
                      <a:pt x="287571" y="125652"/>
                    </a:moveTo>
                    <a:cubicBezTo>
                      <a:pt x="283504" y="128855"/>
                      <a:pt x="280418" y="132197"/>
                      <a:pt x="275509" y="134286"/>
                    </a:cubicBezTo>
                    <a:cubicBezTo>
                      <a:pt x="271582" y="135956"/>
                      <a:pt x="266953" y="135817"/>
                      <a:pt x="262325" y="135260"/>
                    </a:cubicBezTo>
                    <a:cubicBezTo>
                      <a:pt x="268917" y="130943"/>
                      <a:pt x="274527" y="125095"/>
                      <a:pt x="277052" y="117993"/>
                    </a:cubicBezTo>
                    <a:lnTo>
                      <a:pt x="277052" y="117715"/>
                    </a:lnTo>
                    <a:cubicBezTo>
                      <a:pt x="280137" y="115626"/>
                      <a:pt x="282802" y="112562"/>
                      <a:pt x="284906" y="108385"/>
                    </a:cubicBezTo>
                    <a:lnTo>
                      <a:pt x="284345" y="108246"/>
                    </a:lnTo>
                    <a:cubicBezTo>
                      <a:pt x="288553" y="98637"/>
                      <a:pt x="276070" y="85965"/>
                      <a:pt x="265410" y="96548"/>
                    </a:cubicBezTo>
                    <a:cubicBezTo>
                      <a:pt x="259800" y="101979"/>
                      <a:pt x="256995" y="103232"/>
                      <a:pt x="255172" y="111031"/>
                    </a:cubicBezTo>
                    <a:lnTo>
                      <a:pt x="255172" y="111866"/>
                    </a:lnTo>
                    <a:cubicBezTo>
                      <a:pt x="250123" y="114651"/>
                      <a:pt x="244232" y="117158"/>
                      <a:pt x="242970" y="117297"/>
                    </a:cubicBezTo>
                    <a:cubicBezTo>
                      <a:pt x="232871" y="119664"/>
                      <a:pt x="221230" y="118689"/>
                      <a:pt x="210991" y="117854"/>
                    </a:cubicBezTo>
                    <a:cubicBezTo>
                      <a:pt x="205381" y="117436"/>
                      <a:pt x="199490" y="115069"/>
                      <a:pt x="193599" y="113259"/>
                    </a:cubicBezTo>
                    <a:cubicBezTo>
                      <a:pt x="201314" y="113119"/>
                      <a:pt x="208747" y="112284"/>
                      <a:pt x="215059" y="110613"/>
                    </a:cubicBezTo>
                    <a:cubicBezTo>
                      <a:pt x="230346" y="106574"/>
                      <a:pt x="267655" y="98776"/>
                      <a:pt x="263727" y="76357"/>
                    </a:cubicBezTo>
                    <a:cubicBezTo>
                      <a:pt x="261624" y="64660"/>
                      <a:pt x="247738" y="63267"/>
                      <a:pt x="242128" y="73015"/>
                    </a:cubicBezTo>
                    <a:cubicBezTo>
                      <a:pt x="237640" y="80674"/>
                      <a:pt x="209729" y="84016"/>
                      <a:pt x="202015" y="84573"/>
                    </a:cubicBezTo>
                    <a:cubicBezTo>
                      <a:pt x="187569" y="85547"/>
                      <a:pt x="173262" y="80952"/>
                      <a:pt x="159096" y="80117"/>
                    </a:cubicBezTo>
                    <a:cubicBezTo>
                      <a:pt x="172421" y="78863"/>
                      <a:pt x="185324" y="76357"/>
                      <a:pt x="199631" y="72319"/>
                    </a:cubicBezTo>
                    <a:cubicBezTo>
                      <a:pt x="213796" y="68141"/>
                      <a:pt x="205661" y="46975"/>
                      <a:pt x="191496" y="51013"/>
                    </a:cubicBezTo>
                    <a:cubicBezTo>
                      <a:pt x="176769" y="55330"/>
                      <a:pt x="165408" y="64521"/>
                      <a:pt x="149419" y="64799"/>
                    </a:cubicBezTo>
                    <a:cubicBezTo>
                      <a:pt x="136094" y="65077"/>
                      <a:pt x="123752" y="66052"/>
                      <a:pt x="111409" y="62014"/>
                    </a:cubicBezTo>
                    <a:cubicBezTo>
                      <a:pt x="116599" y="61318"/>
                      <a:pt x="121508" y="60064"/>
                      <a:pt x="126697" y="57558"/>
                    </a:cubicBezTo>
                    <a:cubicBezTo>
                      <a:pt x="129783" y="56026"/>
                      <a:pt x="141003" y="49760"/>
                      <a:pt x="136936" y="49621"/>
                    </a:cubicBezTo>
                    <a:cubicBezTo>
                      <a:pt x="151803" y="50317"/>
                      <a:pt x="155169" y="27340"/>
                      <a:pt x="140443" y="26922"/>
                    </a:cubicBezTo>
                    <a:cubicBezTo>
                      <a:pt x="129503" y="26644"/>
                      <a:pt x="122770" y="34303"/>
                      <a:pt x="113654" y="38898"/>
                    </a:cubicBezTo>
                    <a:cubicBezTo>
                      <a:pt x="104397" y="43493"/>
                      <a:pt x="89530" y="38620"/>
                      <a:pt x="79712" y="37784"/>
                    </a:cubicBezTo>
                    <a:cubicBezTo>
                      <a:pt x="77888" y="37645"/>
                      <a:pt x="76205" y="37366"/>
                      <a:pt x="74382" y="37227"/>
                    </a:cubicBezTo>
                    <a:cubicBezTo>
                      <a:pt x="89109" y="33328"/>
                      <a:pt x="107062" y="25391"/>
                      <a:pt x="108324" y="11605"/>
                    </a:cubicBezTo>
                    <a:cubicBezTo>
                      <a:pt x="108745" y="7149"/>
                      <a:pt x="106781" y="2693"/>
                      <a:pt x="102433" y="1022"/>
                    </a:cubicBezTo>
                    <a:lnTo>
                      <a:pt x="101732" y="743"/>
                    </a:lnTo>
                    <a:cubicBezTo>
                      <a:pt x="97103" y="-1206"/>
                      <a:pt x="92335" y="882"/>
                      <a:pt x="89950" y="4642"/>
                    </a:cubicBezTo>
                    <a:cubicBezTo>
                      <a:pt x="88127" y="6453"/>
                      <a:pt x="86304" y="8402"/>
                      <a:pt x="83779" y="9516"/>
                    </a:cubicBezTo>
                    <a:cubicBezTo>
                      <a:pt x="73681" y="13972"/>
                      <a:pt x="65406" y="17175"/>
                      <a:pt x="54466" y="18985"/>
                    </a:cubicBezTo>
                    <a:cubicBezTo>
                      <a:pt x="37915" y="21631"/>
                      <a:pt x="19682" y="13276"/>
                      <a:pt x="3833" y="19821"/>
                    </a:cubicBezTo>
                    <a:cubicBezTo>
                      <a:pt x="-795" y="21770"/>
                      <a:pt x="-1076" y="26922"/>
                      <a:pt x="2150" y="30125"/>
                    </a:cubicBezTo>
                    <a:cubicBezTo>
                      <a:pt x="11828" y="39873"/>
                      <a:pt x="29640" y="41683"/>
                      <a:pt x="45349" y="41126"/>
                    </a:cubicBezTo>
                    <a:cubicBezTo>
                      <a:pt x="43385" y="45025"/>
                      <a:pt x="44227" y="50317"/>
                      <a:pt x="49136" y="52963"/>
                    </a:cubicBezTo>
                    <a:cubicBezTo>
                      <a:pt x="63021" y="60204"/>
                      <a:pt x="84761" y="62432"/>
                      <a:pt x="101030" y="62849"/>
                    </a:cubicBezTo>
                    <a:lnTo>
                      <a:pt x="100189" y="66052"/>
                    </a:lnTo>
                    <a:cubicBezTo>
                      <a:pt x="101732" y="81509"/>
                      <a:pt x="120947" y="81091"/>
                      <a:pt x="132308" y="81231"/>
                    </a:cubicBezTo>
                    <a:cubicBezTo>
                      <a:pt x="137216" y="81370"/>
                      <a:pt x="141705" y="81231"/>
                      <a:pt x="146193" y="81091"/>
                    </a:cubicBezTo>
                    <a:cubicBezTo>
                      <a:pt x="140863" y="83041"/>
                      <a:pt x="137778" y="89446"/>
                      <a:pt x="141564" y="94460"/>
                    </a:cubicBezTo>
                    <a:cubicBezTo>
                      <a:pt x="149279" y="104625"/>
                      <a:pt x="163024" y="110195"/>
                      <a:pt x="177610" y="112284"/>
                    </a:cubicBezTo>
                    <a:lnTo>
                      <a:pt x="176067" y="112562"/>
                    </a:lnTo>
                    <a:lnTo>
                      <a:pt x="175366" y="114790"/>
                    </a:lnTo>
                    <a:cubicBezTo>
                      <a:pt x="185324" y="126348"/>
                      <a:pt x="202716" y="129272"/>
                      <a:pt x="217723" y="130526"/>
                    </a:cubicBezTo>
                    <a:lnTo>
                      <a:pt x="217443" y="130804"/>
                    </a:lnTo>
                    <a:lnTo>
                      <a:pt x="217163" y="133868"/>
                    </a:lnTo>
                    <a:cubicBezTo>
                      <a:pt x="218705" y="139299"/>
                      <a:pt x="223754" y="141527"/>
                      <a:pt x="229224" y="142362"/>
                    </a:cubicBezTo>
                    <a:cubicBezTo>
                      <a:pt x="246195" y="160465"/>
                      <a:pt x="299493" y="164503"/>
                      <a:pt x="302859" y="134982"/>
                    </a:cubicBezTo>
                    <a:cubicBezTo>
                      <a:pt x="304121" y="127044"/>
                      <a:pt x="294724" y="120082"/>
                      <a:pt x="287571" y="125652"/>
                    </a:cubicBezTo>
                    <a:close/>
                  </a:path>
                </a:pathLst>
              </a:custGeom>
              <a:solidFill>
                <a:srgbClr val="DCB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08" name="Freeform: Shape 105">
                <a:extLst>
                  <a:ext uri="{FF2B5EF4-FFF2-40B4-BE49-F238E27FC236}">
                    <a16:creationId xmlns:a16="http://schemas.microsoft.com/office/drawing/2014/main" id="{C9C4587E-8778-A407-EC88-BD272D0D4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9298" y="2713037"/>
                <a:ext cx="146410" cy="70733"/>
              </a:xfrm>
              <a:custGeom>
                <a:avLst/>
                <a:gdLst>
                  <a:gd name="T0" fmla="*/ 129328 w 146410"/>
                  <a:gd name="T1" fmla="*/ 21153 h 70733"/>
                  <a:gd name="T2" fmla="*/ 106606 w 146410"/>
                  <a:gd name="T3" fmla="*/ 22128 h 70733"/>
                  <a:gd name="T4" fmla="*/ 85568 w 146410"/>
                  <a:gd name="T5" fmla="*/ 43155 h 70733"/>
                  <a:gd name="T6" fmla="*/ 51065 w 146410"/>
                  <a:gd name="T7" fmla="*/ 46497 h 70733"/>
                  <a:gd name="T8" fmla="*/ 92581 w 146410"/>
                  <a:gd name="T9" fmla="*/ 15862 h 70733"/>
                  <a:gd name="T10" fmla="*/ 70140 w 146410"/>
                  <a:gd name="T11" fmla="*/ 9456 h 70733"/>
                  <a:gd name="T12" fmla="*/ 17824 w 146410"/>
                  <a:gd name="T13" fmla="*/ 26027 h 70733"/>
                  <a:gd name="T14" fmla="*/ 8006 w 146410"/>
                  <a:gd name="T15" fmla="*/ 13634 h 70733"/>
                  <a:gd name="T16" fmla="*/ 8988 w 146410"/>
                  <a:gd name="T17" fmla="*/ 31876 h 70733"/>
                  <a:gd name="T18" fmla="*/ 40686 w 146410"/>
                  <a:gd name="T19" fmla="*/ 48168 h 70733"/>
                  <a:gd name="T20" fmla="*/ 43772 w 146410"/>
                  <a:gd name="T21" fmla="*/ 47750 h 70733"/>
                  <a:gd name="T22" fmla="*/ 44052 w 146410"/>
                  <a:gd name="T23" fmla="*/ 50814 h 70733"/>
                  <a:gd name="T24" fmla="*/ 60322 w 146410"/>
                  <a:gd name="T25" fmla="*/ 67802 h 70733"/>
                  <a:gd name="T26" fmla="*/ 68457 w 146410"/>
                  <a:gd name="T27" fmla="*/ 69752 h 70733"/>
                  <a:gd name="T28" fmla="*/ 68457 w 146410"/>
                  <a:gd name="T29" fmla="*/ 69752 h 70733"/>
                  <a:gd name="T30" fmla="*/ 110814 w 146410"/>
                  <a:gd name="T31" fmla="*/ 62093 h 70733"/>
                  <a:gd name="T32" fmla="*/ 146018 w 146410"/>
                  <a:gd name="T33" fmla="*/ 33268 h 70733"/>
                  <a:gd name="T34" fmla="*/ 129328 w 146410"/>
                  <a:gd name="T35" fmla="*/ 21153 h 707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6410" h="70733">
                    <a:moveTo>
                      <a:pt x="129328" y="21153"/>
                    </a:moveTo>
                    <a:cubicBezTo>
                      <a:pt x="124699" y="12798"/>
                      <a:pt x="111094" y="12380"/>
                      <a:pt x="106606" y="22128"/>
                    </a:cubicBezTo>
                    <a:cubicBezTo>
                      <a:pt x="102539" y="31319"/>
                      <a:pt x="94965" y="39117"/>
                      <a:pt x="85568" y="43155"/>
                    </a:cubicBezTo>
                    <a:cubicBezTo>
                      <a:pt x="77293" y="46775"/>
                      <a:pt x="60883" y="49143"/>
                      <a:pt x="51065" y="46497"/>
                    </a:cubicBezTo>
                    <a:cubicBezTo>
                      <a:pt x="68036" y="42459"/>
                      <a:pt x="86690" y="30762"/>
                      <a:pt x="92581" y="15862"/>
                    </a:cubicBezTo>
                    <a:cubicBezTo>
                      <a:pt x="98752" y="266"/>
                      <a:pt x="74347" y="-7254"/>
                      <a:pt x="70140" y="9456"/>
                    </a:cubicBezTo>
                    <a:cubicBezTo>
                      <a:pt x="65371" y="28534"/>
                      <a:pt x="32131" y="39534"/>
                      <a:pt x="17824" y="26027"/>
                    </a:cubicBezTo>
                    <a:cubicBezTo>
                      <a:pt x="18946" y="20596"/>
                      <a:pt x="15440" y="13634"/>
                      <a:pt x="8006" y="13634"/>
                    </a:cubicBezTo>
                    <a:cubicBezTo>
                      <a:pt x="-3635" y="13634"/>
                      <a:pt x="-1952" y="30762"/>
                      <a:pt x="8988" y="31876"/>
                    </a:cubicBezTo>
                    <a:cubicBezTo>
                      <a:pt x="8988" y="44130"/>
                      <a:pt x="29325" y="48446"/>
                      <a:pt x="40686" y="48168"/>
                    </a:cubicBezTo>
                    <a:lnTo>
                      <a:pt x="43772" y="47750"/>
                    </a:lnTo>
                    <a:lnTo>
                      <a:pt x="44052" y="50814"/>
                    </a:lnTo>
                    <a:cubicBezTo>
                      <a:pt x="49803" y="58194"/>
                      <a:pt x="51065" y="63486"/>
                      <a:pt x="60322" y="67802"/>
                    </a:cubicBezTo>
                    <a:cubicBezTo>
                      <a:pt x="62706" y="68777"/>
                      <a:pt x="65511" y="69474"/>
                      <a:pt x="68457" y="69752"/>
                    </a:cubicBezTo>
                    <a:cubicBezTo>
                      <a:pt x="83184" y="73233"/>
                      <a:pt x="97069" y="66689"/>
                      <a:pt x="110814" y="62093"/>
                    </a:cubicBezTo>
                    <a:cubicBezTo>
                      <a:pt x="124699" y="57498"/>
                      <a:pt x="142091" y="48029"/>
                      <a:pt x="146018" y="33268"/>
                    </a:cubicBezTo>
                    <a:cubicBezTo>
                      <a:pt x="148683" y="22824"/>
                      <a:pt x="137182" y="18368"/>
                      <a:pt x="129328" y="21153"/>
                    </a:cubicBezTo>
                    <a:close/>
                  </a:path>
                </a:pathLst>
              </a:custGeom>
              <a:solidFill>
                <a:srgbClr val="DCB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09" name="Freeform: Shape 106">
                <a:extLst>
                  <a:ext uri="{FF2B5EF4-FFF2-40B4-BE49-F238E27FC236}">
                    <a16:creationId xmlns:a16="http://schemas.microsoft.com/office/drawing/2014/main" id="{D588B792-93C5-B77B-1EED-F58908FAC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6076" y="2762979"/>
                <a:ext cx="100249" cy="53671"/>
              </a:xfrm>
              <a:custGeom>
                <a:avLst/>
                <a:gdLst>
                  <a:gd name="T0" fmla="*/ 71204 w 100249"/>
                  <a:gd name="T1" fmla="*/ 8948 h 53671"/>
                  <a:gd name="T2" fmla="*/ 46799 w 100249"/>
                  <a:gd name="T3" fmla="*/ 24683 h 53671"/>
                  <a:gd name="T4" fmla="*/ 4442 w 100249"/>
                  <a:gd name="T5" fmla="*/ 21620 h 53671"/>
                  <a:gd name="T6" fmla="*/ 1917 w 100249"/>
                  <a:gd name="T7" fmla="*/ 22177 h 53671"/>
                  <a:gd name="T8" fmla="*/ 5704 w 100249"/>
                  <a:gd name="T9" fmla="*/ 38608 h 53671"/>
                  <a:gd name="T10" fmla="*/ 39085 w 100249"/>
                  <a:gd name="T11" fmla="*/ 53648 h 53671"/>
                  <a:gd name="T12" fmla="*/ 99115 w 100249"/>
                  <a:gd name="T13" fmla="*/ 20923 h 53671"/>
                  <a:gd name="T14" fmla="*/ 71204 w 100249"/>
                  <a:gd name="T15" fmla="*/ 8948 h 536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0249" h="53671">
                    <a:moveTo>
                      <a:pt x="71204" y="8948"/>
                    </a:moveTo>
                    <a:cubicBezTo>
                      <a:pt x="67978" y="16607"/>
                      <a:pt x="53672" y="21341"/>
                      <a:pt x="46799" y="24683"/>
                    </a:cubicBezTo>
                    <a:cubicBezTo>
                      <a:pt x="30950" y="32203"/>
                      <a:pt x="19309" y="29975"/>
                      <a:pt x="4442" y="21620"/>
                    </a:cubicBezTo>
                    <a:lnTo>
                      <a:pt x="1917" y="22177"/>
                    </a:lnTo>
                    <a:cubicBezTo>
                      <a:pt x="-2010" y="28443"/>
                      <a:pt x="515" y="33317"/>
                      <a:pt x="5704" y="38608"/>
                    </a:cubicBezTo>
                    <a:cubicBezTo>
                      <a:pt x="15943" y="49052"/>
                      <a:pt x="24078" y="54065"/>
                      <a:pt x="39085" y="53648"/>
                    </a:cubicBezTo>
                    <a:cubicBezTo>
                      <a:pt x="59562" y="53091"/>
                      <a:pt x="90980" y="41115"/>
                      <a:pt x="99115" y="20923"/>
                    </a:cubicBezTo>
                    <a:cubicBezTo>
                      <a:pt x="106127" y="2960"/>
                      <a:pt x="78637" y="-9155"/>
                      <a:pt x="71204" y="8948"/>
                    </a:cubicBezTo>
                    <a:close/>
                  </a:path>
                </a:pathLst>
              </a:custGeom>
              <a:solidFill>
                <a:srgbClr val="DCB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10" name="Freeform: Shape 107">
                <a:extLst>
                  <a:ext uri="{FF2B5EF4-FFF2-40B4-BE49-F238E27FC236}">
                    <a16:creationId xmlns:a16="http://schemas.microsoft.com/office/drawing/2014/main" id="{804EE8B4-8268-5B0F-F089-AD897E3E5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3139" y="2798669"/>
                <a:ext cx="71085" cy="42729"/>
              </a:xfrm>
              <a:custGeom>
                <a:avLst/>
                <a:gdLst>
                  <a:gd name="T0" fmla="*/ 70565 w 71085"/>
                  <a:gd name="T1" fmla="*/ 7235 h 42729"/>
                  <a:gd name="T2" fmla="*/ 55978 w 71085"/>
                  <a:gd name="T3" fmla="*/ 690 h 42729"/>
                  <a:gd name="T4" fmla="*/ 46301 w 71085"/>
                  <a:gd name="T5" fmla="*/ 8349 h 42729"/>
                  <a:gd name="T6" fmla="*/ 25122 w 71085"/>
                  <a:gd name="T7" fmla="*/ 19072 h 42729"/>
                  <a:gd name="T8" fmla="*/ 437 w 71085"/>
                  <a:gd name="T9" fmla="*/ 32718 h 42729"/>
                  <a:gd name="T10" fmla="*/ 43075 w 71085"/>
                  <a:gd name="T11" fmla="*/ 38845 h 42729"/>
                  <a:gd name="T12" fmla="*/ 70565 w 71085"/>
                  <a:gd name="T13" fmla="*/ 7235 h 427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085" h="42729">
                    <a:moveTo>
                      <a:pt x="70565" y="7235"/>
                    </a:moveTo>
                    <a:cubicBezTo>
                      <a:pt x="69163" y="1387"/>
                      <a:pt x="61168" y="-1398"/>
                      <a:pt x="55978" y="690"/>
                    </a:cubicBezTo>
                    <a:cubicBezTo>
                      <a:pt x="51631" y="2501"/>
                      <a:pt x="49667" y="5286"/>
                      <a:pt x="46301" y="8349"/>
                    </a:cubicBezTo>
                    <a:cubicBezTo>
                      <a:pt x="40691" y="13501"/>
                      <a:pt x="32415" y="17401"/>
                      <a:pt x="25122" y="19072"/>
                    </a:cubicBezTo>
                    <a:cubicBezTo>
                      <a:pt x="20213" y="20186"/>
                      <a:pt x="-3490" y="22553"/>
                      <a:pt x="437" y="32718"/>
                    </a:cubicBezTo>
                    <a:cubicBezTo>
                      <a:pt x="6328" y="47757"/>
                      <a:pt x="31293" y="42327"/>
                      <a:pt x="43075" y="38845"/>
                    </a:cubicBezTo>
                    <a:cubicBezTo>
                      <a:pt x="56680" y="34946"/>
                      <a:pt x="74352" y="22831"/>
                      <a:pt x="70565" y="7235"/>
                    </a:cubicBezTo>
                    <a:close/>
                  </a:path>
                </a:pathLst>
              </a:custGeom>
              <a:solidFill>
                <a:srgbClr val="DCB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11" name="Freeform: Shape 108">
                <a:extLst>
                  <a:ext uri="{FF2B5EF4-FFF2-40B4-BE49-F238E27FC236}">
                    <a16:creationId xmlns:a16="http://schemas.microsoft.com/office/drawing/2014/main" id="{873D7282-3AE3-582D-E1AC-6A47863BD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2125" y="2526732"/>
                <a:ext cx="272571" cy="173644"/>
              </a:xfrm>
              <a:custGeom>
                <a:avLst/>
                <a:gdLst>
                  <a:gd name="T0" fmla="*/ 185602 w 272571"/>
                  <a:gd name="T1" fmla="*/ 112 h 173644"/>
                  <a:gd name="T2" fmla="*/ 182236 w 272571"/>
                  <a:gd name="T3" fmla="*/ 5543 h 173644"/>
                  <a:gd name="T4" fmla="*/ 226417 w 272571"/>
                  <a:gd name="T5" fmla="*/ 59573 h 173644"/>
                  <a:gd name="T6" fmla="*/ 150819 w 272571"/>
                  <a:gd name="T7" fmla="*/ 125438 h 173644"/>
                  <a:gd name="T8" fmla="*/ 52079 w 272571"/>
                  <a:gd name="T9" fmla="*/ 107475 h 173644"/>
                  <a:gd name="T10" fmla="*/ 14490 w 272571"/>
                  <a:gd name="T11" fmla="*/ 59433 h 173644"/>
                  <a:gd name="T12" fmla="*/ 11685 w 272571"/>
                  <a:gd name="T13" fmla="*/ 59433 h 173644"/>
                  <a:gd name="T14" fmla="*/ 35809 w 272571"/>
                  <a:gd name="T15" fmla="*/ 144655 h 173644"/>
                  <a:gd name="T16" fmla="*/ 188267 w 272571"/>
                  <a:gd name="T17" fmla="*/ 166100 h 173644"/>
                  <a:gd name="T18" fmla="*/ 272561 w 272571"/>
                  <a:gd name="T19" fmla="*/ 72523 h 173644"/>
                  <a:gd name="T20" fmla="*/ 185602 w 272571"/>
                  <a:gd name="T21" fmla="*/ 112 h 1736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2571" h="173644">
                    <a:moveTo>
                      <a:pt x="185602" y="112"/>
                    </a:moveTo>
                    <a:cubicBezTo>
                      <a:pt x="182657" y="-723"/>
                      <a:pt x="180413" y="3315"/>
                      <a:pt x="182236" y="5543"/>
                    </a:cubicBezTo>
                    <a:cubicBezTo>
                      <a:pt x="195701" y="22392"/>
                      <a:pt x="228380" y="32975"/>
                      <a:pt x="226417" y="59573"/>
                    </a:cubicBezTo>
                    <a:cubicBezTo>
                      <a:pt x="223191" y="100234"/>
                      <a:pt x="187005" y="119172"/>
                      <a:pt x="150819" y="125438"/>
                    </a:cubicBezTo>
                    <a:cubicBezTo>
                      <a:pt x="117859" y="131148"/>
                      <a:pt x="81813" y="120425"/>
                      <a:pt x="52079" y="107475"/>
                    </a:cubicBezTo>
                    <a:cubicBezTo>
                      <a:pt x="25290" y="95639"/>
                      <a:pt x="24308" y="83106"/>
                      <a:pt x="14490" y="59433"/>
                    </a:cubicBezTo>
                    <a:cubicBezTo>
                      <a:pt x="13929" y="58180"/>
                      <a:pt x="12246" y="58041"/>
                      <a:pt x="11685" y="59433"/>
                    </a:cubicBezTo>
                    <a:cubicBezTo>
                      <a:pt x="-6408" y="98563"/>
                      <a:pt x="-7109" y="120982"/>
                      <a:pt x="35809" y="144655"/>
                    </a:cubicBezTo>
                    <a:cubicBezTo>
                      <a:pt x="78868" y="168467"/>
                      <a:pt x="140019" y="183506"/>
                      <a:pt x="188267" y="166100"/>
                    </a:cubicBezTo>
                    <a:cubicBezTo>
                      <a:pt x="228240" y="151757"/>
                      <a:pt x="271579" y="119033"/>
                      <a:pt x="272561" y="72523"/>
                    </a:cubicBezTo>
                    <a:cubicBezTo>
                      <a:pt x="273403" y="27962"/>
                      <a:pt x="222349" y="10417"/>
                      <a:pt x="185602" y="112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12" name="Freeform: Shape 109">
                <a:extLst>
                  <a:ext uri="{FF2B5EF4-FFF2-40B4-BE49-F238E27FC236}">
                    <a16:creationId xmlns:a16="http://schemas.microsoft.com/office/drawing/2014/main" id="{89806B3F-1238-BF28-D1F9-682BF1F57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5881" y="2178475"/>
                <a:ext cx="1787553" cy="1145206"/>
              </a:xfrm>
              <a:custGeom>
                <a:avLst/>
                <a:gdLst>
                  <a:gd name="T0" fmla="*/ 1754729 w 1787553"/>
                  <a:gd name="T1" fmla="*/ 705272 h 1145206"/>
                  <a:gd name="T2" fmla="*/ 1719384 w 1787553"/>
                  <a:gd name="T3" fmla="*/ 671712 h 1145206"/>
                  <a:gd name="T4" fmla="*/ 1651921 w 1787553"/>
                  <a:gd name="T5" fmla="*/ 575071 h 1145206"/>
                  <a:gd name="T6" fmla="*/ 1243496 w 1787553"/>
                  <a:gd name="T7" fmla="*/ 219701 h 1145206"/>
                  <a:gd name="T8" fmla="*/ 1082622 w 1787553"/>
                  <a:gd name="T9" fmla="*/ 184610 h 1145206"/>
                  <a:gd name="T10" fmla="*/ 792573 w 1787553"/>
                  <a:gd name="T11" fmla="*/ 208004 h 1145206"/>
                  <a:gd name="T12" fmla="*/ 701406 w 1787553"/>
                  <a:gd name="T13" fmla="*/ 289188 h 1145206"/>
                  <a:gd name="T14" fmla="*/ 882477 w 1787553"/>
                  <a:gd name="T15" fmla="*/ 271642 h 1145206"/>
                  <a:gd name="T16" fmla="*/ 838296 w 1787553"/>
                  <a:gd name="T17" fmla="*/ 219980 h 1145206"/>
                  <a:gd name="T18" fmla="*/ 983040 w 1787553"/>
                  <a:gd name="T19" fmla="*/ 267743 h 1145206"/>
                  <a:gd name="T20" fmla="*/ 1155695 w 1787553"/>
                  <a:gd name="T21" fmla="*/ 247412 h 1145206"/>
                  <a:gd name="T22" fmla="*/ 1551918 w 1787553"/>
                  <a:gd name="T23" fmla="*/ 532878 h 1145206"/>
                  <a:gd name="T24" fmla="*/ 1619943 w 1787553"/>
                  <a:gd name="T25" fmla="*/ 615315 h 1145206"/>
                  <a:gd name="T26" fmla="*/ 1643506 w 1787553"/>
                  <a:gd name="T27" fmla="*/ 648318 h 1145206"/>
                  <a:gd name="T28" fmla="*/ 1618821 w 1787553"/>
                  <a:gd name="T29" fmla="*/ 635507 h 1145206"/>
                  <a:gd name="T30" fmla="*/ 1556126 w 1787553"/>
                  <a:gd name="T31" fmla="*/ 666281 h 1145206"/>
                  <a:gd name="T32" fmla="*/ 1355560 w 1787553"/>
                  <a:gd name="T33" fmla="*/ 525637 h 1145206"/>
                  <a:gd name="T34" fmla="*/ 1057516 w 1787553"/>
                  <a:gd name="T35" fmla="*/ 372460 h 1145206"/>
                  <a:gd name="T36" fmla="*/ 678124 w 1787553"/>
                  <a:gd name="T37" fmla="*/ 397943 h 1145206"/>
                  <a:gd name="T38" fmla="*/ 732123 w 1787553"/>
                  <a:gd name="T39" fmla="*/ 599997 h 1145206"/>
                  <a:gd name="T40" fmla="*/ 536325 w 1787553"/>
                  <a:gd name="T41" fmla="*/ 589414 h 1145206"/>
                  <a:gd name="T42" fmla="*/ 205602 w 1787553"/>
                  <a:gd name="T43" fmla="*/ 435402 h 1145206"/>
                  <a:gd name="T44" fmla="*/ 796921 w 1787553"/>
                  <a:gd name="T45" fmla="*/ 63183 h 1145206"/>
                  <a:gd name="T46" fmla="*/ 12750 w 1787553"/>
                  <a:gd name="T47" fmla="*/ 230563 h 1145206"/>
                  <a:gd name="T48" fmla="*/ 193259 w 1787553"/>
                  <a:gd name="T49" fmla="*/ 462417 h 1145206"/>
                  <a:gd name="T50" fmla="*/ 566480 w 1787553"/>
                  <a:gd name="T51" fmla="*/ 738831 h 1145206"/>
                  <a:gd name="T52" fmla="*/ 548387 w 1787553"/>
                  <a:gd name="T53" fmla="*/ 792582 h 1145206"/>
                  <a:gd name="T54" fmla="*/ 433377 w 1787553"/>
                  <a:gd name="T55" fmla="*/ 1098379 h 1145206"/>
                  <a:gd name="T56" fmla="*/ 478680 w 1787553"/>
                  <a:gd name="T57" fmla="*/ 1065655 h 1145206"/>
                  <a:gd name="T58" fmla="*/ 543058 w 1787553"/>
                  <a:gd name="T59" fmla="*/ 1074428 h 1145206"/>
                  <a:gd name="T60" fmla="*/ 585415 w 1787553"/>
                  <a:gd name="T61" fmla="*/ 1106734 h 1145206"/>
                  <a:gd name="T62" fmla="*/ 679947 w 1787553"/>
                  <a:gd name="T63" fmla="*/ 1038361 h 1145206"/>
                  <a:gd name="T64" fmla="*/ 1018525 w 1787553"/>
                  <a:gd name="T65" fmla="*/ 869449 h 1145206"/>
                  <a:gd name="T66" fmla="*/ 1542381 w 1787553"/>
                  <a:gd name="T67" fmla="*/ 948405 h 1145206"/>
                  <a:gd name="T68" fmla="*/ 1644347 w 1787553"/>
                  <a:gd name="T69" fmla="*/ 781860 h 1145206"/>
                  <a:gd name="T70" fmla="*/ 1667349 w 1787553"/>
                  <a:gd name="T71" fmla="*/ 751921 h 1145206"/>
                  <a:gd name="T72" fmla="*/ 1786146 w 1787553"/>
                  <a:gd name="T73" fmla="*/ 740084 h 1145206"/>
                  <a:gd name="T74" fmla="*/ 1321618 w 1787553"/>
                  <a:gd name="T75" fmla="*/ 267465 h 1145206"/>
                  <a:gd name="T76" fmla="*/ 1501286 w 1787553"/>
                  <a:gd name="T77" fmla="*/ 431364 h 1145206"/>
                  <a:gd name="T78" fmla="*/ 618936 w 1787553"/>
                  <a:gd name="T79" fmla="*/ 651938 h 1145206"/>
                  <a:gd name="T80" fmla="*/ 1516854 w 1787553"/>
                  <a:gd name="T81" fmla="*/ 748997 h 1145206"/>
                  <a:gd name="T82" fmla="*/ 941244 w 1787553"/>
                  <a:gd name="T83" fmla="*/ 861790 h 1145206"/>
                  <a:gd name="T84" fmla="*/ 620759 w 1787553"/>
                  <a:gd name="T85" fmla="*/ 981407 h 1145206"/>
                  <a:gd name="T86" fmla="*/ 697619 w 1787553"/>
                  <a:gd name="T87" fmla="*/ 791468 h 1145206"/>
                  <a:gd name="T88" fmla="*/ 774620 w 1787553"/>
                  <a:gd name="T89" fmla="*/ 812356 h 1145206"/>
                  <a:gd name="T90" fmla="*/ 889490 w 1787553"/>
                  <a:gd name="T91" fmla="*/ 679371 h 1145206"/>
                  <a:gd name="T92" fmla="*/ 750215 w 1787553"/>
                  <a:gd name="T93" fmla="*/ 377891 h 1145206"/>
                  <a:gd name="T94" fmla="*/ 1087250 w 1787553"/>
                  <a:gd name="T95" fmla="*/ 433870 h 1145206"/>
                  <a:gd name="T96" fmla="*/ 1279682 w 1787553"/>
                  <a:gd name="T97" fmla="*/ 533157 h 1145206"/>
                  <a:gd name="T98" fmla="*/ 1535789 w 1787553"/>
                  <a:gd name="T99" fmla="*/ 719615 h 1145206"/>
                  <a:gd name="T100" fmla="*/ 1580110 w 1787553"/>
                  <a:gd name="T101" fmla="*/ 684245 h 1145206"/>
                  <a:gd name="T102" fmla="*/ 1623870 w 1787553"/>
                  <a:gd name="T103" fmla="*/ 668648 h 1145206"/>
                  <a:gd name="T104" fmla="*/ 1676045 w 1787553"/>
                  <a:gd name="T105" fmla="*/ 702765 h 1145206"/>
                  <a:gd name="T106" fmla="*/ 1664684 w 1787553"/>
                  <a:gd name="T107" fmla="*/ 662382 h 1145206"/>
                  <a:gd name="T108" fmla="*/ 1685162 w 1787553"/>
                  <a:gd name="T109" fmla="*/ 706525 h 11452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87553" h="1145206">
                    <a:moveTo>
                      <a:pt x="1783761" y="729919"/>
                    </a:moveTo>
                    <a:cubicBezTo>
                      <a:pt x="1788250" y="732286"/>
                      <a:pt x="1780535" y="725324"/>
                      <a:pt x="1779133" y="724488"/>
                    </a:cubicBezTo>
                    <a:cubicBezTo>
                      <a:pt x="1770718" y="719615"/>
                      <a:pt x="1761882" y="715298"/>
                      <a:pt x="1755570" y="708196"/>
                    </a:cubicBezTo>
                    <a:lnTo>
                      <a:pt x="1754729" y="705272"/>
                    </a:lnTo>
                    <a:lnTo>
                      <a:pt x="1754167" y="704715"/>
                    </a:lnTo>
                    <a:cubicBezTo>
                      <a:pt x="1753326" y="699284"/>
                      <a:pt x="1749820" y="694271"/>
                      <a:pt x="1743789" y="693992"/>
                    </a:cubicBezTo>
                    <a:lnTo>
                      <a:pt x="1740282" y="693296"/>
                    </a:lnTo>
                    <a:cubicBezTo>
                      <a:pt x="1737617" y="683827"/>
                      <a:pt x="1728220" y="676864"/>
                      <a:pt x="1719384" y="671712"/>
                    </a:cubicBezTo>
                    <a:cubicBezTo>
                      <a:pt x="1719244" y="669763"/>
                      <a:pt x="1718683" y="667674"/>
                      <a:pt x="1717280" y="665724"/>
                    </a:cubicBezTo>
                    <a:cubicBezTo>
                      <a:pt x="1701431" y="644419"/>
                      <a:pt x="1682917" y="625620"/>
                      <a:pt x="1666788" y="604454"/>
                    </a:cubicBezTo>
                    <a:cubicBezTo>
                      <a:pt x="1663983" y="600833"/>
                      <a:pt x="1661599" y="597073"/>
                      <a:pt x="1659355" y="593174"/>
                    </a:cubicBezTo>
                    <a:cubicBezTo>
                      <a:pt x="1657812" y="586768"/>
                      <a:pt x="1654866" y="580502"/>
                      <a:pt x="1651921" y="575071"/>
                    </a:cubicBezTo>
                    <a:cubicBezTo>
                      <a:pt x="1646732" y="565463"/>
                      <a:pt x="1646591" y="553905"/>
                      <a:pt x="1639017" y="546246"/>
                    </a:cubicBezTo>
                    <a:cubicBezTo>
                      <a:pt x="1634249" y="534271"/>
                      <a:pt x="1629059" y="522434"/>
                      <a:pt x="1621626" y="511851"/>
                    </a:cubicBezTo>
                    <a:cubicBezTo>
                      <a:pt x="1587263" y="462695"/>
                      <a:pt x="1544345" y="425655"/>
                      <a:pt x="1514891" y="371903"/>
                    </a:cubicBezTo>
                    <a:cubicBezTo>
                      <a:pt x="1464258" y="279162"/>
                      <a:pt x="1339010" y="244767"/>
                      <a:pt x="1243496" y="219701"/>
                    </a:cubicBezTo>
                    <a:cubicBezTo>
                      <a:pt x="1241532" y="219144"/>
                      <a:pt x="1240550" y="222069"/>
                      <a:pt x="1241953" y="223183"/>
                    </a:cubicBezTo>
                    <a:cubicBezTo>
                      <a:pt x="1248825" y="228613"/>
                      <a:pt x="1255979" y="233348"/>
                      <a:pt x="1263412" y="237943"/>
                    </a:cubicBezTo>
                    <a:cubicBezTo>
                      <a:pt x="1262991" y="239197"/>
                      <a:pt x="1270565" y="247830"/>
                      <a:pt x="1277578" y="255350"/>
                    </a:cubicBezTo>
                    <a:cubicBezTo>
                      <a:pt x="1217829" y="217613"/>
                      <a:pt x="1153311" y="195193"/>
                      <a:pt x="1082622" y="184610"/>
                    </a:cubicBezTo>
                    <a:cubicBezTo>
                      <a:pt x="1005762" y="173052"/>
                      <a:pt x="905900" y="166647"/>
                      <a:pt x="831844" y="191294"/>
                    </a:cubicBezTo>
                    <a:cubicBezTo>
                      <a:pt x="830021" y="191851"/>
                      <a:pt x="829180" y="193801"/>
                      <a:pt x="829180" y="195750"/>
                    </a:cubicBezTo>
                    <a:cubicBezTo>
                      <a:pt x="818660" y="195750"/>
                      <a:pt x="808141" y="199092"/>
                      <a:pt x="794536" y="204244"/>
                    </a:cubicBezTo>
                    <a:cubicBezTo>
                      <a:pt x="792853" y="204941"/>
                      <a:pt x="792292" y="206612"/>
                      <a:pt x="792573" y="208004"/>
                    </a:cubicBezTo>
                    <a:cubicBezTo>
                      <a:pt x="773217" y="213017"/>
                      <a:pt x="754143" y="222904"/>
                      <a:pt x="740818" y="238083"/>
                    </a:cubicBezTo>
                    <a:cubicBezTo>
                      <a:pt x="734226" y="245602"/>
                      <a:pt x="727775" y="253122"/>
                      <a:pt x="721463" y="260920"/>
                    </a:cubicBezTo>
                    <a:cubicBezTo>
                      <a:pt x="719219" y="263705"/>
                      <a:pt x="708980" y="278883"/>
                      <a:pt x="707578" y="283339"/>
                    </a:cubicBezTo>
                    <a:cubicBezTo>
                      <a:pt x="705193" y="285289"/>
                      <a:pt x="705474" y="285010"/>
                      <a:pt x="701406" y="289188"/>
                    </a:cubicBezTo>
                    <a:lnTo>
                      <a:pt x="703089" y="290998"/>
                    </a:lnTo>
                    <a:cubicBezTo>
                      <a:pt x="714450" y="285010"/>
                      <a:pt x="722585" y="277909"/>
                      <a:pt x="731421" y="268997"/>
                    </a:cubicBezTo>
                    <a:cubicBezTo>
                      <a:pt x="748112" y="252286"/>
                      <a:pt x="770272" y="239336"/>
                      <a:pt x="792292" y="230841"/>
                    </a:cubicBezTo>
                    <a:cubicBezTo>
                      <a:pt x="824271" y="218727"/>
                      <a:pt x="848675" y="271642"/>
                      <a:pt x="882477" y="271642"/>
                    </a:cubicBezTo>
                    <a:cubicBezTo>
                      <a:pt x="890892" y="271642"/>
                      <a:pt x="891173" y="259945"/>
                      <a:pt x="884861" y="256742"/>
                    </a:cubicBezTo>
                    <a:cubicBezTo>
                      <a:pt x="879391" y="253957"/>
                      <a:pt x="874202" y="250058"/>
                      <a:pt x="869012" y="245881"/>
                    </a:cubicBezTo>
                    <a:cubicBezTo>
                      <a:pt x="858633" y="239336"/>
                      <a:pt x="848675" y="232234"/>
                      <a:pt x="839559" y="224157"/>
                    </a:cubicBezTo>
                    <a:cubicBezTo>
                      <a:pt x="838296" y="223043"/>
                      <a:pt x="838016" y="221512"/>
                      <a:pt x="838296" y="219980"/>
                    </a:cubicBezTo>
                    <a:cubicBezTo>
                      <a:pt x="836894" y="219005"/>
                      <a:pt x="835491" y="217752"/>
                      <a:pt x="834089" y="216777"/>
                    </a:cubicBezTo>
                    <a:cubicBezTo>
                      <a:pt x="835631" y="217473"/>
                      <a:pt x="837034" y="218309"/>
                      <a:pt x="838437" y="219144"/>
                    </a:cubicBezTo>
                    <a:cubicBezTo>
                      <a:pt x="839138" y="216359"/>
                      <a:pt x="841662" y="213992"/>
                      <a:pt x="844888" y="215106"/>
                    </a:cubicBezTo>
                    <a:cubicBezTo>
                      <a:pt x="891593" y="232930"/>
                      <a:pt x="937597" y="249780"/>
                      <a:pt x="983040" y="267743"/>
                    </a:cubicBezTo>
                    <a:cubicBezTo>
                      <a:pt x="991035" y="267186"/>
                      <a:pt x="998609" y="267047"/>
                      <a:pt x="1005902" y="267465"/>
                    </a:cubicBezTo>
                    <a:cubicBezTo>
                      <a:pt x="1005762" y="265933"/>
                      <a:pt x="1005341" y="264401"/>
                      <a:pt x="1004079" y="263148"/>
                    </a:cubicBezTo>
                    <a:cubicBezTo>
                      <a:pt x="987388" y="246716"/>
                      <a:pt x="1065932" y="230006"/>
                      <a:pt x="1063407" y="230285"/>
                    </a:cubicBezTo>
                    <a:cubicBezTo>
                      <a:pt x="1093842" y="225828"/>
                      <a:pt x="1127644" y="237804"/>
                      <a:pt x="1155695" y="247412"/>
                    </a:cubicBezTo>
                    <a:cubicBezTo>
                      <a:pt x="1178978" y="255350"/>
                      <a:pt x="1201980" y="269136"/>
                      <a:pt x="1226104" y="274427"/>
                    </a:cubicBezTo>
                    <a:cubicBezTo>
                      <a:pt x="1253173" y="289745"/>
                      <a:pt x="1279401" y="306734"/>
                      <a:pt x="1305489" y="324836"/>
                    </a:cubicBezTo>
                    <a:cubicBezTo>
                      <a:pt x="1370006" y="369675"/>
                      <a:pt x="1432000" y="419806"/>
                      <a:pt x="1491188" y="471468"/>
                    </a:cubicBezTo>
                    <a:cubicBezTo>
                      <a:pt x="1513067" y="490546"/>
                      <a:pt x="1532844" y="511433"/>
                      <a:pt x="1551918" y="532878"/>
                    </a:cubicBezTo>
                    <a:cubicBezTo>
                      <a:pt x="1561736" y="539284"/>
                      <a:pt x="1569731" y="547082"/>
                      <a:pt x="1572817" y="557108"/>
                    </a:cubicBezTo>
                    <a:cubicBezTo>
                      <a:pt x="1587824" y="574932"/>
                      <a:pt x="1602691" y="593035"/>
                      <a:pt x="1617418" y="611138"/>
                    </a:cubicBezTo>
                    <a:cubicBezTo>
                      <a:pt x="1615595" y="610163"/>
                      <a:pt x="1614332" y="609049"/>
                      <a:pt x="1612649" y="608074"/>
                    </a:cubicBezTo>
                    <a:cubicBezTo>
                      <a:pt x="1615174" y="610302"/>
                      <a:pt x="1617839" y="612530"/>
                      <a:pt x="1619943" y="615315"/>
                    </a:cubicBezTo>
                    <a:cubicBezTo>
                      <a:pt x="1623729" y="620050"/>
                      <a:pt x="1624010" y="626455"/>
                      <a:pt x="1621766" y="631190"/>
                    </a:cubicBezTo>
                    <a:cubicBezTo>
                      <a:pt x="1627236" y="633278"/>
                      <a:pt x="1632706" y="635228"/>
                      <a:pt x="1638877" y="636621"/>
                    </a:cubicBezTo>
                    <a:cubicBezTo>
                      <a:pt x="1640280" y="638292"/>
                      <a:pt x="1641542" y="639823"/>
                      <a:pt x="1642945" y="641494"/>
                    </a:cubicBezTo>
                    <a:cubicBezTo>
                      <a:pt x="1641963" y="643862"/>
                      <a:pt x="1642243" y="646229"/>
                      <a:pt x="1643506" y="648318"/>
                    </a:cubicBezTo>
                    <a:cubicBezTo>
                      <a:pt x="1638597" y="644697"/>
                      <a:pt x="1633828" y="641912"/>
                      <a:pt x="1629901" y="641077"/>
                    </a:cubicBezTo>
                    <a:cubicBezTo>
                      <a:pt x="1628638" y="640798"/>
                      <a:pt x="1627376" y="641355"/>
                      <a:pt x="1626254" y="641773"/>
                    </a:cubicBezTo>
                    <a:cubicBezTo>
                      <a:pt x="1625413" y="640380"/>
                      <a:pt x="1624571" y="639127"/>
                      <a:pt x="1623449" y="638152"/>
                    </a:cubicBezTo>
                    <a:cubicBezTo>
                      <a:pt x="1621906" y="636760"/>
                      <a:pt x="1620363" y="635924"/>
                      <a:pt x="1618821" y="635507"/>
                    </a:cubicBezTo>
                    <a:cubicBezTo>
                      <a:pt x="1616436" y="637735"/>
                      <a:pt x="1612930" y="638709"/>
                      <a:pt x="1608862" y="638013"/>
                    </a:cubicBezTo>
                    <a:cubicBezTo>
                      <a:pt x="1602972" y="642330"/>
                      <a:pt x="1597922" y="650407"/>
                      <a:pt x="1594136" y="654584"/>
                    </a:cubicBezTo>
                    <a:cubicBezTo>
                      <a:pt x="1588385" y="661129"/>
                      <a:pt x="1582354" y="662661"/>
                      <a:pt x="1574359" y="665446"/>
                    </a:cubicBezTo>
                    <a:cubicBezTo>
                      <a:pt x="1568469" y="667534"/>
                      <a:pt x="1562157" y="666281"/>
                      <a:pt x="1556126" y="666281"/>
                    </a:cubicBezTo>
                    <a:cubicBezTo>
                      <a:pt x="1553742" y="663635"/>
                      <a:pt x="1551357" y="660850"/>
                      <a:pt x="1549254" y="657647"/>
                    </a:cubicBezTo>
                    <a:cubicBezTo>
                      <a:pt x="1539716" y="643165"/>
                      <a:pt x="1512366" y="639684"/>
                      <a:pt x="1498341" y="630076"/>
                    </a:cubicBezTo>
                    <a:cubicBezTo>
                      <a:pt x="1478003" y="616011"/>
                      <a:pt x="1454020" y="599858"/>
                      <a:pt x="1434244" y="585098"/>
                    </a:cubicBezTo>
                    <a:cubicBezTo>
                      <a:pt x="1406613" y="564488"/>
                      <a:pt x="1380526" y="545689"/>
                      <a:pt x="1355560" y="525637"/>
                    </a:cubicBezTo>
                    <a:cubicBezTo>
                      <a:pt x="1339290" y="512547"/>
                      <a:pt x="1308434" y="492634"/>
                      <a:pt x="1287676" y="487482"/>
                    </a:cubicBezTo>
                    <a:cubicBezTo>
                      <a:pt x="1273230" y="483862"/>
                      <a:pt x="1268321" y="463809"/>
                      <a:pt x="1252612" y="459910"/>
                    </a:cubicBezTo>
                    <a:cubicBezTo>
                      <a:pt x="1233537" y="455176"/>
                      <a:pt x="1224701" y="444453"/>
                      <a:pt x="1207730" y="437073"/>
                    </a:cubicBezTo>
                    <a:cubicBezTo>
                      <a:pt x="1156817" y="414932"/>
                      <a:pt x="1105624" y="402956"/>
                      <a:pt x="1057516" y="372460"/>
                    </a:cubicBezTo>
                    <a:lnTo>
                      <a:pt x="1054010" y="370093"/>
                    </a:lnTo>
                    <a:cubicBezTo>
                      <a:pt x="998188" y="304366"/>
                      <a:pt x="870275" y="250894"/>
                      <a:pt x="783456" y="288770"/>
                    </a:cubicBezTo>
                    <a:cubicBezTo>
                      <a:pt x="754844" y="270528"/>
                      <a:pt x="707858" y="275541"/>
                      <a:pt x="694955" y="311607"/>
                    </a:cubicBezTo>
                    <a:cubicBezTo>
                      <a:pt x="684997" y="339597"/>
                      <a:pt x="681911" y="368561"/>
                      <a:pt x="678124" y="397943"/>
                    </a:cubicBezTo>
                    <a:cubicBezTo>
                      <a:pt x="674898" y="422452"/>
                      <a:pt x="669007" y="448770"/>
                      <a:pt x="683454" y="470215"/>
                    </a:cubicBezTo>
                    <a:cubicBezTo>
                      <a:pt x="686960" y="475367"/>
                      <a:pt x="692851" y="475228"/>
                      <a:pt x="697479" y="472721"/>
                    </a:cubicBezTo>
                    <a:cubicBezTo>
                      <a:pt x="702108" y="518257"/>
                      <a:pt x="717816" y="564210"/>
                      <a:pt x="740117" y="602643"/>
                    </a:cubicBezTo>
                    <a:cubicBezTo>
                      <a:pt x="737452" y="601808"/>
                      <a:pt x="734928" y="600833"/>
                      <a:pt x="732123" y="599997"/>
                    </a:cubicBezTo>
                    <a:cubicBezTo>
                      <a:pt x="730440" y="596098"/>
                      <a:pt x="728195" y="592478"/>
                      <a:pt x="724689" y="589832"/>
                    </a:cubicBezTo>
                    <a:cubicBezTo>
                      <a:pt x="697760" y="569362"/>
                      <a:pt x="677703" y="560868"/>
                      <a:pt x="642780" y="565881"/>
                    </a:cubicBezTo>
                    <a:cubicBezTo>
                      <a:pt x="626650" y="568248"/>
                      <a:pt x="611643" y="574793"/>
                      <a:pt x="596495" y="580084"/>
                    </a:cubicBezTo>
                    <a:cubicBezTo>
                      <a:pt x="578122" y="586490"/>
                      <a:pt x="555540" y="586908"/>
                      <a:pt x="536325" y="589414"/>
                    </a:cubicBezTo>
                    <a:cubicBezTo>
                      <a:pt x="533380" y="589832"/>
                      <a:pt x="530715" y="590807"/>
                      <a:pt x="528190" y="591921"/>
                    </a:cubicBezTo>
                    <a:cubicBezTo>
                      <a:pt x="523842" y="588300"/>
                      <a:pt x="519354" y="584680"/>
                      <a:pt x="514586" y="581338"/>
                    </a:cubicBezTo>
                    <a:cubicBezTo>
                      <a:pt x="428749" y="521320"/>
                      <a:pt x="324960" y="478849"/>
                      <a:pt x="230708" y="433453"/>
                    </a:cubicBezTo>
                    <a:cubicBezTo>
                      <a:pt x="221591" y="429136"/>
                      <a:pt x="212615" y="430668"/>
                      <a:pt x="205602" y="435402"/>
                    </a:cubicBezTo>
                    <a:cubicBezTo>
                      <a:pt x="205181" y="428440"/>
                      <a:pt x="202236" y="421895"/>
                      <a:pt x="195223" y="417717"/>
                    </a:cubicBezTo>
                    <a:cubicBezTo>
                      <a:pt x="-12777" y="290998"/>
                      <a:pt x="276992" y="143252"/>
                      <a:pt x="389197" y="120137"/>
                    </a:cubicBezTo>
                    <a:cubicBezTo>
                      <a:pt x="517952" y="93539"/>
                      <a:pt x="629736" y="76968"/>
                      <a:pt x="754423" y="132530"/>
                    </a:cubicBezTo>
                    <a:cubicBezTo>
                      <a:pt x="795939" y="151050"/>
                      <a:pt x="836333" y="89223"/>
                      <a:pt x="796921" y="63183"/>
                    </a:cubicBezTo>
                    <a:cubicBezTo>
                      <a:pt x="619637" y="-54485"/>
                      <a:pt x="323277" y="8039"/>
                      <a:pt x="154548" y="121390"/>
                    </a:cubicBezTo>
                    <a:cubicBezTo>
                      <a:pt x="127900" y="139214"/>
                      <a:pt x="105459" y="160937"/>
                      <a:pt x="87647" y="184888"/>
                    </a:cubicBezTo>
                    <a:cubicBezTo>
                      <a:pt x="83158" y="182800"/>
                      <a:pt x="77969" y="181825"/>
                      <a:pt x="72218" y="182382"/>
                    </a:cubicBezTo>
                    <a:cubicBezTo>
                      <a:pt x="45429" y="185028"/>
                      <a:pt x="25373" y="208561"/>
                      <a:pt x="12750" y="230563"/>
                    </a:cubicBezTo>
                    <a:cubicBezTo>
                      <a:pt x="-1416" y="255628"/>
                      <a:pt x="-5063" y="290302"/>
                      <a:pt x="8402" y="316342"/>
                    </a:cubicBezTo>
                    <a:cubicBezTo>
                      <a:pt x="15555" y="330267"/>
                      <a:pt x="29300" y="337369"/>
                      <a:pt x="42484" y="336394"/>
                    </a:cubicBezTo>
                    <a:cubicBezTo>
                      <a:pt x="50198" y="395576"/>
                      <a:pt x="90872" y="446960"/>
                      <a:pt x="173203" y="467291"/>
                    </a:cubicBezTo>
                    <a:cubicBezTo>
                      <a:pt x="180776" y="469101"/>
                      <a:pt x="187649" y="466734"/>
                      <a:pt x="193259" y="462417"/>
                    </a:cubicBezTo>
                    <a:cubicBezTo>
                      <a:pt x="193820" y="466455"/>
                      <a:pt x="194942" y="470354"/>
                      <a:pt x="197607" y="474114"/>
                    </a:cubicBezTo>
                    <a:cubicBezTo>
                      <a:pt x="269699" y="572008"/>
                      <a:pt x="390880" y="600694"/>
                      <a:pt x="489480" y="665446"/>
                    </a:cubicBezTo>
                    <a:cubicBezTo>
                      <a:pt x="516970" y="683548"/>
                      <a:pt x="541094" y="713070"/>
                      <a:pt x="567883" y="736882"/>
                    </a:cubicBezTo>
                    <a:lnTo>
                      <a:pt x="566480" y="738831"/>
                    </a:lnTo>
                    <a:cubicBezTo>
                      <a:pt x="565358" y="741198"/>
                      <a:pt x="565639" y="744819"/>
                      <a:pt x="567322" y="746908"/>
                    </a:cubicBezTo>
                    <a:cubicBezTo>
                      <a:pt x="571109" y="751364"/>
                      <a:pt x="575737" y="752896"/>
                      <a:pt x="580786" y="752756"/>
                    </a:cubicBezTo>
                    <a:cubicBezTo>
                      <a:pt x="568865" y="760972"/>
                      <a:pt x="558345" y="771834"/>
                      <a:pt x="549930" y="786177"/>
                    </a:cubicBezTo>
                    <a:cubicBezTo>
                      <a:pt x="548668" y="788266"/>
                      <a:pt x="548387" y="790354"/>
                      <a:pt x="548387" y="792582"/>
                    </a:cubicBezTo>
                    <a:cubicBezTo>
                      <a:pt x="544320" y="798013"/>
                      <a:pt x="540673" y="804140"/>
                      <a:pt x="537868" y="811660"/>
                    </a:cubicBezTo>
                    <a:cubicBezTo>
                      <a:pt x="503926" y="902730"/>
                      <a:pt x="481625" y="1007448"/>
                      <a:pt x="424401" y="1088353"/>
                    </a:cubicBezTo>
                    <a:cubicBezTo>
                      <a:pt x="420614" y="1093644"/>
                      <a:pt x="425523" y="1101442"/>
                      <a:pt x="432115" y="1098936"/>
                    </a:cubicBezTo>
                    <a:lnTo>
                      <a:pt x="433377" y="1098379"/>
                    </a:lnTo>
                    <a:cubicBezTo>
                      <a:pt x="438286" y="1096429"/>
                      <a:pt x="438988" y="1088910"/>
                      <a:pt x="433658" y="1086821"/>
                    </a:cubicBezTo>
                    <a:cubicBezTo>
                      <a:pt x="444317" y="1090999"/>
                      <a:pt x="440390" y="1101582"/>
                      <a:pt x="449787" y="1095037"/>
                    </a:cubicBezTo>
                    <a:cubicBezTo>
                      <a:pt x="464654" y="1084871"/>
                      <a:pt x="464374" y="1084732"/>
                      <a:pt x="475735" y="1069971"/>
                    </a:cubicBezTo>
                    <a:cubicBezTo>
                      <a:pt x="476857" y="1068579"/>
                      <a:pt x="477698" y="1067047"/>
                      <a:pt x="478680" y="1065655"/>
                    </a:cubicBezTo>
                    <a:cubicBezTo>
                      <a:pt x="484711" y="1063566"/>
                      <a:pt x="490041" y="1060781"/>
                      <a:pt x="495511" y="1056743"/>
                    </a:cubicBezTo>
                    <a:cubicBezTo>
                      <a:pt x="505609" y="1049362"/>
                      <a:pt x="522440" y="1053958"/>
                      <a:pt x="534081" y="1054514"/>
                    </a:cubicBezTo>
                    <a:lnTo>
                      <a:pt x="536466" y="1054654"/>
                    </a:lnTo>
                    <a:cubicBezTo>
                      <a:pt x="535764" y="1061756"/>
                      <a:pt x="537728" y="1069415"/>
                      <a:pt x="543058" y="1074428"/>
                    </a:cubicBezTo>
                    <a:cubicBezTo>
                      <a:pt x="565358" y="1095733"/>
                      <a:pt x="534221" y="1115089"/>
                      <a:pt x="532118" y="1136116"/>
                    </a:cubicBezTo>
                    <a:cubicBezTo>
                      <a:pt x="531697" y="1140433"/>
                      <a:pt x="534221" y="1143357"/>
                      <a:pt x="538289" y="1144471"/>
                    </a:cubicBezTo>
                    <a:cubicBezTo>
                      <a:pt x="558345" y="1149763"/>
                      <a:pt x="576579" y="1125254"/>
                      <a:pt x="584293" y="1110355"/>
                    </a:cubicBezTo>
                    <a:lnTo>
                      <a:pt x="585415" y="1106734"/>
                    </a:lnTo>
                    <a:cubicBezTo>
                      <a:pt x="587939" y="1103670"/>
                      <a:pt x="590184" y="1100607"/>
                      <a:pt x="592708" y="1097543"/>
                    </a:cubicBezTo>
                    <a:cubicBezTo>
                      <a:pt x="597337" y="1096986"/>
                      <a:pt x="601825" y="1095454"/>
                      <a:pt x="605612" y="1091138"/>
                    </a:cubicBezTo>
                    <a:cubicBezTo>
                      <a:pt x="607014" y="1089606"/>
                      <a:pt x="607716" y="1088074"/>
                      <a:pt x="608838" y="1086403"/>
                    </a:cubicBezTo>
                    <a:cubicBezTo>
                      <a:pt x="633943" y="1072617"/>
                      <a:pt x="653719" y="1050755"/>
                      <a:pt x="679947" y="1038361"/>
                    </a:cubicBezTo>
                    <a:cubicBezTo>
                      <a:pt x="690607" y="1033348"/>
                      <a:pt x="717957" y="1039754"/>
                      <a:pt x="730720" y="1038640"/>
                    </a:cubicBezTo>
                    <a:cubicBezTo>
                      <a:pt x="742221" y="1037665"/>
                      <a:pt x="752039" y="1033627"/>
                      <a:pt x="760594" y="1027639"/>
                    </a:cubicBezTo>
                    <a:cubicBezTo>
                      <a:pt x="793414" y="1030563"/>
                      <a:pt x="816416" y="1022905"/>
                      <a:pt x="844047" y="1004802"/>
                    </a:cubicBezTo>
                    <a:cubicBezTo>
                      <a:pt x="906601" y="963862"/>
                      <a:pt x="950361" y="904262"/>
                      <a:pt x="1018525" y="869449"/>
                    </a:cubicBezTo>
                    <a:cubicBezTo>
                      <a:pt x="1037319" y="859841"/>
                      <a:pt x="1056955" y="853157"/>
                      <a:pt x="1077012" y="848561"/>
                    </a:cubicBezTo>
                    <a:cubicBezTo>
                      <a:pt x="1156397" y="866525"/>
                      <a:pt x="1241813" y="864854"/>
                      <a:pt x="1322460" y="878640"/>
                    </a:cubicBezTo>
                    <a:cubicBezTo>
                      <a:pt x="1404369" y="892704"/>
                      <a:pt x="1458228" y="934480"/>
                      <a:pt x="1529898" y="968875"/>
                    </a:cubicBezTo>
                    <a:cubicBezTo>
                      <a:pt x="1543223" y="975280"/>
                      <a:pt x="1551357" y="957456"/>
                      <a:pt x="1542381" y="948405"/>
                    </a:cubicBezTo>
                    <a:cubicBezTo>
                      <a:pt x="1522465" y="928213"/>
                      <a:pt x="1503250" y="911364"/>
                      <a:pt x="1483193" y="896882"/>
                    </a:cubicBezTo>
                    <a:lnTo>
                      <a:pt x="1483614" y="893540"/>
                    </a:lnTo>
                    <a:cubicBezTo>
                      <a:pt x="1484596" y="891033"/>
                      <a:pt x="1484876" y="888248"/>
                      <a:pt x="1483754" y="885324"/>
                    </a:cubicBezTo>
                    <a:cubicBezTo>
                      <a:pt x="1446726" y="795507"/>
                      <a:pt x="1606759" y="815141"/>
                      <a:pt x="1644347" y="781860"/>
                    </a:cubicBezTo>
                    <a:cubicBezTo>
                      <a:pt x="1660757" y="767378"/>
                      <a:pt x="1662440" y="753870"/>
                      <a:pt x="1656269" y="742034"/>
                    </a:cubicBezTo>
                    <a:lnTo>
                      <a:pt x="1657952" y="742870"/>
                    </a:lnTo>
                    <a:lnTo>
                      <a:pt x="1658232" y="744541"/>
                    </a:lnTo>
                    <a:cubicBezTo>
                      <a:pt x="1659214" y="748579"/>
                      <a:pt x="1663562" y="751085"/>
                      <a:pt x="1667349" y="751921"/>
                    </a:cubicBezTo>
                    <a:cubicBezTo>
                      <a:pt x="1676185" y="753870"/>
                      <a:pt x="1682777" y="750389"/>
                      <a:pt x="1690491" y="746490"/>
                    </a:cubicBezTo>
                    <a:cubicBezTo>
                      <a:pt x="1708584" y="737299"/>
                      <a:pt x="1723732" y="736325"/>
                      <a:pt x="1743368" y="734654"/>
                    </a:cubicBezTo>
                    <a:cubicBezTo>
                      <a:pt x="1745612" y="734514"/>
                      <a:pt x="1747435" y="733679"/>
                      <a:pt x="1748978" y="732565"/>
                    </a:cubicBezTo>
                    <a:cubicBezTo>
                      <a:pt x="1761321" y="742173"/>
                      <a:pt x="1776889" y="749832"/>
                      <a:pt x="1786146" y="740084"/>
                    </a:cubicBezTo>
                    <a:cubicBezTo>
                      <a:pt x="1789091" y="736185"/>
                      <a:pt x="1786987" y="731590"/>
                      <a:pt x="1783761" y="729919"/>
                    </a:cubicBezTo>
                    <a:close/>
                    <a:moveTo>
                      <a:pt x="1501286" y="431364"/>
                    </a:moveTo>
                    <a:cubicBezTo>
                      <a:pt x="1462014" y="396969"/>
                      <a:pt x="1433823" y="352269"/>
                      <a:pt x="1394551" y="317874"/>
                    </a:cubicBezTo>
                    <a:cubicBezTo>
                      <a:pt x="1372952" y="298936"/>
                      <a:pt x="1347425" y="282922"/>
                      <a:pt x="1321618" y="267465"/>
                    </a:cubicBezTo>
                    <a:cubicBezTo>
                      <a:pt x="1339571" y="275541"/>
                      <a:pt x="1357804" y="283479"/>
                      <a:pt x="1375196" y="292530"/>
                    </a:cubicBezTo>
                    <a:cubicBezTo>
                      <a:pt x="1438451" y="325672"/>
                      <a:pt x="1470290" y="366194"/>
                      <a:pt x="1503670" y="426908"/>
                    </a:cubicBezTo>
                    <a:cubicBezTo>
                      <a:pt x="1507037" y="433174"/>
                      <a:pt x="1510964" y="438883"/>
                      <a:pt x="1515031" y="444314"/>
                    </a:cubicBezTo>
                    <a:cubicBezTo>
                      <a:pt x="1510403" y="439858"/>
                      <a:pt x="1505914" y="435541"/>
                      <a:pt x="1501286" y="431364"/>
                    </a:cubicBezTo>
                    <a:close/>
                    <a:moveTo>
                      <a:pt x="1559492" y="491381"/>
                    </a:moveTo>
                    <a:cubicBezTo>
                      <a:pt x="1579409" y="510319"/>
                      <a:pt x="1598764" y="529815"/>
                      <a:pt x="1610966" y="556412"/>
                    </a:cubicBezTo>
                    <a:cubicBezTo>
                      <a:pt x="1594416" y="534271"/>
                      <a:pt x="1577445" y="512408"/>
                      <a:pt x="1559492" y="491381"/>
                    </a:cubicBezTo>
                    <a:close/>
                    <a:moveTo>
                      <a:pt x="618936" y="651938"/>
                    </a:moveTo>
                    <a:cubicBezTo>
                      <a:pt x="618235" y="664053"/>
                      <a:pt x="621040" y="676586"/>
                      <a:pt x="626650" y="689258"/>
                    </a:cubicBezTo>
                    <a:cubicBezTo>
                      <a:pt x="612624" y="679092"/>
                      <a:pt x="600001" y="666420"/>
                      <a:pt x="587659" y="653052"/>
                    </a:cubicBezTo>
                    <a:cubicBezTo>
                      <a:pt x="598038" y="653609"/>
                      <a:pt x="608417" y="653331"/>
                      <a:pt x="618936" y="651938"/>
                    </a:cubicBezTo>
                    <a:close/>
                    <a:moveTo>
                      <a:pt x="1516854" y="748997"/>
                    </a:moveTo>
                    <a:cubicBezTo>
                      <a:pt x="1483614" y="773923"/>
                      <a:pt x="1433823" y="784784"/>
                      <a:pt x="1394130" y="793418"/>
                    </a:cubicBezTo>
                    <a:cubicBezTo>
                      <a:pt x="1361591" y="800520"/>
                      <a:pt x="1322039" y="795228"/>
                      <a:pt x="1284450" y="794950"/>
                    </a:cubicBezTo>
                    <a:cubicBezTo>
                      <a:pt x="1224842" y="786455"/>
                      <a:pt x="1163970" y="786734"/>
                      <a:pt x="1113338" y="790911"/>
                    </a:cubicBezTo>
                    <a:cubicBezTo>
                      <a:pt x="1049662" y="796203"/>
                      <a:pt x="991877" y="824749"/>
                      <a:pt x="941244" y="861790"/>
                    </a:cubicBezTo>
                    <a:cubicBezTo>
                      <a:pt x="909125" y="885324"/>
                      <a:pt x="884861" y="915681"/>
                      <a:pt x="859755" y="944506"/>
                    </a:cubicBezTo>
                    <a:cubicBezTo>
                      <a:pt x="839138" y="956481"/>
                      <a:pt x="819782" y="970407"/>
                      <a:pt x="797622" y="980990"/>
                    </a:cubicBezTo>
                    <a:cubicBezTo>
                      <a:pt x="750215" y="1003688"/>
                      <a:pt x="729878" y="973192"/>
                      <a:pt x="688082" y="966925"/>
                    </a:cubicBezTo>
                    <a:cubicBezTo>
                      <a:pt x="665361" y="963444"/>
                      <a:pt x="641237" y="973609"/>
                      <a:pt x="620759" y="981407"/>
                    </a:cubicBezTo>
                    <a:cubicBezTo>
                      <a:pt x="591446" y="998953"/>
                      <a:pt x="563956" y="993801"/>
                      <a:pt x="538289" y="965950"/>
                    </a:cubicBezTo>
                    <a:cubicBezTo>
                      <a:pt x="536466" y="962191"/>
                      <a:pt x="535343" y="958013"/>
                      <a:pt x="534362" y="953696"/>
                    </a:cubicBezTo>
                    <a:cubicBezTo>
                      <a:pt x="552455" y="914010"/>
                      <a:pt x="559047" y="842017"/>
                      <a:pt x="592989" y="813191"/>
                    </a:cubicBezTo>
                    <a:cubicBezTo>
                      <a:pt x="620759" y="789658"/>
                      <a:pt x="663818" y="800102"/>
                      <a:pt x="697619" y="791468"/>
                    </a:cubicBezTo>
                    <a:cubicBezTo>
                      <a:pt x="720762" y="797595"/>
                      <a:pt x="743904" y="803583"/>
                      <a:pt x="766766" y="810267"/>
                    </a:cubicBezTo>
                    <a:lnTo>
                      <a:pt x="767046" y="810267"/>
                    </a:lnTo>
                    <a:cubicBezTo>
                      <a:pt x="769571" y="811103"/>
                      <a:pt x="772236" y="811938"/>
                      <a:pt x="774620" y="812495"/>
                    </a:cubicBezTo>
                    <a:lnTo>
                      <a:pt x="774620" y="812356"/>
                    </a:lnTo>
                    <a:cubicBezTo>
                      <a:pt x="804214" y="820850"/>
                      <a:pt x="839278" y="824749"/>
                      <a:pt x="837314" y="782835"/>
                    </a:cubicBezTo>
                    <a:cubicBezTo>
                      <a:pt x="836754" y="769745"/>
                      <a:pt x="825673" y="756098"/>
                      <a:pt x="813331" y="743844"/>
                    </a:cubicBezTo>
                    <a:cubicBezTo>
                      <a:pt x="822167" y="737857"/>
                      <a:pt x="839418" y="736325"/>
                      <a:pt x="847413" y="733261"/>
                    </a:cubicBezTo>
                    <a:cubicBezTo>
                      <a:pt x="872659" y="723374"/>
                      <a:pt x="889910" y="707360"/>
                      <a:pt x="889490" y="679371"/>
                    </a:cubicBezTo>
                    <a:cubicBezTo>
                      <a:pt x="889069" y="657647"/>
                      <a:pt x="863262" y="642191"/>
                      <a:pt x="845169" y="634532"/>
                    </a:cubicBezTo>
                    <a:cubicBezTo>
                      <a:pt x="835491" y="624506"/>
                      <a:pt x="824692" y="615176"/>
                      <a:pt x="815715" y="606124"/>
                    </a:cubicBezTo>
                    <a:cubicBezTo>
                      <a:pt x="768309" y="558779"/>
                      <a:pt x="759052" y="502382"/>
                      <a:pt x="740818" y="445289"/>
                    </a:cubicBezTo>
                    <a:cubicBezTo>
                      <a:pt x="739977" y="423287"/>
                      <a:pt x="742361" y="401007"/>
                      <a:pt x="750215" y="377891"/>
                    </a:cubicBezTo>
                    <a:cubicBezTo>
                      <a:pt x="774059" y="308126"/>
                      <a:pt x="869714" y="313975"/>
                      <a:pt x="924974" y="331381"/>
                    </a:cubicBezTo>
                    <a:cubicBezTo>
                      <a:pt x="961581" y="342800"/>
                      <a:pt x="991035" y="368004"/>
                      <a:pt x="1025257" y="383322"/>
                    </a:cubicBezTo>
                    <a:lnTo>
                      <a:pt x="1025818" y="383879"/>
                    </a:lnTo>
                    <a:cubicBezTo>
                      <a:pt x="1045033" y="401982"/>
                      <a:pt x="1066072" y="418135"/>
                      <a:pt x="1087250" y="433870"/>
                    </a:cubicBezTo>
                    <a:cubicBezTo>
                      <a:pt x="1107167" y="448631"/>
                      <a:pt x="1133395" y="450163"/>
                      <a:pt x="1151488" y="466316"/>
                    </a:cubicBezTo>
                    <a:cubicBezTo>
                      <a:pt x="1160885" y="474671"/>
                      <a:pt x="1172246" y="476899"/>
                      <a:pt x="1184167" y="478570"/>
                    </a:cubicBezTo>
                    <a:cubicBezTo>
                      <a:pt x="1196791" y="480380"/>
                      <a:pt x="1204645" y="493888"/>
                      <a:pt x="1216286" y="498901"/>
                    </a:cubicBezTo>
                    <a:cubicBezTo>
                      <a:pt x="1230873" y="505306"/>
                      <a:pt x="1269303" y="519789"/>
                      <a:pt x="1279682" y="533157"/>
                    </a:cubicBezTo>
                    <a:cubicBezTo>
                      <a:pt x="1293286" y="550702"/>
                      <a:pt x="1315026" y="562817"/>
                      <a:pt x="1331997" y="575211"/>
                    </a:cubicBezTo>
                    <a:cubicBezTo>
                      <a:pt x="1358646" y="594706"/>
                      <a:pt x="1397497" y="622556"/>
                      <a:pt x="1427792" y="636203"/>
                    </a:cubicBezTo>
                    <a:cubicBezTo>
                      <a:pt x="1456825" y="649293"/>
                      <a:pt x="1476882" y="675054"/>
                      <a:pt x="1508579" y="685498"/>
                    </a:cubicBezTo>
                    <a:cubicBezTo>
                      <a:pt x="1510262" y="686055"/>
                      <a:pt x="1532563" y="716272"/>
                      <a:pt x="1535789" y="719615"/>
                    </a:cubicBezTo>
                    <a:lnTo>
                      <a:pt x="1535929" y="719615"/>
                    </a:lnTo>
                    <a:cubicBezTo>
                      <a:pt x="1536210" y="728527"/>
                      <a:pt x="1531581" y="737857"/>
                      <a:pt x="1516854" y="748997"/>
                    </a:cubicBezTo>
                    <a:close/>
                    <a:moveTo>
                      <a:pt x="1613771" y="693435"/>
                    </a:moveTo>
                    <a:cubicBezTo>
                      <a:pt x="1602270" y="692182"/>
                      <a:pt x="1591330" y="687587"/>
                      <a:pt x="1580110" y="684245"/>
                    </a:cubicBezTo>
                    <a:lnTo>
                      <a:pt x="1578988" y="683548"/>
                    </a:lnTo>
                    <a:cubicBezTo>
                      <a:pt x="1581512" y="683409"/>
                      <a:pt x="1584177" y="683270"/>
                      <a:pt x="1586281" y="682991"/>
                    </a:cubicBezTo>
                    <a:cubicBezTo>
                      <a:pt x="1600026" y="681599"/>
                      <a:pt x="1611808" y="672269"/>
                      <a:pt x="1620363" y="661407"/>
                    </a:cubicBezTo>
                    <a:cubicBezTo>
                      <a:pt x="1621345" y="663775"/>
                      <a:pt x="1622467" y="666142"/>
                      <a:pt x="1623870" y="668648"/>
                    </a:cubicBezTo>
                    <a:cubicBezTo>
                      <a:pt x="1625833" y="672130"/>
                      <a:pt x="1644908" y="696499"/>
                      <a:pt x="1645048" y="696359"/>
                    </a:cubicBezTo>
                    <a:cubicBezTo>
                      <a:pt x="1637475" y="700119"/>
                      <a:pt x="1621906" y="694271"/>
                      <a:pt x="1613771" y="693435"/>
                    </a:cubicBezTo>
                    <a:close/>
                    <a:moveTo>
                      <a:pt x="1685162" y="706525"/>
                    </a:moveTo>
                    <a:cubicBezTo>
                      <a:pt x="1683058" y="704018"/>
                      <a:pt x="1679832" y="702904"/>
                      <a:pt x="1676045" y="702765"/>
                    </a:cubicBezTo>
                    <a:cubicBezTo>
                      <a:pt x="1677868" y="686612"/>
                      <a:pt x="1663702" y="665585"/>
                      <a:pt x="1648975" y="652356"/>
                    </a:cubicBezTo>
                    <a:cubicBezTo>
                      <a:pt x="1652202" y="654027"/>
                      <a:pt x="1655147" y="656255"/>
                      <a:pt x="1658092" y="658205"/>
                    </a:cubicBezTo>
                    <a:cubicBezTo>
                      <a:pt x="1659355" y="659319"/>
                      <a:pt x="1660617" y="660154"/>
                      <a:pt x="1662019" y="660711"/>
                    </a:cubicBezTo>
                    <a:lnTo>
                      <a:pt x="1664684" y="662382"/>
                    </a:lnTo>
                    <a:cubicBezTo>
                      <a:pt x="1669734" y="666560"/>
                      <a:pt x="1671697" y="674776"/>
                      <a:pt x="1676185" y="679789"/>
                    </a:cubicBezTo>
                    <a:cubicBezTo>
                      <a:pt x="1680253" y="684245"/>
                      <a:pt x="1684180" y="688979"/>
                      <a:pt x="1687967" y="693853"/>
                    </a:cubicBezTo>
                    <a:cubicBezTo>
                      <a:pt x="1690351" y="697056"/>
                      <a:pt x="1691473" y="700676"/>
                      <a:pt x="1692595" y="704436"/>
                    </a:cubicBezTo>
                    <a:cubicBezTo>
                      <a:pt x="1689930" y="705132"/>
                      <a:pt x="1687546" y="705689"/>
                      <a:pt x="1685162" y="706525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13" name="Freeform: Shape 110">
                <a:extLst>
                  <a:ext uri="{FF2B5EF4-FFF2-40B4-BE49-F238E27FC236}">
                    <a16:creationId xmlns:a16="http://schemas.microsoft.com/office/drawing/2014/main" id="{CDDDE4BF-16AE-297B-8CC8-DA7B5CB3C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588" y="494549"/>
                <a:ext cx="6065630" cy="4397757"/>
              </a:xfrm>
              <a:custGeom>
                <a:avLst/>
                <a:gdLst>
                  <a:gd name="T0" fmla="*/ 5853860 w 6065630"/>
                  <a:gd name="T1" fmla="*/ 1857952 h 4397757"/>
                  <a:gd name="T2" fmla="*/ 5655959 w 6065630"/>
                  <a:gd name="T3" fmla="*/ 1557865 h 4397757"/>
                  <a:gd name="T4" fmla="*/ 5344450 w 6065630"/>
                  <a:gd name="T5" fmla="*/ 1318074 h 4397757"/>
                  <a:gd name="T6" fmla="*/ 5112327 w 6065630"/>
                  <a:gd name="T7" fmla="*/ 958526 h 4397757"/>
                  <a:gd name="T8" fmla="*/ 4880764 w 6065630"/>
                  <a:gd name="T9" fmla="*/ 645350 h 4397757"/>
                  <a:gd name="T10" fmla="*/ 4417779 w 6065630"/>
                  <a:gd name="T11" fmla="*/ 411407 h 4397757"/>
                  <a:gd name="T12" fmla="*/ 4199822 w 6065630"/>
                  <a:gd name="T13" fmla="*/ 273548 h 4397757"/>
                  <a:gd name="T14" fmla="*/ 3421962 w 6065630"/>
                  <a:gd name="T15" fmla="*/ 57569 h 4397757"/>
                  <a:gd name="T16" fmla="*/ 3082262 w 6065630"/>
                  <a:gd name="T17" fmla="*/ 93635 h 4397757"/>
                  <a:gd name="T18" fmla="*/ 2339046 w 6065630"/>
                  <a:gd name="T19" fmla="*/ 88761 h 4397757"/>
                  <a:gd name="T20" fmla="*/ 2114917 w 6065630"/>
                  <a:gd name="T21" fmla="*/ 109927 h 4397757"/>
                  <a:gd name="T22" fmla="*/ 1152621 w 6065630"/>
                  <a:gd name="T23" fmla="*/ 544531 h 4397757"/>
                  <a:gd name="T24" fmla="*/ 526659 w 6065630"/>
                  <a:gd name="T25" fmla="*/ 991251 h 4397757"/>
                  <a:gd name="T26" fmla="*/ 175177 w 6065630"/>
                  <a:gd name="T27" fmla="*/ 1516229 h 4397757"/>
                  <a:gd name="T28" fmla="*/ 127350 w 6065630"/>
                  <a:gd name="T29" fmla="*/ 1551320 h 4397757"/>
                  <a:gd name="T30" fmla="*/ 77419 w 6065630"/>
                  <a:gd name="T31" fmla="*/ 1689458 h 4397757"/>
                  <a:gd name="T32" fmla="*/ 234365 w 6065630"/>
                  <a:gd name="T33" fmla="*/ 2339206 h 4397757"/>
                  <a:gd name="T34" fmla="*/ 143480 w 6065630"/>
                  <a:gd name="T35" fmla="*/ 2510207 h 4397757"/>
                  <a:gd name="T36" fmla="*/ 542648 w 6065630"/>
                  <a:gd name="T37" fmla="*/ 2738579 h 4397757"/>
                  <a:gd name="T38" fmla="*/ 623856 w 6065630"/>
                  <a:gd name="T39" fmla="*/ 2792470 h 4397757"/>
                  <a:gd name="T40" fmla="*/ 977722 w 6065630"/>
                  <a:gd name="T41" fmla="*/ 2956787 h 4397757"/>
                  <a:gd name="T42" fmla="*/ 1401295 w 6065630"/>
                  <a:gd name="T43" fmla="*/ 3146726 h 4397757"/>
                  <a:gd name="T44" fmla="*/ 2071298 w 6065630"/>
                  <a:gd name="T45" fmla="*/ 3469093 h 4397757"/>
                  <a:gd name="T46" fmla="*/ 2646347 w 6065630"/>
                  <a:gd name="T47" fmla="*/ 3414785 h 4397757"/>
                  <a:gd name="T48" fmla="*/ 2817319 w 6065630"/>
                  <a:gd name="T49" fmla="*/ 3113027 h 4397757"/>
                  <a:gd name="T50" fmla="*/ 2672014 w 6065630"/>
                  <a:gd name="T51" fmla="*/ 2872678 h 4397757"/>
                  <a:gd name="T52" fmla="*/ 2303702 w 6065630"/>
                  <a:gd name="T53" fmla="*/ 2971269 h 4397757"/>
                  <a:gd name="T54" fmla="*/ 2256295 w 6065630"/>
                  <a:gd name="T55" fmla="*/ 2913201 h 4397757"/>
                  <a:gd name="T56" fmla="*/ 2151103 w 6065630"/>
                  <a:gd name="T57" fmla="*/ 2806395 h 4397757"/>
                  <a:gd name="T58" fmla="*/ 2148438 w 6065630"/>
                  <a:gd name="T59" fmla="*/ 2411199 h 4397757"/>
                  <a:gd name="T60" fmla="*/ 1478856 w 6065630"/>
                  <a:gd name="T61" fmla="*/ 2080476 h 4397757"/>
                  <a:gd name="T62" fmla="*/ 1818136 w 6065630"/>
                  <a:gd name="T63" fmla="*/ 1523888 h 4397757"/>
                  <a:gd name="T64" fmla="*/ 3453520 w 6065630"/>
                  <a:gd name="T65" fmla="*/ 1794732 h 4397757"/>
                  <a:gd name="T66" fmla="*/ 3886490 w 6065630"/>
                  <a:gd name="T67" fmla="*/ 2141886 h 4397757"/>
                  <a:gd name="T68" fmla="*/ 3822533 w 6065630"/>
                  <a:gd name="T69" fmla="*/ 2437239 h 4397757"/>
                  <a:gd name="T70" fmla="*/ 3601209 w 6065630"/>
                  <a:gd name="T71" fmla="*/ 2417187 h 4397757"/>
                  <a:gd name="T72" fmla="*/ 3601490 w 6065630"/>
                  <a:gd name="T73" fmla="*/ 2517448 h 4397757"/>
                  <a:gd name="T74" fmla="*/ 3654366 w 6065630"/>
                  <a:gd name="T75" fmla="*/ 2647648 h 4397757"/>
                  <a:gd name="T76" fmla="*/ 3706822 w 6065630"/>
                  <a:gd name="T77" fmla="*/ 3264950 h 4397757"/>
                  <a:gd name="T78" fmla="*/ 4463082 w 6065630"/>
                  <a:gd name="T79" fmla="*/ 4395116 h 4397757"/>
                  <a:gd name="T80" fmla="*/ 4896052 w 6065630"/>
                  <a:gd name="T81" fmla="*/ 4254472 h 4397757"/>
                  <a:gd name="T82" fmla="*/ 5111205 w 6065630"/>
                  <a:gd name="T83" fmla="*/ 4182061 h 4397757"/>
                  <a:gd name="T84" fmla="*/ 5193254 w 6065630"/>
                  <a:gd name="T85" fmla="*/ 4167161 h 4397757"/>
                  <a:gd name="T86" fmla="*/ 5314716 w 6065630"/>
                  <a:gd name="T87" fmla="*/ 4085142 h 4397757"/>
                  <a:gd name="T88" fmla="*/ 5416261 w 6065630"/>
                  <a:gd name="T89" fmla="*/ 3806778 h 4397757"/>
                  <a:gd name="T90" fmla="*/ 5530710 w 6065630"/>
                  <a:gd name="T91" fmla="*/ 3504324 h 4397757"/>
                  <a:gd name="T92" fmla="*/ 5589337 w 6065630"/>
                  <a:gd name="T93" fmla="*/ 3290155 h 4397757"/>
                  <a:gd name="T94" fmla="*/ 5598454 w 6065630"/>
                  <a:gd name="T95" fmla="*/ 3151739 h 4397757"/>
                  <a:gd name="T96" fmla="*/ 5597051 w 6065630"/>
                  <a:gd name="T97" fmla="*/ 3054263 h 4397757"/>
                  <a:gd name="T98" fmla="*/ 5565634 w 6065630"/>
                  <a:gd name="T99" fmla="*/ 3015968 h 4397757"/>
                  <a:gd name="T100" fmla="*/ 5541790 w 6065630"/>
                  <a:gd name="T101" fmla="*/ 2976282 h 4397757"/>
                  <a:gd name="T102" fmla="*/ 5514020 w 6065630"/>
                  <a:gd name="T103" fmla="*/ 2884793 h 4397757"/>
                  <a:gd name="T104" fmla="*/ 1271278 w 6065630"/>
                  <a:gd name="T105" fmla="*/ 607195 h 4397757"/>
                  <a:gd name="T106" fmla="*/ 1271278 w 6065630"/>
                  <a:gd name="T107" fmla="*/ 607195 h 4397757"/>
                  <a:gd name="T108" fmla="*/ 3828704 w 6065630"/>
                  <a:gd name="T109" fmla="*/ 3397100 h 4397757"/>
                  <a:gd name="T110" fmla="*/ 4039369 w 6065630"/>
                  <a:gd name="T111" fmla="*/ 3293079 h 4397757"/>
                  <a:gd name="T112" fmla="*/ 4282713 w 6065630"/>
                  <a:gd name="T113" fmla="*/ 3571721 h 4397757"/>
                  <a:gd name="T114" fmla="*/ 4169807 w 6065630"/>
                  <a:gd name="T115" fmla="*/ 3384289 h 4397757"/>
                  <a:gd name="T116" fmla="*/ 4350316 w 6065630"/>
                  <a:gd name="T117" fmla="*/ 3251164 h 4397757"/>
                  <a:gd name="T118" fmla="*/ 4372617 w 6065630"/>
                  <a:gd name="T119" fmla="*/ 3644411 h 4397757"/>
                  <a:gd name="T120" fmla="*/ 5239118 w 6065630"/>
                  <a:gd name="T121" fmla="*/ 1518318 h 43977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065630" h="4397757">
                    <a:moveTo>
                      <a:pt x="5912066" y="1942200"/>
                    </a:moveTo>
                    <a:cubicBezTo>
                      <a:pt x="5908560" y="1937883"/>
                      <a:pt x="5904633" y="1934401"/>
                      <a:pt x="5900846" y="1931338"/>
                    </a:cubicBezTo>
                    <a:cubicBezTo>
                      <a:pt x="5894955" y="1919780"/>
                      <a:pt x="5889064" y="1907944"/>
                      <a:pt x="5883314" y="1895968"/>
                    </a:cubicBezTo>
                    <a:cubicBezTo>
                      <a:pt x="5881490" y="1879536"/>
                      <a:pt x="5871813" y="1864497"/>
                      <a:pt x="5853860" y="1857952"/>
                    </a:cubicBezTo>
                    <a:cubicBezTo>
                      <a:pt x="5857506" y="1823836"/>
                      <a:pt x="5868447" y="1789162"/>
                      <a:pt x="5855543" y="1755045"/>
                    </a:cubicBezTo>
                    <a:cubicBezTo>
                      <a:pt x="5833242" y="1696420"/>
                      <a:pt x="5772511" y="1680546"/>
                      <a:pt x="5734502" y="1634314"/>
                    </a:cubicBezTo>
                    <a:cubicBezTo>
                      <a:pt x="5724123" y="1621642"/>
                      <a:pt x="5711360" y="1615237"/>
                      <a:pt x="5698456" y="1613148"/>
                    </a:cubicBezTo>
                    <a:cubicBezTo>
                      <a:pt x="5686254" y="1593235"/>
                      <a:pt x="5672228" y="1574575"/>
                      <a:pt x="5655959" y="1557865"/>
                    </a:cubicBezTo>
                    <a:cubicBezTo>
                      <a:pt x="5617809" y="1518596"/>
                      <a:pt x="5519209" y="1490607"/>
                      <a:pt x="5453289" y="1506342"/>
                    </a:cubicBezTo>
                    <a:cubicBezTo>
                      <a:pt x="5430568" y="1476542"/>
                      <a:pt x="5407846" y="1446742"/>
                      <a:pt x="5380777" y="1419588"/>
                    </a:cubicBezTo>
                    <a:cubicBezTo>
                      <a:pt x="5376709" y="1415550"/>
                      <a:pt x="5372081" y="1411790"/>
                      <a:pt x="5367032" y="1408309"/>
                    </a:cubicBezTo>
                    <a:cubicBezTo>
                      <a:pt x="5366471" y="1375167"/>
                      <a:pt x="5361000" y="1343000"/>
                      <a:pt x="5344450" y="1318074"/>
                    </a:cubicBezTo>
                    <a:cubicBezTo>
                      <a:pt x="5317521" y="1277830"/>
                      <a:pt x="5271237" y="1257360"/>
                      <a:pt x="5224391" y="1274906"/>
                    </a:cubicBezTo>
                    <a:lnTo>
                      <a:pt x="5221025" y="1276438"/>
                    </a:lnTo>
                    <a:cubicBezTo>
                      <a:pt x="5224952" y="1192469"/>
                      <a:pt x="5198303" y="1119780"/>
                      <a:pt x="5150336" y="1050432"/>
                    </a:cubicBezTo>
                    <a:cubicBezTo>
                      <a:pt x="5148513" y="1016316"/>
                      <a:pt x="5134487" y="982338"/>
                      <a:pt x="5112327" y="958526"/>
                    </a:cubicBezTo>
                    <a:cubicBezTo>
                      <a:pt x="5098301" y="943487"/>
                      <a:pt x="5085257" y="932347"/>
                      <a:pt x="5064079" y="929144"/>
                    </a:cubicBezTo>
                    <a:cubicBezTo>
                      <a:pt x="5060572" y="928587"/>
                      <a:pt x="5057206" y="929005"/>
                      <a:pt x="5053700" y="929005"/>
                    </a:cubicBezTo>
                    <a:cubicBezTo>
                      <a:pt x="5004330" y="862861"/>
                      <a:pt x="4962253" y="791007"/>
                      <a:pt x="4914846" y="723887"/>
                    </a:cubicBezTo>
                    <a:cubicBezTo>
                      <a:pt x="4907132" y="695619"/>
                      <a:pt x="4895772" y="669162"/>
                      <a:pt x="4880764" y="645350"/>
                    </a:cubicBezTo>
                    <a:cubicBezTo>
                      <a:pt x="4873331" y="629753"/>
                      <a:pt x="4862671" y="617221"/>
                      <a:pt x="4850469" y="606220"/>
                    </a:cubicBezTo>
                    <a:cubicBezTo>
                      <a:pt x="4833638" y="589370"/>
                      <a:pt x="4813862" y="574749"/>
                      <a:pt x="4790019" y="563191"/>
                    </a:cubicBezTo>
                    <a:cubicBezTo>
                      <a:pt x="4779219" y="557900"/>
                      <a:pt x="4768419" y="556646"/>
                      <a:pt x="4758040" y="557760"/>
                    </a:cubicBezTo>
                    <a:cubicBezTo>
                      <a:pt x="4657617" y="484932"/>
                      <a:pt x="4540223" y="448726"/>
                      <a:pt x="4417779" y="411407"/>
                    </a:cubicBezTo>
                    <a:cubicBezTo>
                      <a:pt x="4413431" y="410154"/>
                      <a:pt x="4408943" y="409318"/>
                      <a:pt x="4404455" y="408622"/>
                    </a:cubicBezTo>
                    <a:cubicBezTo>
                      <a:pt x="4397442" y="359884"/>
                      <a:pt x="4366726" y="325071"/>
                      <a:pt x="4328577" y="294993"/>
                    </a:cubicBezTo>
                    <a:cubicBezTo>
                      <a:pt x="4311886" y="281903"/>
                      <a:pt x="4291128" y="276333"/>
                      <a:pt x="4271492" y="277865"/>
                    </a:cubicBezTo>
                    <a:cubicBezTo>
                      <a:pt x="4251857" y="263800"/>
                      <a:pt x="4224787" y="261990"/>
                      <a:pt x="4199822" y="273548"/>
                    </a:cubicBezTo>
                    <a:cubicBezTo>
                      <a:pt x="4139652" y="167299"/>
                      <a:pt x="3983407" y="134157"/>
                      <a:pt x="3873446" y="118422"/>
                    </a:cubicBezTo>
                    <a:cubicBezTo>
                      <a:pt x="3783121" y="105471"/>
                      <a:pt x="3720988" y="26098"/>
                      <a:pt x="3632627" y="12033"/>
                    </a:cubicBezTo>
                    <a:cubicBezTo>
                      <a:pt x="3569091" y="2007"/>
                      <a:pt x="3518458" y="15097"/>
                      <a:pt x="3468808" y="39884"/>
                    </a:cubicBezTo>
                    <a:cubicBezTo>
                      <a:pt x="3452538" y="39605"/>
                      <a:pt x="3436128" y="44758"/>
                      <a:pt x="3421962" y="57569"/>
                    </a:cubicBezTo>
                    <a:cubicBezTo>
                      <a:pt x="3415651" y="63139"/>
                      <a:pt x="3409620" y="68848"/>
                      <a:pt x="3403448" y="74557"/>
                    </a:cubicBezTo>
                    <a:cubicBezTo>
                      <a:pt x="3367262" y="65228"/>
                      <a:pt x="3338790" y="48796"/>
                      <a:pt x="3300360" y="34035"/>
                    </a:cubicBezTo>
                    <a:cubicBezTo>
                      <a:pt x="3213121" y="615"/>
                      <a:pt x="3146359" y="77342"/>
                      <a:pt x="3112838" y="147804"/>
                    </a:cubicBezTo>
                    <a:cubicBezTo>
                      <a:pt x="3102599" y="129562"/>
                      <a:pt x="3092361" y="111598"/>
                      <a:pt x="3082262" y="93635"/>
                    </a:cubicBezTo>
                    <a:cubicBezTo>
                      <a:pt x="3013116" y="-28628"/>
                      <a:pt x="2852523" y="-8854"/>
                      <a:pt x="2741721" y="28744"/>
                    </a:cubicBezTo>
                    <a:cubicBezTo>
                      <a:pt x="2646487" y="61050"/>
                      <a:pt x="2600764" y="119953"/>
                      <a:pt x="2488559" y="100458"/>
                    </a:cubicBezTo>
                    <a:cubicBezTo>
                      <a:pt x="2463173" y="96002"/>
                      <a:pt x="2439189" y="94749"/>
                      <a:pt x="2415766" y="96002"/>
                    </a:cubicBezTo>
                    <a:cubicBezTo>
                      <a:pt x="2392904" y="82634"/>
                      <a:pt x="2364573" y="79153"/>
                      <a:pt x="2339046" y="88761"/>
                    </a:cubicBezTo>
                    <a:cubicBezTo>
                      <a:pt x="2335119" y="90293"/>
                      <a:pt x="2331472" y="92103"/>
                      <a:pt x="2327685" y="93913"/>
                    </a:cubicBezTo>
                    <a:cubicBezTo>
                      <a:pt x="2293603" y="98369"/>
                      <a:pt x="2264290" y="116751"/>
                      <a:pt x="2247880" y="144322"/>
                    </a:cubicBezTo>
                    <a:cubicBezTo>
                      <a:pt x="2216883" y="118839"/>
                      <a:pt x="2181118" y="99483"/>
                      <a:pt x="2146194" y="99205"/>
                    </a:cubicBezTo>
                    <a:cubicBezTo>
                      <a:pt x="2134413" y="99066"/>
                      <a:pt x="2124034" y="103382"/>
                      <a:pt x="2114917" y="109927"/>
                    </a:cubicBezTo>
                    <a:cubicBezTo>
                      <a:pt x="1967087" y="85001"/>
                      <a:pt x="1779425" y="170641"/>
                      <a:pt x="1653195" y="247647"/>
                    </a:cubicBezTo>
                    <a:cubicBezTo>
                      <a:pt x="1581804" y="291233"/>
                      <a:pt x="1462867" y="318387"/>
                      <a:pt x="1407045" y="391355"/>
                    </a:cubicBezTo>
                    <a:cubicBezTo>
                      <a:pt x="1388952" y="372834"/>
                      <a:pt x="1361743" y="362390"/>
                      <a:pt x="1324575" y="365732"/>
                    </a:cubicBezTo>
                    <a:cubicBezTo>
                      <a:pt x="1233409" y="373948"/>
                      <a:pt x="1177727" y="464044"/>
                      <a:pt x="1152621" y="544531"/>
                    </a:cubicBezTo>
                    <a:cubicBezTo>
                      <a:pt x="1142803" y="556925"/>
                      <a:pt x="1132705" y="569736"/>
                      <a:pt x="1124149" y="582686"/>
                    </a:cubicBezTo>
                    <a:cubicBezTo>
                      <a:pt x="1117697" y="579762"/>
                      <a:pt x="1111105" y="576977"/>
                      <a:pt x="1104093" y="574749"/>
                    </a:cubicBezTo>
                    <a:cubicBezTo>
                      <a:pt x="976460" y="534088"/>
                      <a:pt x="806610" y="635323"/>
                      <a:pt x="701418" y="697151"/>
                    </a:cubicBezTo>
                    <a:cubicBezTo>
                      <a:pt x="596927" y="758561"/>
                      <a:pt x="555972" y="878039"/>
                      <a:pt x="526659" y="991251"/>
                    </a:cubicBezTo>
                    <a:cubicBezTo>
                      <a:pt x="519506" y="1001973"/>
                      <a:pt x="512212" y="1012556"/>
                      <a:pt x="505340" y="1023557"/>
                    </a:cubicBezTo>
                    <a:cubicBezTo>
                      <a:pt x="446152" y="1059623"/>
                      <a:pt x="393275" y="1103209"/>
                      <a:pt x="354284" y="1157656"/>
                    </a:cubicBezTo>
                    <a:cubicBezTo>
                      <a:pt x="294115" y="1241625"/>
                      <a:pt x="227072" y="1375028"/>
                      <a:pt x="235067" y="1488657"/>
                    </a:cubicBezTo>
                    <a:cubicBezTo>
                      <a:pt x="212626" y="1490885"/>
                      <a:pt x="191167" y="1500633"/>
                      <a:pt x="175177" y="1516229"/>
                    </a:cubicBezTo>
                    <a:cubicBezTo>
                      <a:pt x="165921" y="1519153"/>
                      <a:pt x="157365" y="1525141"/>
                      <a:pt x="150633" y="1534889"/>
                    </a:cubicBezTo>
                    <a:lnTo>
                      <a:pt x="149511" y="1536560"/>
                    </a:lnTo>
                    <a:lnTo>
                      <a:pt x="146565" y="1538648"/>
                    </a:lnTo>
                    <a:cubicBezTo>
                      <a:pt x="140254" y="1542965"/>
                      <a:pt x="133521" y="1546725"/>
                      <a:pt x="127350" y="1551320"/>
                    </a:cubicBezTo>
                    <a:cubicBezTo>
                      <a:pt x="115008" y="1560650"/>
                      <a:pt x="105470" y="1572069"/>
                      <a:pt x="97055" y="1584462"/>
                    </a:cubicBezTo>
                    <a:cubicBezTo>
                      <a:pt x="94811" y="1585576"/>
                      <a:pt x="92567" y="1586829"/>
                      <a:pt x="90463" y="1588083"/>
                    </a:cubicBezTo>
                    <a:cubicBezTo>
                      <a:pt x="71809" y="1596159"/>
                      <a:pt x="57783" y="1614680"/>
                      <a:pt x="54698" y="1634314"/>
                    </a:cubicBezTo>
                    <a:cubicBezTo>
                      <a:pt x="51191" y="1657430"/>
                      <a:pt x="61009" y="1675950"/>
                      <a:pt x="77419" y="1689458"/>
                    </a:cubicBezTo>
                    <a:cubicBezTo>
                      <a:pt x="75175" y="1691686"/>
                      <a:pt x="73071" y="1694332"/>
                      <a:pt x="71248" y="1697256"/>
                    </a:cubicBezTo>
                    <a:cubicBezTo>
                      <a:pt x="-9399" y="1821329"/>
                      <a:pt x="-11784" y="1909754"/>
                      <a:pt x="16127" y="2050816"/>
                    </a:cubicBezTo>
                    <a:cubicBezTo>
                      <a:pt x="35342" y="2147735"/>
                      <a:pt x="38568" y="2325698"/>
                      <a:pt x="149230" y="2369702"/>
                    </a:cubicBezTo>
                    <a:cubicBezTo>
                      <a:pt x="183172" y="2383209"/>
                      <a:pt x="216553" y="2369145"/>
                      <a:pt x="234365" y="2339206"/>
                    </a:cubicBezTo>
                    <a:cubicBezTo>
                      <a:pt x="238293" y="2345890"/>
                      <a:pt x="242500" y="2352713"/>
                      <a:pt x="246568" y="2359537"/>
                    </a:cubicBezTo>
                    <a:cubicBezTo>
                      <a:pt x="192429" y="2367474"/>
                      <a:pt x="155401" y="2411895"/>
                      <a:pt x="149370" y="2477343"/>
                    </a:cubicBezTo>
                    <a:cubicBezTo>
                      <a:pt x="148950" y="2482217"/>
                      <a:pt x="148950" y="2487091"/>
                      <a:pt x="148950" y="2491826"/>
                    </a:cubicBezTo>
                    <a:cubicBezTo>
                      <a:pt x="145864" y="2497396"/>
                      <a:pt x="143620" y="2503523"/>
                      <a:pt x="143480" y="2510207"/>
                    </a:cubicBezTo>
                    <a:cubicBezTo>
                      <a:pt x="142077" y="2557274"/>
                      <a:pt x="154840" y="2602113"/>
                      <a:pt x="200704" y="2624532"/>
                    </a:cubicBezTo>
                    <a:cubicBezTo>
                      <a:pt x="214309" y="2631216"/>
                      <a:pt x="229036" y="2635394"/>
                      <a:pt x="243903" y="2638457"/>
                    </a:cubicBezTo>
                    <a:cubicBezTo>
                      <a:pt x="273357" y="2657256"/>
                      <a:pt x="306036" y="2671042"/>
                      <a:pt x="336752" y="2678840"/>
                    </a:cubicBezTo>
                    <a:cubicBezTo>
                      <a:pt x="407582" y="2696664"/>
                      <a:pt x="476167" y="2706551"/>
                      <a:pt x="542648" y="2738579"/>
                    </a:cubicBezTo>
                    <a:cubicBezTo>
                      <a:pt x="601696" y="2766987"/>
                      <a:pt x="653871" y="2808623"/>
                      <a:pt x="708010" y="2846221"/>
                    </a:cubicBezTo>
                    <a:cubicBezTo>
                      <a:pt x="678556" y="2841208"/>
                      <a:pt x="655414" y="2832574"/>
                      <a:pt x="646998" y="2817953"/>
                    </a:cubicBezTo>
                    <a:cubicBezTo>
                      <a:pt x="644053" y="2808066"/>
                      <a:pt x="637321" y="2799154"/>
                      <a:pt x="626802" y="2793862"/>
                    </a:cubicBezTo>
                    <a:lnTo>
                      <a:pt x="623856" y="2792470"/>
                    </a:lnTo>
                    <a:cubicBezTo>
                      <a:pt x="595244" y="2778266"/>
                      <a:pt x="569858" y="2805002"/>
                      <a:pt x="569717" y="2831878"/>
                    </a:cubicBezTo>
                    <a:cubicBezTo>
                      <a:pt x="569156" y="2928658"/>
                      <a:pt x="705485" y="2942722"/>
                      <a:pt x="777577" y="2947874"/>
                    </a:cubicBezTo>
                    <a:cubicBezTo>
                      <a:pt x="838869" y="2952191"/>
                      <a:pt x="910399" y="2963749"/>
                      <a:pt x="975758" y="2956508"/>
                    </a:cubicBezTo>
                    <a:lnTo>
                      <a:pt x="977722" y="2956787"/>
                    </a:lnTo>
                    <a:cubicBezTo>
                      <a:pt x="1075621" y="3003436"/>
                      <a:pt x="1190210" y="2996473"/>
                      <a:pt x="1298768" y="2988536"/>
                    </a:cubicBezTo>
                    <a:cubicBezTo>
                      <a:pt x="1287547" y="3003018"/>
                      <a:pt x="1285864" y="3024881"/>
                      <a:pt x="1303677" y="3038945"/>
                    </a:cubicBezTo>
                    <a:cubicBezTo>
                      <a:pt x="1305781" y="3040616"/>
                      <a:pt x="1308165" y="3042844"/>
                      <a:pt x="1310269" y="3045211"/>
                    </a:cubicBezTo>
                    <a:cubicBezTo>
                      <a:pt x="1322191" y="3091721"/>
                      <a:pt x="1356273" y="3123610"/>
                      <a:pt x="1401295" y="3146726"/>
                    </a:cubicBezTo>
                    <a:cubicBezTo>
                      <a:pt x="1438322" y="3165664"/>
                      <a:pt x="1488674" y="3190311"/>
                      <a:pt x="1536221" y="3196299"/>
                    </a:cubicBezTo>
                    <a:cubicBezTo>
                      <a:pt x="1567638" y="3221504"/>
                      <a:pt x="1594568" y="3230833"/>
                      <a:pt x="1631174" y="3236961"/>
                    </a:cubicBezTo>
                    <a:cubicBezTo>
                      <a:pt x="1632016" y="3238353"/>
                      <a:pt x="1632857" y="3239746"/>
                      <a:pt x="1633980" y="3240999"/>
                    </a:cubicBezTo>
                    <a:cubicBezTo>
                      <a:pt x="1734823" y="3362426"/>
                      <a:pt x="1917857" y="3442774"/>
                      <a:pt x="2071298" y="3469093"/>
                    </a:cubicBezTo>
                    <a:cubicBezTo>
                      <a:pt x="2202156" y="3491512"/>
                      <a:pt x="2333716" y="3458371"/>
                      <a:pt x="2464716" y="3433305"/>
                    </a:cubicBezTo>
                    <a:cubicBezTo>
                      <a:pt x="2471027" y="3433445"/>
                      <a:pt x="2477338" y="3433584"/>
                      <a:pt x="2483931" y="3434002"/>
                    </a:cubicBezTo>
                    <a:cubicBezTo>
                      <a:pt x="2512262" y="3435812"/>
                      <a:pt x="2533441" y="3437622"/>
                      <a:pt x="2562474" y="3432888"/>
                    </a:cubicBezTo>
                    <a:cubicBezTo>
                      <a:pt x="2589543" y="3428571"/>
                      <a:pt x="2619418" y="3411443"/>
                      <a:pt x="2646347" y="3414785"/>
                    </a:cubicBezTo>
                    <a:cubicBezTo>
                      <a:pt x="2688143" y="3420077"/>
                      <a:pt x="2738495" y="3383453"/>
                      <a:pt x="2728396" y="3337083"/>
                    </a:cubicBezTo>
                    <a:cubicBezTo>
                      <a:pt x="2714792" y="3274837"/>
                      <a:pt x="2748032" y="3227492"/>
                      <a:pt x="2759393" y="3174019"/>
                    </a:cubicBezTo>
                    <a:cubicBezTo>
                      <a:pt x="2769211" y="3166360"/>
                      <a:pt x="2779309" y="3159955"/>
                      <a:pt x="2791932" y="3155359"/>
                    </a:cubicBezTo>
                    <a:cubicBezTo>
                      <a:pt x="2811849" y="3148118"/>
                      <a:pt x="2819282" y="3130016"/>
                      <a:pt x="2817319" y="3113027"/>
                    </a:cubicBezTo>
                    <a:cubicBezTo>
                      <a:pt x="2819703" y="3103558"/>
                      <a:pt x="2817740" y="3092557"/>
                      <a:pt x="2809324" y="3084202"/>
                    </a:cubicBezTo>
                    <a:cubicBezTo>
                      <a:pt x="2784499" y="3059554"/>
                      <a:pt x="2778749" y="3024323"/>
                      <a:pt x="2755606" y="2998562"/>
                    </a:cubicBezTo>
                    <a:cubicBezTo>
                      <a:pt x="2738635" y="2979624"/>
                      <a:pt x="2718018" y="2943558"/>
                      <a:pt x="2715213" y="2917657"/>
                    </a:cubicBezTo>
                    <a:cubicBezTo>
                      <a:pt x="2712828" y="2896073"/>
                      <a:pt x="2694735" y="2874628"/>
                      <a:pt x="2672014" y="2872678"/>
                    </a:cubicBezTo>
                    <a:cubicBezTo>
                      <a:pt x="2648310" y="2870729"/>
                      <a:pt x="2608618" y="2866830"/>
                      <a:pt x="2591367" y="2851512"/>
                    </a:cubicBezTo>
                    <a:cubicBezTo>
                      <a:pt x="2562053" y="2825612"/>
                      <a:pt x="2508896" y="2837030"/>
                      <a:pt x="2473692" y="2835220"/>
                    </a:cubicBezTo>
                    <a:cubicBezTo>
                      <a:pt x="2413241" y="2832156"/>
                      <a:pt x="2336942" y="2840651"/>
                      <a:pt x="2309172" y="2903871"/>
                    </a:cubicBezTo>
                    <a:cubicBezTo>
                      <a:pt x="2298512" y="2928240"/>
                      <a:pt x="2297811" y="2950938"/>
                      <a:pt x="2303702" y="2971269"/>
                    </a:cubicBezTo>
                    <a:cubicBezTo>
                      <a:pt x="2282383" y="2971686"/>
                      <a:pt x="2260923" y="2972383"/>
                      <a:pt x="2239605" y="2973218"/>
                    </a:cubicBezTo>
                    <a:cubicBezTo>
                      <a:pt x="2226140" y="2973775"/>
                      <a:pt x="2212114" y="2975028"/>
                      <a:pt x="2197668" y="2976421"/>
                    </a:cubicBezTo>
                    <a:cubicBezTo>
                      <a:pt x="2199071" y="2971408"/>
                      <a:pt x="2200193" y="2966256"/>
                      <a:pt x="2201315" y="2960964"/>
                    </a:cubicBezTo>
                    <a:cubicBezTo>
                      <a:pt x="2222213" y="2948431"/>
                      <a:pt x="2241428" y="2934088"/>
                      <a:pt x="2256295" y="2913201"/>
                    </a:cubicBezTo>
                    <a:cubicBezTo>
                      <a:pt x="2280139" y="2879641"/>
                      <a:pt x="2242831" y="2843853"/>
                      <a:pt x="2208468" y="2862792"/>
                    </a:cubicBezTo>
                    <a:cubicBezTo>
                      <a:pt x="2180837" y="2878249"/>
                      <a:pt x="2150682" y="2888275"/>
                      <a:pt x="2122070" y="2901643"/>
                    </a:cubicBezTo>
                    <a:cubicBezTo>
                      <a:pt x="2112954" y="2905960"/>
                      <a:pt x="2104117" y="2910694"/>
                      <a:pt x="2095141" y="2915011"/>
                    </a:cubicBezTo>
                    <a:cubicBezTo>
                      <a:pt x="2118985" y="2880059"/>
                      <a:pt x="2136657" y="2838144"/>
                      <a:pt x="2151103" y="2806395"/>
                    </a:cubicBezTo>
                    <a:cubicBezTo>
                      <a:pt x="2160080" y="2786760"/>
                      <a:pt x="2167233" y="2764480"/>
                      <a:pt x="2171861" y="2741364"/>
                    </a:cubicBezTo>
                    <a:cubicBezTo>
                      <a:pt x="2184484" y="2719363"/>
                      <a:pt x="2192619" y="2693740"/>
                      <a:pt x="2197528" y="2671739"/>
                    </a:cubicBezTo>
                    <a:cubicBezTo>
                      <a:pt x="2204400" y="2640407"/>
                      <a:pt x="2195003" y="2606987"/>
                      <a:pt x="2176209" y="2580250"/>
                    </a:cubicBezTo>
                    <a:cubicBezTo>
                      <a:pt x="2177331" y="2523993"/>
                      <a:pt x="2165970" y="2466482"/>
                      <a:pt x="2148438" y="2411199"/>
                    </a:cubicBezTo>
                    <a:cubicBezTo>
                      <a:pt x="2159518" y="2357726"/>
                      <a:pt x="2148859" y="2300633"/>
                      <a:pt x="2109728" y="2257465"/>
                    </a:cubicBezTo>
                    <a:cubicBezTo>
                      <a:pt x="2092336" y="2211512"/>
                      <a:pt x="2053766" y="2174332"/>
                      <a:pt x="1990791" y="2160546"/>
                    </a:cubicBezTo>
                    <a:cubicBezTo>
                      <a:pt x="1966666" y="2151355"/>
                      <a:pt x="1940579" y="2148570"/>
                      <a:pt x="1914632" y="2150798"/>
                    </a:cubicBezTo>
                    <a:cubicBezTo>
                      <a:pt x="1768204" y="2134924"/>
                      <a:pt x="1622198" y="2114871"/>
                      <a:pt x="1478856" y="2080476"/>
                    </a:cubicBezTo>
                    <a:cubicBezTo>
                      <a:pt x="1338881" y="2046777"/>
                      <a:pt x="1252203" y="2007787"/>
                      <a:pt x="1210687" y="1882321"/>
                    </a:cubicBezTo>
                    <a:cubicBezTo>
                      <a:pt x="1221206" y="1874384"/>
                      <a:pt x="1231585" y="1865472"/>
                      <a:pt x="1241403" y="1854610"/>
                    </a:cubicBezTo>
                    <a:cubicBezTo>
                      <a:pt x="1351925" y="1731512"/>
                      <a:pt x="1468758" y="1628187"/>
                      <a:pt x="1616448" y="1554662"/>
                    </a:cubicBezTo>
                    <a:cubicBezTo>
                      <a:pt x="1687697" y="1542687"/>
                      <a:pt x="1757545" y="1534332"/>
                      <a:pt x="1818136" y="1523888"/>
                    </a:cubicBezTo>
                    <a:cubicBezTo>
                      <a:pt x="1992053" y="1494088"/>
                      <a:pt x="2166952" y="1470972"/>
                      <a:pt x="2341430" y="1444932"/>
                    </a:cubicBezTo>
                    <a:cubicBezTo>
                      <a:pt x="2357420" y="1451198"/>
                      <a:pt x="2375232" y="1455237"/>
                      <a:pt x="2395008" y="1456351"/>
                    </a:cubicBezTo>
                    <a:cubicBezTo>
                      <a:pt x="2656165" y="1470833"/>
                      <a:pt x="2911851" y="1527091"/>
                      <a:pt x="3153933" y="1625820"/>
                    </a:cubicBezTo>
                    <a:cubicBezTo>
                      <a:pt x="3261790" y="1669823"/>
                      <a:pt x="3358146" y="1729005"/>
                      <a:pt x="3453520" y="1794732"/>
                    </a:cubicBezTo>
                    <a:cubicBezTo>
                      <a:pt x="3532484" y="1849179"/>
                      <a:pt x="3627016" y="1898614"/>
                      <a:pt x="3666989" y="1988570"/>
                    </a:cubicBezTo>
                    <a:cubicBezTo>
                      <a:pt x="3708224" y="2081451"/>
                      <a:pt x="3793080" y="2113200"/>
                      <a:pt x="3871483" y="2102478"/>
                    </a:cubicBezTo>
                    <a:cubicBezTo>
                      <a:pt x="3873025" y="2106238"/>
                      <a:pt x="3874568" y="2109998"/>
                      <a:pt x="3876111" y="2113757"/>
                    </a:cubicBezTo>
                    <a:cubicBezTo>
                      <a:pt x="3878635" y="2123227"/>
                      <a:pt x="3882282" y="2132556"/>
                      <a:pt x="3886490" y="2141886"/>
                    </a:cubicBezTo>
                    <a:cubicBezTo>
                      <a:pt x="3891960" y="2181712"/>
                      <a:pt x="3890978" y="2224602"/>
                      <a:pt x="3890978" y="2267074"/>
                    </a:cubicBezTo>
                    <a:cubicBezTo>
                      <a:pt x="3881581" y="2291025"/>
                      <a:pt x="3871623" y="2314698"/>
                      <a:pt x="3862226" y="2337674"/>
                    </a:cubicBezTo>
                    <a:cubicBezTo>
                      <a:pt x="3852828" y="2360651"/>
                      <a:pt x="3848340" y="2385437"/>
                      <a:pt x="3844553" y="2409946"/>
                    </a:cubicBezTo>
                    <a:cubicBezTo>
                      <a:pt x="3836138" y="2417604"/>
                      <a:pt x="3828704" y="2426934"/>
                      <a:pt x="3822533" y="2437239"/>
                    </a:cubicBezTo>
                    <a:cubicBezTo>
                      <a:pt x="3816222" y="2439885"/>
                      <a:pt x="3810191" y="2442809"/>
                      <a:pt x="3803599" y="2445037"/>
                    </a:cubicBezTo>
                    <a:cubicBezTo>
                      <a:pt x="3793921" y="2447126"/>
                      <a:pt x="3784383" y="2449493"/>
                      <a:pt x="3775407" y="2452278"/>
                    </a:cubicBezTo>
                    <a:cubicBezTo>
                      <a:pt x="3771620" y="2452974"/>
                      <a:pt x="3767833" y="2453671"/>
                      <a:pt x="3763766" y="2454088"/>
                    </a:cubicBezTo>
                    <a:cubicBezTo>
                      <a:pt x="3705279" y="2460633"/>
                      <a:pt x="3650018" y="2448518"/>
                      <a:pt x="3601209" y="2417187"/>
                    </a:cubicBezTo>
                    <a:cubicBezTo>
                      <a:pt x="3572457" y="2398805"/>
                      <a:pt x="3538374" y="2439467"/>
                      <a:pt x="3567267" y="2458684"/>
                    </a:cubicBezTo>
                    <a:cubicBezTo>
                      <a:pt x="3574280" y="2463279"/>
                      <a:pt x="3581714" y="2467596"/>
                      <a:pt x="3589288" y="2471912"/>
                    </a:cubicBezTo>
                    <a:cubicBezTo>
                      <a:pt x="3587324" y="2486812"/>
                      <a:pt x="3595178" y="2500181"/>
                      <a:pt x="3607661" y="2507979"/>
                    </a:cubicBezTo>
                    <a:cubicBezTo>
                      <a:pt x="3605697" y="2511181"/>
                      <a:pt x="3603594" y="2514384"/>
                      <a:pt x="3601490" y="2517448"/>
                    </a:cubicBezTo>
                    <a:cubicBezTo>
                      <a:pt x="3594056" y="2525524"/>
                      <a:pt x="3590830" y="2534019"/>
                      <a:pt x="3590550" y="2541817"/>
                    </a:cubicBezTo>
                    <a:cubicBezTo>
                      <a:pt x="3588586" y="2544323"/>
                      <a:pt x="3586903" y="2546830"/>
                      <a:pt x="3584939" y="2549336"/>
                    </a:cubicBezTo>
                    <a:cubicBezTo>
                      <a:pt x="3567127" y="2571756"/>
                      <a:pt x="3581433" y="2599885"/>
                      <a:pt x="3607100" y="2606290"/>
                    </a:cubicBezTo>
                    <a:cubicBezTo>
                      <a:pt x="3633047" y="2612696"/>
                      <a:pt x="3646933" y="2628014"/>
                      <a:pt x="3654366" y="2647648"/>
                    </a:cubicBezTo>
                    <a:cubicBezTo>
                      <a:pt x="3654647" y="2675777"/>
                      <a:pt x="3656891" y="2702792"/>
                      <a:pt x="3661379" y="2729528"/>
                    </a:cubicBezTo>
                    <a:cubicBezTo>
                      <a:pt x="3659836" y="2761138"/>
                      <a:pt x="3657171" y="2792330"/>
                      <a:pt x="3663904" y="2814889"/>
                    </a:cubicBezTo>
                    <a:cubicBezTo>
                      <a:pt x="3676807" y="2858336"/>
                      <a:pt x="3685503" y="2905124"/>
                      <a:pt x="3696864" y="2950520"/>
                    </a:cubicBezTo>
                    <a:cubicBezTo>
                      <a:pt x="3641042" y="3053705"/>
                      <a:pt x="3643146" y="3169702"/>
                      <a:pt x="3706822" y="3264950"/>
                    </a:cubicBezTo>
                    <a:cubicBezTo>
                      <a:pt x="3687747" y="3275533"/>
                      <a:pt x="3678490" y="3298371"/>
                      <a:pt x="3684662" y="3322600"/>
                    </a:cubicBezTo>
                    <a:cubicBezTo>
                      <a:pt x="3751844" y="3583419"/>
                      <a:pt x="3948203" y="3749685"/>
                      <a:pt x="4054376" y="3989197"/>
                    </a:cubicBezTo>
                    <a:cubicBezTo>
                      <a:pt x="4116369" y="4129006"/>
                      <a:pt x="4248911" y="4251130"/>
                      <a:pt x="4393796" y="4325351"/>
                    </a:cubicBezTo>
                    <a:cubicBezTo>
                      <a:pt x="4399546" y="4359607"/>
                      <a:pt x="4422408" y="4390521"/>
                      <a:pt x="4463082" y="4395116"/>
                    </a:cubicBezTo>
                    <a:cubicBezTo>
                      <a:pt x="4588611" y="4409041"/>
                      <a:pt x="4731111" y="4368101"/>
                      <a:pt x="4813021" y="4267701"/>
                    </a:cubicBezTo>
                    <a:cubicBezTo>
                      <a:pt x="4820875" y="4272714"/>
                      <a:pt x="4830974" y="4274524"/>
                      <a:pt x="4841633" y="4270904"/>
                    </a:cubicBezTo>
                    <a:cubicBezTo>
                      <a:pt x="4857061" y="4265612"/>
                      <a:pt x="4870525" y="4257814"/>
                      <a:pt x="4882868" y="4248623"/>
                    </a:cubicBezTo>
                    <a:cubicBezTo>
                      <a:pt x="4886515" y="4251130"/>
                      <a:pt x="4890722" y="4253219"/>
                      <a:pt x="4896052" y="4254472"/>
                    </a:cubicBezTo>
                    <a:cubicBezTo>
                      <a:pt x="4921018" y="4260042"/>
                      <a:pt x="4941776" y="4251130"/>
                      <a:pt x="4959448" y="4235116"/>
                    </a:cubicBezTo>
                    <a:cubicBezTo>
                      <a:pt x="4961131" y="4236091"/>
                      <a:pt x="4962674" y="4237344"/>
                      <a:pt x="4964637" y="4237901"/>
                    </a:cubicBezTo>
                    <a:cubicBezTo>
                      <a:pt x="5015550" y="4253497"/>
                      <a:pt x="5059310" y="4212975"/>
                      <a:pt x="5087221" y="4168275"/>
                    </a:cubicBezTo>
                    <a:cubicBezTo>
                      <a:pt x="5092130" y="4175516"/>
                      <a:pt x="5099984" y="4180947"/>
                      <a:pt x="5111205" y="4182061"/>
                    </a:cubicBezTo>
                    <a:cubicBezTo>
                      <a:pt x="5112748" y="4182200"/>
                      <a:pt x="5114431" y="4182340"/>
                      <a:pt x="5115973" y="4182618"/>
                    </a:cubicBezTo>
                    <a:cubicBezTo>
                      <a:pt x="5129157" y="4184011"/>
                      <a:pt x="5145567" y="4180112"/>
                      <a:pt x="5153422" y="4168275"/>
                    </a:cubicBezTo>
                    <a:cubicBezTo>
                      <a:pt x="5158752" y="4160198"/>
                      <a:pt x="5163380" y="4151008"/>
                      <a:pt x="5167307" y="4141121"/>
                    </a:cubicBezTo>
                    <a:cubicBezTo>
                      <a:pt x="5169130" y="4152818"/>
                      <a:pt x="5177265" y="4163541"/>
                      <a:pt x="5193254" y="4167161"/>
                    </a:cubicBezTo>
                    <a:lnTo>
                      <a:pt x="5196620" y="4167857"/>
                    </a:lnTo>
                    <a:cubicBezTo>
                      <a:pt x="5204756" y="4169668"/>
                      <a:pt x="5214573" y="4166604"/>
                      <a:pt x="5222147" y="4161034"/>
                    </a:cubicBezTo>
                    <a:cubicBezTo>
                      <a:pt x="5247393" y="4159920"/>
                      <a:pt x="5265627" y="4140146"/>
                      <a:pt x="5269554" y="4116056"/>
                    </a:cubicBezTo>
                    <a:cubicBezTo>
                      <a:pt x="5288348" y="4114942"/>
                      <a:pt x="5304898" y="4101713"/>
                      <a:pt x="5314716" y="4085142"/>
                    </a:cubicBezTo>
                    <a:cubicBezTo>
                      <a:pt x="5327619" y="4063419"/>
                      <a:pt x="5334773" y="4039050"/>
                      <a:pt x="5339401" y="4013566"/>
                    </a:cubicBezTo>
                    <a:cubicBezTo>
                      <a:pt x="5354408" y="4020947"/>
                      <a:pt x="5373904" y="4019137"/>
                      <a:pt x="5384564" y="3999781"/>
                    </a:cubicBezTo>
                    <a:cubicBezTo>
                      <a:pt x="5389192" y="3998249"/>
                      <a:pt x="5393540" y="3995603"/>
                      <a:pt x="5396766" y="3991008"/>
                    </a:cubicBezTo>
                    <a:cubicBezTo>
                      <a:pt x="5441087" y="3927091"/>
                      <a:pt x="5444453" y="3867352"/>
                      <a:pt x="5416261" y="3806778"/>
                    </a:cubicBezTo>
                    <a:cubicBezTo>
                      <a:pt x="5432952" y="3822931"/>
                      <a:pt x="5462967" y="3825020"/>
                      <a:pt x="5478395" y="3795917"/>
                    </a:cubicBezTo>
                    <a:cubicBezTo>
                      <a:pt x="5495506" y="3763471"/>
                      <a:pt x="5498171" y="3734924"/>
                      <a:pt x="5494384" y="3705542"/>
                    </a:cubicBezTo>
                    <a:cubicBezTo>
                      <a:pt x="5521453" y="3707492"/>
                      <a:pt x="5549925" y="3693149"/>
                      <a:pt x="5552029" y="3661817"/>
                    </a:cubicBezTo>
                    <a:cubicBezTo>
                      <a:pt x="5555115" y="3615446"/>
                      <a:pt x="5547120" y="3559885"/>
                      <a:pt x="5530710" y="3504324"/>
                    </a:cubicBezTo>
                    <a:cubicBezTo>
                      <a:pt x="5549084" y="3505298"/>
                      <a:pt x="5567457" y="3496108"/>
                      <a:pt x="5572647" y="3470486"/>
                    </a:cubicBezTo>
                    <a:cubicBezTo>
                      <a:pt x="5578397" y="3442357"/>
                      <a:pt x="5576153" y="3410747"/>
                      <a:pt x="5568299" y="3378719"/>
                    </a:cubicBezTo>
                    <a:cubicBezTo>
                      <a:pt x="5573628" y="3375516"/>
                      <a:pt x="5578397" y="3370781"/>
                      <a:pt x="5581903" y="3364515"/>
                    </a:cubicBezTo>
                    <a:cubicBezTo>
                      <a:pt x="5594948" y="3341260"/>
                      <a:pt x="5597332" y="3314524"/>
                      <a:pt x="5589337" y="3290155"/>
                    </a:cubicBezTo>
                    <a:cubicBezTo>
                      <a:pt x="5598875" y="3285142"/>
                      <a:pt x="5606308" y="3276369"/>
                      <a:pt x="5607571" y="3265368"/>
                    </a:cubicBezTo>
                    <a:cubicBezTo>
                      <a:pt x="5609534" y="3248936"/>
                      <a:pt x="5607009" y="3234593"/>
                      <a:pt x="5600698" y="3219276"/>
                    </a:cubicBezTo>
                    <a:cubicBezTo>
                      <a:pt x="5596631" y="3209389"/>
                      <a:pt x="5590599" y="3194767"/>
                      <a:pt x="5583306" y="3182792"/>
                    </a:cubicBezTo>
                    <a:cubicBezTo>
                      <a:pt x="5594526" y="3175968"/>
                      <a:pt x="5599296" y="3164411"/>
                      <a:pt x="5598454" y="3151739"/>
                    </a:cubicBezTo>
                    <a:cubicBezTo>
                      <a:pt x="5600979" y="3145472"/>
                      <a:pt x="5601399" y="3138649"/>
                      <a:pt x="5599856" y="3131686"/>
                    </a:cubicBezTo>
                    <a:cubicBezTo>
                      <a:pt x="5599015" y="3126256"/>
                      <a:pt x="5596631" y="3121243"/>
                      <a:pt x="5593264" y="3116647"/>
                    </a:cubicBezTo>
                    <a:cubicBezTo>
                      <a:pt x="5604765" y="3108988"/>
                      <a:pt x="5610235" y="3094645"/>
                      <a:pt x="5609113" y="3081277"/>
                    </a:cubicBezTo>
                    <a:cubicBezTo>
                      <a:pt x="5608272" y="3069998"/>
                      <a:pt x="5603082" y="3062339"/>
                      <a:pt x="5597051" y="3054263"/>
                    </a:cubicBezTo>
                    <a:cubicBezTo>
                      <a:pt x="5595649" y="3047579"/>
                      <a:pt x="5593545" y="3041034"/>
                      <a:pt x="5589477" y="3035742"/>
                    </a:cubicBezTo>
                    <a:cubicBezTo>
                      <a:pt x="5586111" y="3031286"/>
                      <a:pt x="5582324" y="3027109"/>
                      <a:pt x="5577836" y="3023627"/>
                    </a:cubicBezTo>
                    <a:cubicBezTo>
                      <a:pt x="5573909" y="3020981"/>
                      <a:pt x="5569842" y="3018614"/>
                      <a:pt x="5565774" y="3016247"/>
                    </a:cubicBezTo>
                    <a:cubicBezTo>
                      <a:pt x="5569281" y="3018336"/>
                      <a:pt x="5569281" y="3018197"/>
                      <a:pt x="5565634" y="3015968"/>
                    </a:cubicBezTo>
                    <a:lnTo>
                      <a:pt x="5565494" y="3016247"/>
                    </a:lnTo>
                    <a:cubicBezTo>
                      <a:pt x="5562688" y="3014297"/>
                      <a:pt x="5559884" y="3012209"/>
                      <a:pt x="5556798" y="3010538"/>
                    </a:cubicBezTo>
                    <a:cubicBezTo>
                      <a:pt x="5552029" y="3008031"/>
                      <a:pt x="5547260" y="3006917"/>
                      <a:pt x="5542632" y="3006778"/>
                    </a:cubicBezTo>
                    <a:cubicBezTo>
                      <a:pt x="5542912" y="2996612"/>
                      <a:pt x="5543193" y="2986308"/>
                      <a:pt x="5541790" y="2976282"/>
                    </a:cubicBezTo>
                    <a:cubicBezTo>
                      <a:pt x="5538144" y="2949824"/>
                      <a:pt x="5522435" y="2934228"/>
                      <a:pt x="5499714" y="2921974"/>
                    </a:cubicBezTo>
                    <a:cubicBezTo>
                      <a:pt x="5507428" y="2926151"/>
                      <a:pt x="5489615" y="2912783"/>
                      <a:pt x="5490036" y="2913062"/>
                    </a:cubicBezTo>
                    <a:cubicBezTo>
                      <a:pt x="5484706" y="2909580"/>
                      <a:pt x="5479797" y="2907352"/>
                      <a:pt x="5474888" y="2905542"/>
                    </a:cubicBezTo>
                    <a:cubicBezTo>
                      <a:pt x="5487512" y="2898301"/>
                      <a:pt x="5500415" y="2891199"/>
                      <a:pt x="5514020" y="2884793"/>
                    </a:cubicBezTo>
                    <a:cubicBezTo>
                      <a:pt x="5641092" y="2824358"/>
                      <a:pt x="5769846" y="2793584"/>
                      <a:pt x="5873496" y="2691930"/>
                    </a:cubicBezTo>
                    <a:cubicBezTo>
                      <a:pt x="5976443" y="2590833"/>
                      <a:pt x="6041662" y="2471634"/>
                      <a:pt x="6062561" y="2328762"/>
                    </a:cubicBezTo>
                    <a:cubicBezTo>
                      <a:pt x="6083880" y="2182687"/>
                      <a:pt x="5989908" y="2056247"/>
                      <a:pt x="5912066" y="1942200"/>
                    </a:cubicBezTo>
                    <a:close/>
                    <a:moveTo>
                      <a:pt x="1271278" y="607195"/>
                    </a:moveTo>
                    <a:cubicBezTo>
                      <a:pt x="1274363" y="602739"/>
                      <a:pt x="1277589" y="598283"/>
                      <a:pt x="1280535" y="593687"/>
                    </a:cubicBezTo>
                    <a:lnTo>
                      <a:pt x="1281516" y="597029"/>
                    </a:lnTo>
                    <a:cubicBezTo>
                      <a:pt x="1285864" y="607612"/>
                      <a:pt x="1290773" y="617221"/>
                      <a:pt x="1296103" y="626133"/>
                    </a:cubicBezTo>
                    <a:cubicBezTo>
                      <a:pt x="1288529" y="617499"/>
                      <a:pt x="1280254" y="611651"/>
                      <a:pt x="1271278" y="607195"/>
                    </a:cubicBezTo>
                    <a:close/>
                    <a:moveTo>
                      <a:pt x="3828704" y="3397100"/>
                    </a:moveTo>
                    <a:cubicBezTo>
                      <a:pt x="3823655" y="3387631"/>
                      <a:pt x="3818606" y="3378301"/>
                      <a:pt x="3813697" y="3368832"/>
                    </a:cubicBezTo>
                    <a:cubicBezTo>
                      <a:pt x="3824356" y="3376073"/>
                      <a:pt x="3835577" y="3382757"/>
                      <a:pt x="3847078" y="3389023"/>
                    </a:cubicBezTo>
                    <a:cubicBezTo>
                      <a:pt x="3840486" y="3390694"/>
                      <a:pt x="3834314" y="3393340"/>
                      <a:pt x="3828704" y="3397100"/>
                    </a:cubicBezTo>
                    <a:close/>
                    <a:moveTo>
                      <a:pt x="3885087" y="3243227"/>
                    </a:moveTo>
                    <a:cubicBezTo>
                      <a:pt x="3908791" y="3239606"/>
                      <a:pt x="3927865" y="3226517"/>
                      <a:pt x="3942732" y="3207022"/>
                    </a:cubicBezTo>
                    <a:cubicBezTo>
                      <a:pt x="3954093" y="3221921"/>
                      <a:pt x="3967838" y="3235011"/>
                      <a:pt x="3983126" y="3244898"/>
                    </a:cubicBezTo>
                    <a:cubicBezTo>
                      <a:pt x="4003183" y="3263001"/>
                      <a:pt x="4023099" y="3279850"/>
                      <a:pt x="4039369" y="3293079"/>
                    </a:cubicBezTo>
                    <a:cubicBezTo>
                      <a:pt x="4034319" y="3293218"/>
                      <a:pt x="4029551" y="3293358"/>
                      <a:pt x="4024361" y="3293636"/>
                    </a:cubicBezTo>
                    <a:cubicBezTo>
                      <a:pt x="3974150" y="3296700"/>
                      <a:pt x="3927164" y="3270520"/>
                      <a:pt x="3885087" y="3243227"/>
                    </a:cubicBezTo>
                    <a:close/>
                    <a:moveTo>
                      <a:pt x="4372617" y="3644411"/>
                    </a:moveTo>
                    <a:cubicBezTo>
                      <a:pt x="4356768" y="3609041"/>
                      <a:pt x="4321424" y="3583558"/>
                      <a:pt x="4282713" y="3571721"/>
                    </a:cubicBezTo>
                    <a:cubicBezTo>
                      <a:pt x="4322265" y="3490816"/>
                      <a:pt x="4237270" y="3368693"/>
                      <a:pt x="4138530" y="3413810"/>
                    </a:cubicBezTo>
                    <a:cubicBezTo>
                      <a:pt x="4123382" y="3420773"/>
                      <a:pt x="4107954" y="3428989"/>
                      <a:pt x="4092526" y="3438318"/>
                    </a:cubicBezTo>
                    <a:cubicBezTo>
                      <a:pt x="4073591" y="3444585"/>
                      <a:pt x="4049888" y="3443749"/>
                      <a:pt x="4024923" y="3439154"/>
                    </a:cubicBezTo>
                    <a:cubicBezTo>
                      <a:pt x="4077378" y="3438736"/>
                      <a:pt x="4127870" y="3422862"/>
                      <a:pt x="4169807" y="3384289"/>
                    </a:cubicBezTo>
                    <a:cubicBezTo>
                      <a:pt x="4177941" y="3376769"/>
                      <a:pt x="4183832" y="3366047"/>
                      <a:pt x="4186357" y="3354907"/>
                    </a:cubicBezTo>
                    <a:cubicBezTo>
                      <a:pt x="4221702" y="3355046"/>
                      <a:pt x="4256766" y="3344741"/>
                      <a:pt x="4289165" y="3322322"/>
                    </a:cubicBezTo>
                    <a:cubicBezTo>
                      <a:pt x="4316374" y="3303384"/>
                      <a:pt x="4329699" y="3278040"/>
                      <a:pt x="4333906" y="3250189"/>
                    </a:cubicBezTo>
                    <a:cubicBezTo>
                      <a:pt x="4339236" y="3250747"/>
                      <a:pt x="4344706" y="3251303"/>
                      <a:pt x="4350316" y="3251164"/>
                    </a:cubicBezTo>
                    <a:cubicBezTo>
                      <a:pt x="4354945" y="3267039"/>
                      <a:pt x="4363360" y="3281939"/>
                      <a:pt x="4374300" y="3295028"/>
                    </a:cubicBezTo>
                    <a:cubicBezTo>
                      <a:pt x="4384959" y="3312992"/>
                      <a:pt x="4397022" y="3329006"/>
                      <a:pt x="4410766" y="3342652"/>
                    </a:cubicBezTo>
                    <a:cubicBezTo>
                      <a:pt x="4410626" y="3361452"/>
                      <a:pt x="4415114" y="3380111"/>
                      <a:pt x="4423249" y="3397239"/>
                    </a:cubicBezTo>
                    <a:cubicBezTo>
                      <a:pt x="4366165" y="3459345"/>
                      <a:pt x="4359994" y="3550694"/>
                      <a:pt x="4372617" y="3644411"/>
                    </a:cubicBezTo>
                    <a:close/>
                    <a:moveTo>
                      <a:pt x="5232105" y="1546029"/>
                    </a:moveTo>
                    <a:cubicBezTo>
                      <a:pt x="5230001" y="1538788"/>
                      <a:pt x="5227617" y="1531964"/>
                      <a:pt x="5224391" y="1525420"/>
                    </a:cubicBezTo>
                    <a:cubicBezTo>
                      <a:pt x="5223269" y="1523052"/>
                      <a:pt x="5221867" y="1521103"/>
                      <a:pt x="5220605" y="1518875"/>
                    </a:cubicBezTo>
                    <a:cubicBezTo>
                      <a:pt x="5227197" y="1517900"/>
                      <a:pt x="5233367" y="1517761"/>
                      <a:pt x="5239118" y="1518318"/>
                    </a:cubicBezTo>
                    <a:cubicBezTo>
                      <a:pt x="5236874" y="1527508"/>
                      <a:pt x="5234630" y="1536699"/>
                      <a:pt x="5232105" y="1546029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14" name="Freeform: Shape 111">
                <a:extLst>
                  <a:ext uri="{FF2B5EF4-FFF2-40B4-BE49-F238E27FC236}">
                    <a16:creationId xmlns:a16="http://schemas.microsoft.com/office/drawing/2014/main" id="{9F9D428C-2FCE-7B27-142B-63EBFA280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700" y="826665"/>
                <a:ext cx="1548820" cy="2130278"/>
              </a:xfrm>
              <a:custGeom>
                <a:avLst/>
                <a:gdLst>
                  <a:gd name="T0" fmla="*/ 1194037 w 1548820"/>
                  <a:gd name="T1" fmla="*/ 1884549 h 2130278"/>
                  <a:gd name="T2" fmla="*/ 793746 w 1548820"/>
                  <a:gd name="T3" fmla="*/ 1520267 h 2130278"/>
                  <a:gd name="T4" fmla="*/ 1219704 w 1548820"/>
                  <a:gd name="T5" fmla="*/ 1010884 h 2130278"/>
                  <a:gd name="T6" fmla="*/ 1288008 w 1548820"/>
                  <a:gd name="T7" fmla="*/ 1135097 h 2130278"/>
                  <a:gd name="T8" fmla="*/ 1311852 w 1548820"/>
                  <a:gd name="T9" fmla="*/ 825262 h 2130278"/>
                  <a:gd name="T10" fmla="*/ 1462627 w 1548820"/>
                  <a:gd name="T11" fmla="*/ 451232 h 2130278"/>
                  <a:gd name="T12" fmla="*/ 1313395 w 1548820"/>
                  <a:gd name="T13" fmla="*/ 7855 h 2130278"/>
                  <a:gd name="T14" fmla="*/ 1240041 w 1548820"/>
                  <a:gd name="T15" fmla="*/ 357377 h 2130278"/>
                  <a:gd name="T16" fmla="*/ 794027 w 1548820"/>
                  <a:gd name="T17" fmla="*/ 734470 h 2130278"/>
                  <a:gd name="T18" fmla="*/ 728527 w 1548820"/>
                  <a:gd name="T19" fmla="*/ 548708 h 2130278"/>
                  <a:gd name="T20" fmla="*/ 675651 w 1548820"/>
                  <a:gd name="T21" fmla="*/ 414052 h 2130278"/>
                  <a:gd name="T22" fmla="*/ 612115 w 1548820"/>
                  <a:gd name="T23" fmla="*/ 706898 h 2130278"/>
                  <a:gd name="T24" fmla="*/ 590235 w 1548820"/>
                  <a:gd name="T25" fmla="*/ 774017 h 2130278"/>
                  <a:gd name="T26" fmla="*/ 541005 w 1548820"/>
                  <a:gd name="T27" fmla="*/ 690745 h 2130278"/>
                  <a:gd name="T28" fmla="*/ 520388 w 1548820"/>
                  <a:gd name="T29" fmla="*/ 661363 h 2130278"/>
                  <a:gd name="T30" fmla="*/ 498367 w 1548820"/>
                  <a:gd name="T31" fmla="*/ 792956 h 2130278"/>
                  <a:gd name="T32" fmla="*/ 439460 w 1548820"/>
                  <a:gd name="T33" fmla="*/ 1152503 h 2130278"/>
                  <a:gd name="T34" fmla="*/ 403554 w 1548820"/>
                  <a:gd name="T35" fmla="*/ 1300806 h 2130278"/>
                  <a:gd name="T36" fmla="*/ 124726 w 1548820"/>
                  <a:gd name="T37" fmla="*/ 1135236 h 2130278"/>
                  <a:gd name="T38" fmla="*/ 217996 w 1548820"/>
                  <a:gd name="T39" fmla="*/ 872468 h 2130278"/>
                  <a:gd name="T40" fmla="*/ 226972 w 1548820"/>
                  <a:gd name="T41" fmla="*/ 862024 h 2130278"/>
                  <a:gd name="T42" fmla="*/ 675370 w 1548820"/>
                  <a:gd name="T43" fmla="*/ 387176 h 2130278"/>
                  <a:gd name="T44" fmla="*/ 870046 w 1548820"/>
                  <a:gd name="T45" fmla="*/ 551493 h 2130278"/>
                  <a:gd name="T46" fmla="*/ 863874 w 1548820"/>
                  <a:gd name="T47" fmla="*/ 579204 h 2130278"/>
                  <a:gd name="T48" fmla="*/ 984915 w 1548820"/>
                  <a:gd name="T49" fmla="*/ 549962 h 2130278"/>
                  <a:gd name="T50" fmla="*/ 1214234 w 1548820"/>
                  <a:gd name="T51" fmla="*/ 466968 h 2130278"/>
                  <a:gd name="T52" fmla="*/ 1057568 w 1548820"/>
                  <a:gd name="T53" fmla="*/ 397899 h 2130278"/>
                  <a:gd name="T54" fmla="*/ 1048451 w 1548820"/>
                  <a:gd name="T55" fmla="*/ 383974 h 2130278"/>
                  <a:gd name="T56" fmla="*/ 816608 w 1548820"/>
                  <a:gd name="T57" fmla="*/ 243608 h 2130278"/>
                  <a:gd name="T58" fmla="*/ 433429 w 1548820"/>
                  <a:gd name="T59" fmla="*/ 410571 h 2130278"/>
                  <a:gd name="T60" fmla="*/ 356428 w 1548820"/>
                  <a:gd name="T61" fmla="*/ 492590 h 2130278"/>
                  <a:gd name="T62" fmla="*/ 266665 w 1548820"/>
                  <a:gd name="T63" fmla="*/ 653286 h 2130278"/>
                  <a:gd name="T64" fmla="*/ 150533 w 1548820"/>
                  <a:gd name="T65" fmla="*/ 800614 h 2130278"/>
                  <a:gd name="T66" fmla="*/ 101724 w 1548820"/>
                  <a:gd name="T67" fmla="*/ 911876 h 2130278"/>
                  <a:gd name="T68" fmla="*/ 131598 w 1548820"/>
                  <a:gd name="T69" fmla="*/ 1237586 h 2130278"/>
                  <a:gd name="T70" fmla="*/ 381674 w 1548820"/>
                  <a:gd name="T71" fmla="*/ 1398561 h 2130278"/>
                  <a:gd name="T72" fmla="*/ 461761 w 1548820"/>
                  <a:gd name="T73" fmla="*/ 1420562 h 2130278"/>
                  <a:gd name="T74" fmla="*/ 512393 w 1548820"/>
                  <a:gd name="T75" fmla="*/ 1434209 h 2130278"/>
                  <a:gd name="T76" fmla="*/ 515759 w 1548820"/>
                  <a:gd name="T77" fmla="*/ 1459274 h 2130278"/>
                  <a:gd name="T78" fmla="*/ 532870 w 1548820"/>
                  <a:gd name="T79" fmla="*/ 1512608 h 2130278"/>
                  <a:gd name="T80" fmla="*/ 600474 w 1548820"/>
                  <a:gd name="T81" fmla="*/ 1587943 h 2130278"/>
                  <a:gd name="T82" fmla="*/ 537218 w 1548820"/>
                  <a:gd name="T83" fmla="*/ 1656594 h 2130278"/>
                  <a:gd name="T84" fmla="*/ 751810 w 1548820"/>
                  <a:gd name="T85" fmla="*/ 1819240 h 2130278"/>
                  <a:gd name="T86" fmla="*/ 1319706 w 1548820"/>
                  <a:gd name="T87" fmla="*/ 2045245 h 2130278"/>
                  <a:gd name="T88" fmla="*/ 1545238 w 1548820"/>
                  <a:gd name="T89" fmla="*/ 2092869 h 21302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48820" h="2130278">
                    <a:moveTo>
                      <a:pt x="1545238" y="2092869"/>
                    </a:moveTo>
                    <a:cubicBezTo>
                      <a:pt x="1482403" y="1983835"/>
                      <a:pt x="1311431" y="1917969"/>
                      <a:pt x="1194037" y="1884549"/>
                    </a:cubicBezTo>
                    <a:cubicBezTo>
                      <a:pt x="1092912" y="1855724"/>
                      <a:pt x="996837" y="1831215"/>
                      <a:pt x="932460" y="1741398"/>
                    </a:cubicBezTo>
                    <a:cubicBezTo>
                      <a:pt x="879723" y="1668013"/>
                      <a:pt x="829932" y="1604374"/>
                      <a:pt x="793746" y="1520267"/>
                    </a:cubicBezTo>
                    <a:cubicBezTo>
                      <a:pt x="721094" y="1351911"/>
                      <a:pt x="691219" y="1175201"/>
                      <a:pt x="814364" y="1021467"/>
                    </a:cubicBezTo>
                    <a:cubicBezTo>
                      <a:pt x="900201" y="914383"/>
                      <a:pt x="1181133" y="844757"/>
                      <a:pt x="1219704" y="1010884"/>
                    </a:cubicBezTo>
                    <a:cubicBezTo>
                      <a:pt x="1213673" y="1033582"/>
                      <a:pt x="1197122" y="1055166"/>
                      <a:pt x="1185902" y="1073548"/>
                    </a:cubicBezTo>
                    <a:cubicBezTo>
                      <a:pt x="1149996" y="1132451"/>
                      <a:pt x="1246493" y="1186202"/>
                      <a:pt x="1288008" y="1135097"/>
                    </a:cubicBezTo>
                    <a:cubicBezTo>
                      <a:pt x="1344812" y="1065192"/>
                      <a:pt x="1346215" y="999466"/>
                      <a:pt x="1335836" y="914104"/>
                    </a:cubicBezTo>
                    <a:cubicBezTo>
                      <a:pt x="1331488" y="879013"/>
                      <a:pt x="1332329" y="855480"/>
                      <a:pt x="1311852" y="825262"/>
                    </a:cubicBezTo>
                    <a:cubicBezTo>
                      <a:pt x="1294600" y="799779"/>
                      <a:pt x="1265988" y="783626"/>
                      <a:pt x="1243126" y="761624"/>
                    </a:cubicBezTo>
                    <a:cubicBezTo>
                      <a:pt x="1353227" y="691441"/>
                      <a:pt x="1451687" y="580179"/>
                      <a:pt x="1462627" y="451232"/>
                    </a:cubicBezTo>
                    <a:cubicBezTo>
                      <a:pt x="1467816" y="389405"/>
                      <a:pt x="1420410" y="346794"/>
                      <a:pt x="1371741" y="317829"/>
                    </a:cubicBezTo>
                    <a:cubicBezTo>
                      <a:pt x="1237236" y="237899"/>
                      <a:pt x="1165004" y="142511"/>
                      <a:pt x="1313395" y="7855"/>
                    </a:cubicBezTo>
                    <a:cubicBezTo>
                      <a:pt x="1316340" y="5209"/>
                      <a:pt x="1315218" y="-639"/>
                      <a:pt x="1310449" y="57"/>
                    </a:cubicBezTo>
                    <a:cubicBezTo>
                      <a:pt x="1125872" y="29161"/>
                      <a:pt x="1124470" y="244722"/>
                      <a:pt x="1240041" y="357377"/>
                    </a:cubicBezTo>
                    <a:cubicBezTo>
                      <a:pt x="1389273" y="502755"/>
                      <a:pt x="1148454" y="648412"/>
                      <a:pt x="1024888" y="704531"/>
                    </a:cubicBezTo>
                    <a:cubicBezTo>
                      <a:pt x="995995" y="717620"/>
                      <a:pt x="872430" y="742129"/>
                      <a:pt x="794027" y="734470"/>
                    </a:cubicBezTo>
                    <a:cubicBezTo>
                      <a:pt x="805808" y="697707"/>
                      <a:pt x="807351" y="657882"/>
                      <a:pt x="794448" y="623626"/>
                    </a:cubicBezTo>
                    <a:cubicBezTo>
                      <a:pt x="781684" y="590066"/>
                      <a:pt x="756859" y="569178"/>
                      <a:pt x="728527" y="548708"/>
                    </a:cubicBezTo>
                    <a:cubicBezTo>
                      <a:pt x="691500" y="521972"/>
                      <a:pt x="673687" y="460284"/>
                      <a:pt x="678316" y="414888"/>
                    </a:cubicBezTo>
                    <a:cubicBezTo>
                      <a:pt x="678456" y="413356"/>
                      <a:pt x="676212" y="412520"/>
                      <a:pt x="675651" y="414052"/>
                    </a:cubicBezTo>
                    <a:cubicBezTo>
                      <a:pt x="647039" y="489109"/>
                      <a:pt x="580137" y="523922"/>
                      <a:pt x="632031" y="609561"/>
                    </a:cubicBezTo>
                    <a:cubicBezTo>
                      <a:pt x="653771" y="645488"/>
                      <a:pt x="629366" y="671668"/>
                      <a:pt x="612115" y="706898"/>
                    </a:cubicBezTo>
                    <a:cubicBezTo>
                      <a:pt x="597108" y="737533"/>
                      <a:pt x="609310" y="765801"/>
                      <a:pt x="612816" y="793513"/>
                    </a:cubicBezTo>
                    <a:cubicBezTo>
                      <a:pt x="604541" y="786411"/>
                      <a:pt x="596827" y="779866"/>
                      <a:pt x="590235" y="774017"/>
                    </a:cubicBezTo>
                    <a:cubicBezTo>
                      <a:pt x="575648" y="747838"/>
                      <a:pt x="562745" y="720266"/>
                      <a:pt x="552226" y="688099"/>
                    </a:cubicBezTo>
                    <a:cubicBezTo>
                      <a:pt x="550122" y="681554"/>
                      <a:pt x="540865" y="684479"/>
                      <a:pt x="541005" y="690745"/>
                    </a:cubicBezTo>
                    <a:cubicBezTo>
                      <a:pt x="541426" y="700493"/>
                      <a:pt x="542408" y="709265"/>
                      <a:pt x="543810" y="717760"/>
                    </a:cubicBezTo>
                    <a:cubicBezTo>
                      <a:pt x="536096" y="703278"/>
                      <a:pt x="528943" y="685593"/>
                      <a:pt x="520388" y="661363"/>
                    </a:cubicBezTo>
                    <a:cubicBezTo>
                      <a:pt x="519546" y="658996"/>
                      <a:pt x="515899" y="659970"/>
                      <a:pt x="516180" y="662338"/>
                    </a:cubicBezTo>
                    <a:cubicBezTo>
                      <a:pt x="516741" y="666794"/>
                      <a:pt x="505941" y="774017"/>
                      <a:pt x="498367" y="792956"/>
                    </a:cubicBezTo>
                    <a:cubicBezTo>
                      <a:pt x="491916" y="808970"/>
                      <a:pt x="491916" y="830414"/>
                      <a:pt x="503837" y="844339"/>
                    </a:cubicBezTo>
                    <a:cubicBezTo>
                      <a:pt x="593601" y="950031"/>
                      <a:pt x="487988" y="1048622"/>
                      <a:pt x="439460" y="1152503"/>
                    </a:cubicBezTo>
                    <a:cubicBezTo>
                      <a:pt x="424593" y="1184253"/>
                      <a:pt x="412671" y="1230206"/>
                      <a:pt x="420105" y="1265158"/>
                    </a:cubicBezTo>
                    <a:cubicBezTo>
                      <a:pt x="434551" y="1333112"/>
                      <a:pt x="453205" y="1372103"/>
                      <a:pt x="403554" y="1300806"/>
                    </a:cubicBezTo>
                    <a:cubicBezTo>
                      <a:pt x="360356" y="1238561"/>
                      <a:pt x="304393" y="1153896"/>
                      <a:pt x="219819" y="1141224"/>
                    </a:cubicBezTo>
                    <a:cubicBezTo>
                      <a:pt x="181389" y="1135375"/>
                      <a:pt x="151514" y="1139553"/>
                      <a:pt x="124726" y="1135236"/>
                    </a:cubicBezTo>
                    <a:cubicBezTo>
                      <a:pt x="71428" y="1067560"/>
                      <a:pt x="147868" y="952956"/>
                      <a:pt x="198079" y="895445"/>
                    </a:cubicBezTo>
                    <a:cubicBezTo>
                      <a:pt x="204952" y="887647"/>
                      <a:pt x="211404" y="880127"/>
                      <a:pt x="217996" y="872468"/>
                    </a:cubicBezTo>
                    <a:cubicBezTo>
                      <a:pt x="221222" y="869405"/>
                      <a:pt x="224167" y="865923"/>
                      <a:pt x="226832" y="862442"/>
                    </a:cubicBezTo>
                    <a:lnTo>
                      <a:pt x="226972" y="862024"/>
                    </a:lnTo>
                    <a:cubicBezTo>
                      <a:pt x="293594" y="784322"/>
                      <a:pt x="347592" y="713721"/>
                      <a:pt x="394859" y="616245"/>
                    </a:cubicBezTo>
                    <a:cubicBezTo>
                      <a:pt x="455028" y="492033"/>
                      <a:pt x="545353" y="429230"/>
                      <a:pt x="675370" y="387176"/>
                    </a:cubicBezTo>
                    <a:cubicBezTo>
                      <a:pt x="738345" y="366846"/>
                      <a:pt x="845922" y="349439"/>
                      <a:pt x="855459" y="441902"/>
                    </a:cubicBezTo>
                    <a:cubicBezTo>
                      <a:pt x="859106" y="477412"/>
                      <a:pt x="882528" y="520301"/>
                      <a:pt x="870046" y="551493"/>
                    </a:cubicBezTo>
                    <a:cubicBezTo>
                      <a:pt x="868924" y="554139"/>
                      <a:pt x="868643" y="556785"/>
                      <a:pt x="868643" y="559291"/>
                    </a:cubicBezTo>
                    <a:cubicBezTo>
                      <a:pt x="866259" y="565558"/>
                      <a:pt x="864576" y="572103"/>
                      <a:pt x="863874" y="579204"/>
                    </a:cubicBezTo>
                    <a:cubicBezTo>
                      <a:pt x="861911" y="601624"/>
                      <a:pt x="880845" y="615131"/>
                      <a:pt x="901884" y="609840"/>
                    </a:cubicBezTo>
                    <a:cubicBezTo>
                      <a:pt x="937649" y="600649"/>
                      <a:pt x="956163" y="570849"/>
                      <a:pt x="984915" y="549962"/>
                    </a:cubicBezTo>
                    <a:cubicBezTo>
                      <a:pt x="1030779" y="516680"/>
                      <a:pt x="1088845" y="525314"/>
                      <a:pt x="1141020" y="530606"/>
                    </a:cubicBezTo>
                    <a:cubicBezTo>
                      <a:pt x="1173139" y="533948"/>
                      <a:pt x="1246773" y="510693"/>
                      <a:pt x="1214234" y="466968"/>
                    </a:cubicBezTo>
                    <a:cubicBezTo>
                      <a:pt x="1197122" y="443852"/>
                      <a:pt x="1155326" y="440649"/>
                      <a:pt x="1113670" y="444409"/>
                    </a:cubicBezTo>
                    <a:cubicBezTo>
                      <a:pt x="1091089" y="434383"/>
                      <a:pt x="1078045" y="411963"/>
                      <a:pt x="1057568" y="397899"/>
                    </a:cubicBezTo>
                    <a:cubicBezTo>
                      <a:pt x="1054061" y="395532"/>
                      <a:pt x="1051537" y="392329"/>
                      <a:pt x="1048451" y="389544"/>
                    </a:cubicBezTo>
                    <a:cubicBezTo>
                      <a:pt x="1048451" y="387594"/>
                      <a:pt x="1048451" y="385923"/>
                      <a:pt x="1048451" y="383974"/>
                    </a:cubicBezTo>
                    <a:cubicBezTo>
                      <a:pt x="1046768" y="300980"/>
                      <a:pt x="982391" y="219239"/>
                      <a:pt x="893468" y="228430"/>
                    </a:cubicBezTo>
                    <a:cubicBezTo>
                      <a:pt x="869485" y="230936"/>
                      <a:pt x="843397" y="236506"/>
                      <a:pt x="816608" y="243608"/>
                    </a:cubicBezTo>
                    <a:cubicBezTo>
                      <a:pt x="739608" y="249874"/>
                      <a:pt x="652649" y="284966"/>
                      <a:pt x="583924" y="309196"/>
                    </a:cubicBezTo>
                    <a:cubicBezTo>
                      <a:pt x="528663" y="328691"/>
                      <a:pt x="469334" y="361415"/>
                      <a:pt x="433429" y="410571"/>
                    </a:cubicBezTo>
                    <a:cubicBezTo>
                      <a:pt x="410427" y="430484"/>
                      <a:pt x="388687" y="452068"/>
                      <a:pt x="368911" y="475880"/>
                    </a:cubicBezTo>
                    <a:cubicBezTo>
                      <a:pt x="364563" y="481171"/>
                      <a:pt x="360496" y="487020"/>
                      <a:pt x="356428" y="492590"/>
                    </a:cubicBezTo>
                    <a:cubicBezTo>
                      <a:pt x="337494" y="527264"/>
                      <a:pt x="318840" y="561659"/>
                      <a:pt x="301168" y="597168"/>
                    </a:cubicBezTo>
                    <a:cubicBezTo>
                      <a:pt x="291209" y="617220"/>
                      <a:pt x="279708" y="636019"/>
                      <a:pt x="266665" y="653286"/>
                    </a:cubicBezTo>
                    <a:cubicBezTo>
                      <a:pt x="251236" y="684896"/>
                      <a:pt x="235668" y="715810"/>
                      <a:pt x="218276" y="744496"/>
                    </a:cubicBezTo>
                    <a:cubicBezTo>
                      <a:pt x="189945" y="744914"/>
                      <a:pt x="166943" y="781537"/>
                      <a:pt x="150533" y="800614"/>
                    </a:cubicBezTo>
                    <a:cubicBezTo>
                      <a:pt x="126128" y="828743"/>
                      <a:pt x="99339" y="857290"/>
                      <a:pt x="96674" y="896280"/>
                    </a:cubicBezTo>
                    <a:cubicBezTo>
                      <a:pt x="96254" y="902407"/>
                      <a:pt x="98357" y="907699"/>
                      <a:pt x="101724" y="911876"/>
                    </a:cubicBezTo>
                    <a:cubicBezTo>
                      <a:pt x="80264" y="954348"/>
                      <a:pt x="64977" y="1010745"/>
                      <a:pt x="35944" y="1035532"/>
                    </a:cubicBezTo>
                    <a:cubicBezTo>
                      <a:pt x="-48350" y="1107664"/>
                      <a:pt x="28791" y="1257360"/>
                      <a:pt x="131598" y="1237586"/>
                    </a:cubicBezTo>
                    <a:cubicBezTo>
                      <a:pt x="164979" y="1264322"/>
                      <a:pt x="213788" y="1274627"/>
                      <a:pt x="251377" y="1288552"/>
                    </a:cubicBezTo>
                    <a:cubicBezTo>
                      <a:pt x="309863" y="1310275"/>
                      <a:pt x="344366" y="1352747"/>
                      <a:pt x="381674" y="1398561"/>
                    </a:cubicBezTo>
                    <a:cubicBezTo>
                      <a:pt x="389108" y="1400928"/>
                      <a:pt x="396401" y="1403434"/>
                      <a:pt x="403835" y="1405106"/>
                    </a:cubicBezTo>
                    <a:cubicBezTo>
                      <a:pt x="423330" y="1409701"/>
                      <a:pt x="443107" y="1412904"/>
                      <a:pt x="461761" y="1420562"/>
                    </a:cubicBezTo>
                    <a:cubicBezTo>
                      <a:pt x="472841" y="1425019"/>
                      <a:pt x="483079" y="1430589"/>
                      <a:pt x="492196" y="1436994"/>
                    </a:cubicBezTo>
                    <a:cubicBezTo>
                      <a:pt x="499069" y="1437412"/>
                      <a:pt x="505941" y="1436576"/>
                      <a:pt x="512393" y="1434209"/>
                    </a:cubicBezTo>
                    <a:cubicBezTo>
                      <a:pt x="513235" y="1441589"/>
                      <a:pt x="513936" y="1448970"/>
                      <a:pt x="515058" y="1456211"/>
                    </a:cubicBezTo>
                    <a:lnTo>
                      <a:pt x="515759" y="1459274"/>
                    </a:lnTo>
                    <a:cubicBezTo>
                      <a:pt x="526419" y="1473478"/>
                      <a:pt x="533011" y="1490467"/>
                      <a:pt x="533011" y="1511355"/>
                    </a:cubicBezTo>
                    <a:lnTo>
                      <a:pt x="532870" y="1512608"/>
                    </a:lnTo>
                    <a:cubicBezTo>
                      <a:pt x="540023" y="1528343"/>
                      <a:pt x="548299" y="1543382"/>
                      <a:pt x="557555" y="1556054"/>
                    </a:cubicBezTo>
                    <a:cubicBezTo>
                      <a:pt x="569056" y="1570119"/>
                      <a:pt x="583363" y="1580702"/>
                      <a:pt x="600474" y="1587943"/>
                    </a:cubicBezTo>
                    <a:cubicBezTo>
                      <a:pt x="636520" y="1610502"/>
                      <a:pt x="549140" y="1638213"/>
                      <a:pt x="533151" y="1645871"/>
                    </a:cubicBezTo>
                    <a:cubicBezTo>
                      <a:pt x="526419" y="1649074"/>
                      <a:pt x="530065" y="1658683"/>
                      <a:pt x="537218" y="1656594"/>
                    </a:cubicBezTo>
                    <a:cubicBezTo>
                      <a:pt x="575929" y="1645314"/>
                      <a:pt x="606645" y="1640023"/>
                      <a:pt x="631050" y="1625401"/>
                    </a:cubicBezTo>
                    <a:cubicBezTo>
                      <a:pt x="661906" y="1697952"/>
                      <a:pt x="702300" y="1764375"/>
                      <a:pt x="751810" y="1819240"/>
                    </a:cubicBezTo>
                    <a:cubicBezTo>
                      <a:pt x="826987" y="1902512"/>
                      <a:pt x="975518" y="1945262"/>
                      <a:pt x="1080850" y="1974087"/>
                    </a:cubicBezTo>
                    <a:cubicBezTo>
                      <a:pt x="1161497" y="1996089"/>
                      <a:pt x="1238077" y="2028256"/>
                      <a:pt x="1319706" y="2045245"/>
                    </a:cubicBezTo>
                    <a:cubicBezTo>
                      <a:pt x="1396566" y="2061259"/>
                      <a:pt x="1445376" y="2117377"/>
                      <a:pt x="1522095" y="2129910"/>
                    </a:cubicBezTo>
                    <a:cubicBezTo>
                      <a:pt x="1544256" y="2133531"/>
                      <a:pt x="1554915" y="2109719"/>
                      <a:pt x="1545238" y="2092869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15" name="Freeform: Shape 112">
                <a:extLst>
                  <a:ext uri="{FF2B5EF4-FFF2-40B4-BE49-F238E27FC236}">
                    <a16:creationId xmlns:a16="http://schemas.microsoft.com/office/drawing/2014/main" id="{9FD49707-E703-019D-AD39-B15B4B57E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1960" y="1910458"/>
                <a:ext cx="335240" cy="387150"/>
              </a:xfrm>
              <a:custGeom>
                <a:avLst/>
                <a:gdLst>
                  <a:gd name="T0" fmla="*/ 335241 w 335240"/>
                  <a:gd name="T1" fmla="*/ 14402 h 387150"/>
                  <a:gd name="T2" fmla="*/ 297091 w 335240"/>
                  <a:gd name="T3" fmla="*/ 6464 h 387150"/>
                  <a:gd name="T4" fmla="*/ 230329 w 335240"/>
                  <a:gd name="T5" fmla="*/ 31251 h 387150"/>
                  <a:gd name="T6" fmla="*/ 175910 w 335240"/>
                  <a:gd name="T7" fmla="*/ 53392 h 387150"/>
                  <a:gd name="T8" fmla="*/ 168476 w 335240"/>
                  <a:gd name="T9" fmla="*/ 65089 h 387150"/>
                  <a:gd name="T10" fmla="*/ 170720 w 335240"/>
                  <a:gd name="T11" fmla="*/ 69685 h 387150"/>
                  <a:gd name="T12" fmla="*/ 120649 w 335240"/>
                  <a:gd name="T13" fmla="*/ 143209 h 387150"/>
                  <a:gd name="T14" fmla="*/ 57394 w 335240"/>
                  <a:gd name="T15" fmla="*/ 177744 h 387150"/>
                  <a:gd name="T16" fmla="*/ 6060 w 335240"/>
                  <a:gd name="T17" fmla="*/ 221469 h 387150"/>
                  <a:gd name="T18" fmla="*/ 3535 w 335240"/>
                  <a:gd name="T19" fmla="*/ 237483 h 387150"/>
                  <a:gd name="T20" fmla="*/ 95824 w 335240"/>
                  <a:gd name="T21" fmla="*/ 278144 h 387150"/>
                  <a:gd name="T22" fmla="*/ 138041 w 335240"/>
                  <a:gd name="T23" fmla="*/ 262687 h 387150"/>
                  <a:gd name="T24" fmla="*/ 163147 w 335240"/>
                  <a:gd name="T25" fmla="*/ 383558 h 387150"/>
                  <a:gd name="T26" fmla="*/ 186429 w 335240"/>
                  <a:gd name="T27" fmla="*/ 381190 h 387150"/>
                  <a:gd name="T28" fmla="*/ 188252 w 335240"/>
                  <a:gd name="T29" fmla="*/ 383697 h 387150"/>
                  <a:gd name="T30" fmla="*/ 192881 w 335240"/>
                  <a:gd name="T31" fmla="*/ 383836 h 387150"/>
                  <a:gd name="T32" fmla="*/ 211535 w 335240"/>
                  <a:gd name="T33" fmla="*/ 338579 h 387150"/>
                  <a:gd name="T34" fmla="*/ 255154 w 335240"/>
                  <a:gd name="T35" fmla="*/ 195150 h 387150"/>
                  <a:gd name="T36" fmla="*/ 325563 w 335240"/>
                  <a:gd name="T37" fmla="*/ 107004 h 387150"/>
                  <a:gd name="T38" fmla="*/ 334399 w 335240"/>
                  <a:gd name="T39" fmla="*/ 31530 h 387150"/>
                  <a:gd name="T40" fmla="*/ 335241 w 335240"/>
                  <a:gd name="T41" fmla="*/ 14402 h 3871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35240" h="387150">
                    <a:moveTo>
                      <a:pt x="335241" y="14402"/>
                    </a:moveTo>
                    <a:cubicBezTo>
                      <a:pt x="329490" y="1034"/>
                      <a:pt x="319251" y="-5929"/>
                      <a:pt x="297091" y="6464"/>
                    </a:cubicBezTo>
                    <a:cubicBezTo>
                      <a:pt x="275632" y="18579"/>
                      <a:pt x="255295" y="29023"/>
                      <a:pt x="230329" y="31251"/>
                    </a:cubicBezTo>
                    <a:cubicBezTo>
                      <a:pt x="209291" y="33201"/>
                      <a:pt x="188393" y="33201"/>
                      <a:pt x="175910" y="53392"/>
                    </a:cubicBezTo>
                    <a:cubicBezTo>
                      <a:pt x="173525" y="57152"/>
                      <a:pt x="171001" y="61190"/>
                      <a:pt x="168476" y="65089"/>
                    </a:cubicBezTo>
                    <a:cubicBezTo>
                      <a:pt x="169037" y="66621"/>
                      <a:pt x="169879" y="68153"/>
                      <a:pt x="170720" y="69685"/>
                    </a:cubicBezTo>
                    <a:cubicBezTo>
                      <a:pt x="158939" y="97396"/>
                      <a:pt x="144212" y="125385"/>
                      <a:pt x="120649" y="143209"/>
                    </a:cubicBezTo>
                    <a:cubicBezTo>
                      <a:pt x="100452" y="158388"/>
                      <a:pt x="77590" y="163819"/>
                      <a:pt x="57394" y="177744"/>
                    </a:cubicBezTo>
                    <a:cubicBezTo>
                      <a:pt x="38038" y="190973"/>
                      <a:pt x="26958" y="211582"/>
                      <a:pt x="6060" y="221469"/>
                    </a:cubicBezTo>
                    <a:cubicBezTo>
                      <a:pt x="169" y="224254"/>
                      <a:pt x="-2776" y="233027"/>
                      <a:pt x="3535" y="237483"/>
                    </a:cubicBezTo>
                    <a:cubicBezTo>
                      <a:pt x="32708" y="257953"/>
                      <a:pt x="55991" y="282322"/>
                      <a:pt x="95824" y="278144"/>
                    </a:cubicBezTo>
                    <a:cubicBezTo>
                      <a:pt x="110971" y="276612"/>
                      <a:pt x="124997" y="270764"/>
                      <a:pt x="138041" y="262687"/>
                    </a:cubicBezTo>
                    <a:cubicBezTo>
                      <a:pt x="130327" y="307666"/>
                      <a:pt x="132150" y="361834"/>
                      <a:pt x="163147" y="383558"/>
                    </a:cubicBezTo>
                    <a:cubicBezTo>
                      <a:pt x="170019" y="388431"/>
                      <a:pt x="181099" y="388988"/>
                      <a:pt x="186429" y="381190"/>
                    </a:cubicBezTo>
                    <a:lnTo>
                      <a:pt x="188252" y="383697"/>
                    </a:lnTo>
                    <a:cubicBezTo>
                      <a:pt x="189515" y="385089"/>
                      <a:pt x="191478" y="385368"/>
                      <a:pt x="192881" y="383836"/>
                    </a:cubicBezTo>
                    <a:cubicBezTo>
                      <a:pt x="210413" y="365037"/>
                      <a:pt x="208449" y="365873"/>
                      <a:pt x="211535" y="338579"/>
                    </a:cubicBezTo>
                    <a:cubicBezTo>
                      <a:pt x="217566" y="284968"/>
                      <a:pt x="222334" y="239711"/>
                      <a:pt x="255154" y="195150"/>
                    </a:cubicBezTo>
                    <a:cubicBezTo>
                      <a:pt x="280541" y="160755"/>
                      <a:pt x="308732" y="147526"/>
                      <a:pt x="325563" y="107004"/>
                    </a:cubicBezTo>
                    <a:cubicBezTo>
                      <a:pt x="335241" y="83888"/>
                      <a:pt x="334679" y="57013"/>
                      <a:pt x="334399" y="31530"/>
                    </a:cubicBezTo>
                    <a:cubicBezTo>
                      <a:pt x="334820" y="25820"/>
                      <a:pt x="334960" y="20111"/>
                      <a:pt x="335241" y="14402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16" name="Freeform: Shape 113">
                <a:extLst>
                  <a:ext uri="{FF2B5EF4-FFF2-40B4-BE49-F238E27FC236}">
                    <a16:creationId xmlns:a16="http://schemas.microsoft.com/office/drawing/2014/main" id="{ED63B640-BE83-BBD2-CFF6-2DF43089F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822" y="502137"/>
                <a:ext cx="3997384" cy="2770574"/>
              </a:xfrm>
              <a:custGeom>
                <a:avLst/>
                <a:gdLst>
                  <a:gd name="T0" fmla="*/ 3846679 w 3997384"/>
                  <a:gd name="T1" fmla="*/ 1170817 h 2770574"/>
                  <a:gd name="T2" fmla="*/ 3649900 w 3997384"/>
                  <a:gd name="T3" fmla="*/ 947597 h 2770574"/>
                  <a:gd name="T4" fmla="*/ 3509644 w 3997384"/>
                  <a:gd name="T5" fmla="*/ 682740 h 2770574"/>
                  <a:gd name="T6" fmla="*/ 3577107 w 3997384"/>
                  <a:gd name="T7" fmla="*/ 273480 h 2770574"/>
                  <a:gd name="T8" fmla="*/ 3392390 w 3997384"/>
                  <a:gd name="T9" fmla="*/ 476787 h 2770574"/>
                  <a:gd name="T10" fmla="*/ 3161388 w 3997384"/>
                  <a:gd name="T11" fmla="*/ 238945 h 2770574"/>
                  <a:gd name="T12" fmla="*/ 3270788 w 3997384"/>
                  <a:gd name="T13" fmla="*/ 10573 h 2770574"/>
                  <a:gd name="T14" fmla="*/ 3208374 w 3997384"/>
                  <a:gd name="T15" fmla="*/ 552401 h 2770574"/>
                  <a:gd name="T16" fmla="*/ 2979196 w 3997384"/>
                  <a:gd name="T17" fmla="*/ 444202 h 2770574"/>
                  <a:gd name="T18" fmla="*/ 2787326 w 3997384"/>
                  <a:gd name="T19" fmla="*/ 284341 h 2770574"/>
                  <a:gd name="T20" fmla="*/ 2828982 w 3997384"/>
                  <a:gd name="T21" fmla="*/ 592505 h 2770574"/>
                  <a:gd name="T22" fmla="*/ 2808224 w 3997384"/>
                  <a:gd name="T23" fmla="*/ 734960 h 2770574"/>
                  <a:gd name="T24" fmla="*/ 2697141 w 3997384"/>
                  <a:gd name="T25" fmla="*/ 658928 h 2770574"/>
                  <a:gd name="T26" fmla="*/ 2625330 w 3997384"/>
                  <a:gd name="T27" fmla="*/ 825055 h 2770574"/>
                  <a:gd name="T28" fmla="*/ 2517473 w 3997384"/>
                  <a:gd name="T29" fmla="*/ 876161 h 2770574"/>
                  <a:gd name="T30" fmla="*/ 2278898 w 3997384"/>
                  <a:gd name="T31" fmla="*/ 1031844 h 2770574"/>
                  <a:gd name="T32" fmla="*/ 2053647 w 3997384"/>
                  <a:gd name="T33" fmla="*/ 1150904 h 2770574"/>
                  <a:gd name="T34" fmla="*/ 1996002 w 3997384"/>
                  <a:gd name="T35" fmla="*/ 1000234 h 2770574"/>
                  <a:gd name="T36" fmla="*/ 1907641 w 3997384"/>
                  <a:gd name="T37" fmla="*/ 1150208 h 2770574"/>
                  <a:gd name="T38" fmla="*/ 1833866 w 3997384"/>
                  <a:gd name="T39" fmla="*/ 1292384 h 2770574"/>
                  <a:gd name="T40" fmla="*/ 2286191 w 3997384"/>
                  <a:gd name="T41" fmla="*/ 1155917 h 2770574"/>
                  <a:gd name="T42" fmla="*/ 2410318 w 3997384"/>
                  <a:gd name="T43" fmla="*/ 1226657 h 2770574"/>
                  <a:gd name="T44" fmla="*/ 2474695 w 3997384"/>
                  <a:gd name="T45" fmla="*/ 1257014 h 2770574"/>
                  <a:gd name="T46" fmla="*/ 2710466 w 3997384"/>
                  <a:gd name="T47" fmla="*/ 982967 h 2770574"/>
                  <a:gd name="T48" fmla="*/ 2961944 w 3997384"/>
                  <a:gd name="T49" fmla="*/ 939381 h 2770574"/>
                  <a:gd name="T50" fmla="*/ 2988733 w 3997384"/>
                  <a:gd name="T51" fmla="*/ 977397 h 2770574"/>
                  <a:gd name="T52" fmla="*/ 3051287 w 3997384"/>
                  <a:gd name="T53" fmla="*/ 1328171 h 2770574"/>
                  <a:gd name="T54" fmla="*/ 3141051 w 3997384"/>
                  <a:gd name="T55" fmla="*/ 1127510 h 2770574"/>
                  <a:gd name="T56" fmla="*/ 3226888 w 3997384"/>
                  <a:gd name="T57" fmla="*/ 986587 h 2770574"/>
                  <a:gd name="T58" fmla="*/ 3394073 w 3997384"/>
                  <a:gd name="T59" fmla="*/ 1234316 h 2770574"/>
                  <a:gd name="T60" fmla="*/ 3496600 w 3997384"/>
                  <a:gd name="T61" fmla="*/ 1061226 h 2770574"/>
                  <a:gd name="T62" fmla="*/ 3577107 w 3997384"/>
                  <a:gd name="T63" fmla="*/ 1054820 h 2770574"/>
                  <a:gd name="T64" fmla="*/ 3600670 w 3997384"/>
                  <a:gd name="T65" fmla="*/ 1313411 h 2770574"/>
                  <a:gd name="T66" fmla="*/ 3411325 w 3997384"/>
                  <a:gd name="T67" fmla="*/ 1314803 h 2770574"/>
                  <a:gd name="T68" fmla="*/ 3233620 w 3997384"/>
                  <a:gd name="T69" fmla="*/ 1189477 h 2770574"/>
                  <a:gd name="T70" fmla="*/ 3374858 w 3997384"/>
                  <a:gd name="T71" fmla="*/ 1547771 h 2770574"/>
                  <a:gd name="T72" fmla="*/ 3583419 w 3997384"/>
                  <a:gd name="T73" fmla="*/ 1473968 h 2770574"/>
                  <a:gd name="T74" fmla="*/ 3381169 w 3997384"/>
                  <a:gd name="T75" fmla="*/ 1634246 h 2770574"/>
                  <a:gd name="T76" fmla="*/ 2855210 w 3997384"/>
                  <a:gd name="T77" fmla="*/ 1312157 h 2770574"/>
                  <a:gd name="T78" fmla="*/ 2655485 w 3997384"/>
                  <a:gd name="T79" fmla="*/ 1238075 h 2770574"/>
                  <a:gd name="T80" fmla="*/ 2491386 w 3997384"/>
                  <a:gd name="T81" fmla="*/ 1341122 h 2770574"/>
                  <a:gd name="T82" fmla="*/ 1278312 w 3997384"/>
                  <a:gd name="T83" fmla="*/ 1560304 h 2770574"/>
                  <a:gd name="T84" fmla="*/ 1567239 w 3997384"/>
                  <a:gd name="T85" fmla="*/ 2239851 h 2770574"/>
                  <a:gd name="T86" fmla="*/ 1794594 w 3997384"/>
                  <a:gd name="T87" fmla="*/ 2390243 h 2770574"/>
                  <a:gd name="T88" fmla="*/ 1650832 w 3997384"/>
                  <a:gd name="T89" fmla="*/ 2313237 h 2770574"/>
                  <a:gd name="T90" fmla="*/ 1476213 w 3997384"/>
                  <a:gd name="T91" fmla="*/ 2423803 h 2770574"/>
                  <a:gd name="T92" fmla="*/ 8715 w 3997384"/>
                  <a:gd name="T93" fmla="*/ 1806083 h 2770574"/>
                  <a:gd name="T94" fmla="*/ 348696 w 3997384"/>
                  <a:gd name="T95" fmla="*/ 2091270 h 2770574"/>
                  <a:gd name="T96" fmla="*/ 1223753 w 3997384"/>
                  <a:gd name="T97" fmla="*/ 2599399 h 2770574"/>
                  <a:gd name="T98" fmla="*/ 1211130 w 3997384"/>
                  <a:gd name="T99" fmla="*/ 2766501 h 2770574"/>
                  <a:gd name="T100" fmla="*/ 1529370 w 3997384"/>
                  <a:gd name="T101" fmla="*/ 2705091 h 2770574"/>
                  <a:gd name="T102" fmla="*/ 1906799 w 3997384"/>
                  <a:gd name="T103" fmla="*/ 2492315 h 2770574"/>
                  <a:gd name="T104" fmla="*/ 1477896 w 3997384"/>
                  <a:gd name="T105" fmla="*/ 2115221 h 2770574"/>
                  <a:gd name="T106" fmla="*/ 1858411 w 3997384"/>
                  <a:gd name="T107" fmla="*/ 1431357 h 2770574"/>
                  <a:gd name="T108" fmla="*/ 2348044 w 3997384"/>
                  <a:gd name="T109" fmla="*/ 1427040 h 2770574"/>
                  <a:gd name="T110" fmla="*/ 2599663 w 3997384"/>
                  <a:gd name="T111" fmla="*/ 1438041 h 2770574"/>
                  <a:gd name="T112" fmla="*/ 3491551 w 3997384"/>
                  <a:gd name="T113" fmla="*/ 1823628 h 2770574"/>
                  <a:gd name="T114" fmla="*/ 3780198 w 3997384"/>
                  <a:gd name="T115" fmla="*/ 1845630 h 2770574"/>
                  <a:gd name="T116" fmla="*/ 3991002 w 3997384"/>
                  <a:gd name="T117" fmla="*/ 1474664 h 27705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997384" h="2770574">
                    <a:moveTo>
                      <a:pt x="3880621" y="1211061"/>
                    </a:moveTo>
                    <a:cubicBezTo>
                      <a:pt x="3869400" y="1197971"/>
                      <a:pt x="3858320" y="1184464"/>
                      <a:pt x="3847240" y="1171096"/>
                    </a:cubicBezTo>
                    <a:lnTo>
                      <a:pt x="3846679" y="1170817"/>
                    </a:lnTo>
                    <a:cubicBezTo>
                      <a:pt x="3813999" y="1151183"/>
                      <a:pt x="3782301" y="1134612"/>
                      <a:pt x="3757757" y="1104673"/>
                    </a:cubicBezTo>
                    <a:cubicBezTo>
                      <a:pt x="3741487" y="1084760"/>
                      <a:pt x="3734615" y="1061504"/>
                      <a:pt x="3737139" y="1038389"/>
                    </a:cubicBezTo>
                    <a:cubicBezTo>
                      <a:pt x="3709228" y="1006500"/>
                      <a:pt x="3680476" y="975726"/>
                      <a:pt x="3649900" y="947597"/>
                    </a:cubicBezTo>
                    <a:cubicBezTo>
                      <a:pt x="3591694" y="894124"/>
                      <a:pt x="3529420" y="860425"/>
                      <a:pt x="3466024" y="844968"/>
                    </a:cubicBezTo>
                    <a:cubicBezTo>
                      <a:pt x="3475281" y="831879"/>
                      <a:pt x="3483276" y="817814"/>
                      <a:pt x="3489447" y="802357"/>
                    </a:cubicBezTo>
                    <a:cubicBezTo>
                      <a:pt x="3506839" y="758493"/>
                      <a:pt x="3515394" y="724237"/>
                      <a:pt x="3509644" y="682740"/>
                    </a:cubicBezTo>
                    <a:cubicBezTo>
                      <a:pt x="3529841" y="639015"/>
                      <a:pt x="3541763" y="591113"/>
                      <a:pt x="3546250" y="545856"/>
                    </a:cubicBezTo>
                    <a:cubicBezTo>
                      <a:pt x="3551020" y="498371"/>
                      <a:pt x="3541622" y="450469"/>
                      <a:pt x="3530963" y="404237"/>
                    </a:cubicBezTo>
                    <a:cubicBezTo>
                      <a:pt x="3546250" y="359259"/>
                      <a:pt x="3563362" y="315255"/>
                      <a:pt x="3577107" y="273480"/>
                    </a:cubicBezTo>
                    <a:cubicBezTo>
                      <a:pt x="3587767" y="263732"/>
                      <a:pt x="3598566" y="253567"/>
                      <a:pt x="3608244" y="242009"/>
                    </a:cubicBezTo>
                    <a:cubicBezTo>
                      <a:pt x="3646253" y="196613"/>
                      <a:pt x="3596042" y="132418"/>
                      <a:pt x="3542043" y="151078"/>
                    </a:cubicBezTo>
                    <a:cubicBezTo>
                      <a:pt x="3418478" y="194106"/>
                      <a:pt x="3369949" y="359677"/>
                      <a:pt x="3392390" y="476787"/>
                    </a:cubicBezTo>
                    <a:cubicBezTo>
                      <a:pt x="3412166" y="579416"/>
                      <a:pt x="3374297" y="638180"/>
                      <a:pt x="3312304" y="667980"/>
                    </a:cubicBezTo>
                    <a:cubicBezTo>
                      <a:pt x="3302346" y="591948"/>
                      <a:pt x="3285375" y="518145"/>
                      <a:pt x="3256342" y="446013"/>
                    </a:cubicBezTo>
                    <a:cubicBezTo>
                      <a:pt x="3227589" y="374716"/>
                      <a:pt x="3177939" y="315395"/>
                      <a:pt x="3161388" y="238945"/>
                    </a:cubicBezTo>
                    <a:cubicBezTo>
                      <a:pt x="3147223" y="173776"/>
                      <a:pt x="3223802" y="53602"/>
                      <a:pt x="3268684" y="156926"/>
                    </a:cubicBezTo>
                    <a:cubicBezTo>
                      <a:pt x="3270788" y="161661"/>
                      <a:pt x="3277100" y="161661"/>
                      <a:pt x="3279344" y="157205"/>
                    </a:cubicBezTo>
                    <a:cubicBezTo>
                      <a:pt x="3301644" y="114455"/>
                      <a:pt x="3332921" y="39398"/>
                      <a:pt x="3270788" y="10573"/>
                    </a:cubicBezTo>
                    <a:cubicBezTo>
                      <a:pt x="3198837" y="-22847"/>
                      <a:pt x="3137685" y="28954"/>
                      <a:pt x="3092523" y="82427"/>
                    </a:cubicBezTo>
                    <a:cubicBezTo>
                      <a:pt x="3019449" y="169041"/>
                      <a:pt x="3047360" y="285316"/>
                      <a:pt x="3093224" y="375969"/>
                    </a:cubicBezTo>
                    <a:cubicBezTo>
                      <a:pt x="3125202" y="439050"/>
                      <a:pt x="3175274" y="490016"/>
                      <a:pt x="3208374" y="552401"/>
                    </a:cubicBezTo>
                    <a:cubicBezTo>
                      <a:pt x="3241755" y="615342"/>
                      <a:pt x="3234462" y="647231"/>
                      <a:pt x="3214545" y="691931"/>
                    </a:cubicBezTo>
                    <a:cubicBezTo>
                      <a:pt x="3178780" y="694577"/>
                      <a:pt x="3140911" y="692627"/>
                      <a:pt x="3104164" y="686918"/>
                    </a:cubicBezTo>
                    <a:cubicBezTo>
                      <a:pt x="3052409" y="613950"/>
                      <a:pt x="3025621" y="527057"/>
                      <a:pt x="2979196" y="444202"/>
                    </a:cubicBezTo>
                    <a:cubicBezTo>
                      <a:pt x="2941467" y="377083"/>
                      <a:pt x="2930106" y="295203"/>
                      <a:pt x="2903318" y="223349"/>
                    </a:cubicBezTo>
                    <a:cubicBezTo>
                      <a:pt x="2889993" y="187701"/>
                      <a:pt x="2871620" y="170991"/>
                      <a:pt x="2848477" y="155952"/>
                    </a:cubicBezTo>
                    <a:cubicBezTo>
                      <a:pt x="2807102" y="175725"/>
                      <a:pt x="2790552" y="224742"/>
                      <a:pt x="2787326" y="284341"/>
                    </a:cubicBezTo>
                    <a:cubicBezTo>
                      <a:pt x="2789430" y="300077"/>
                      <a:pt x="2792375" y="316926"/>
                      <a:pt x="2796723" y="335865"/>
                    </a:cubicBezTo>
                    <a:cubicBezTo>
                      <a:pt x="2814816" y="414263"/>
                      <a:pt x="2810047" y="503941"/>
                      <a:pt x="2831927" y="581783"/>
                    </a:cubicBezTo>
                    <a:cubicBezTo>
                      <a:pt x="2830525" y="585125"/>
                      <a:pt x="2829683" y="588885"/>
                      <a:pt x="2828982" y="592505"/>
                    </a:cubicBezTo>
                    <a:cubicBezTo>
                      <a:pt x="2830104" y="598772"/>
                      <a:pt x="2831226" y="604481"/>
                      <a:pt x="2831927" y="609494"/>
                    </a:cubicBezTo>
                    <a:cubicBezTo>
                      <a:pt x="2834592" y="627457"/>
                      <a:pt x="2834732" y="643889"/>
                      <a:pt x="2833190" y="659485"/>
                    </a:cubicBezTo>
                    <a:cubicBezTo>
                      <a:pt x="2833891" y="686500"/>
                      <a:pt x="2828841" y="711705"/>
                      <a:pt x="2808224" y="734960"/>
                    </a:cubicBezTo>
                    <a:cubicBezTo>
                      <a:pt x="2794900" y="757936"/>
                      <a:pt x="2777368" y="779799"/>
                      <a:pt x="2757171" y="802079"/>
                    </a:cubicBezTo>
                    <a:cubicBezTo>
                      <a:pt x="2737816" y="823524"/>
                      <a:pt x="2699666" y="806674"/>
                      <a:pt x="2700507" y="778685"/>
                    </a:cubicBezTo>
                    <a:cubicBezTo>
                      <a:pt x="2701629" y="736909"/>
                      <a:pt x="2695458" y="698615"/>
                      <a:pt x="2697141" y="658928"/>
                    </a:cubicBezTo>
                    <a:lnTo>
                      <a:pt x="2694336" y="659346"/>
                    </a:lnTo>
                    <a:cubicBezTo>
                      <a:pt x="2667968" y="668954"/>
                      <a:pt x="2663059" y="701678"/>
                      <a:pt x="2658851" y="725490"/>
                    </a:cubicBezTo>
                    <a:cubicBezTo>
                      <a:pt x="2652680" y="760582"/>
                      <a:pt x="2636411" y="791635"/>
                      <a:pt x="2625330" y="825055"/>
                    </a:cubicBezTo>
                    <a:cubicBezTo>
                      <a:pt x="2598962" y="839816"/>
                      <a:pt x="2574137" y="860147"/>
                      <a:pt x="2553659" y="875882"/>
                    </a:cubicBezTo>
                    <a:cubicBezTo>
                      <a:pt x="2547208" y="880756"/>
                      <a:pt x="2540896" y="885630"/>
                      <a:pt x="2534725" y="890225"/>
                    </a:cubicBezTo>
                    <a:cubicBezTo>
                      <a:pt x="2529816" y="884655"/>
                      <a:pt x="2523785" y="879920"/>
                      <a:pt x="2517473" y="876161"/>
                    </a:cubicBezTo>
                    <a:cubicBezTo>
                      <a:pt x="2479604" y="853741"/>
                      <a:pt x="2425045" y="870591"/>
                      <a:pt x="2395311" y="901783"/>
                    </a:cubicBezTo>
                    <a:cubicBezTo>
                      <a:pt x="2359685" y="939102"/>
                      <a:pt x="2327286" y="976561"/>
                      <a:pt x="2298955" y="1019590"/>
                    </a:cubicBezTo>
                    <a:cubicBezTo>
                      <a:pt x="2294467" y="1026413"/>
                      <a:pt x="2287314" y="1030034"/>
                      <a:pt x="2278898" y="1031844"/>
                    </a:cubicBezTo>
                    <a:cubicBezTo>
                      <a:pt x="2271605" y="1036857"/>
                      <a:pt x="2263750" y="1041174"/>
                      <a:pt x="2255475" y="1044934"/>
                    </a:cubicBezTo>
                    <a:cubicBezTo>
                      <a:pt x="2222375" y="1059694"/>
                      <a:pt x="2187451" y="1066796"/>
                      <a:pt x="2156174" y="1086291"/>
                    </a:cubicBezTo>
                    <a:cubicBezTo>
                      <a:pt x="2121812" y="1107736"/>
                      <a:pt x="2089132" y="1131270"/>
                      <a:pt x="2053647" y="1150904"/>
                    </a:cubicBezTo>
                    <a:cubicBezTo>
                      <a:pt x="2033029" y="1162323"/>
                      <a:pt x="2004838" y="1143524"/>
                      <a:pt x="2012552" y="1119572"/>
                    </a:cubicBezTo>
                    <a:cubicBezTo>
                      <a:pt x="2023772" y="1084481"/>
                      <a:pt x="2017601" y="1052871"/>
                      <a:pt x="2010869" y="1020425"/>
                    </a:cubicBezTo>
                    <a:cubicBezTo>
                      <a:pt x="2006521" y="1013741"/>
                      <a:pt x="2001472" y="1006918"/>
                      <a:pt x="1996002" y="1000234"/>
                    </a:cubicBezTo>
                    <a:cubicBezTo>
                      <a:pt x="1983659" y="971827"/>
                      <a:pt x="1963182" y="946622"/>
                      <a:pt x="1936954" y="921000"/>
                    </a:cubicBezTo>
                    <a:cubicBezTo>
                      <a:pt x="1918160" y="902618"/>
                      <a:pt x="1885200" y="918493"/>
                      <a:pt x="1881834" y="942166"/>
                    </a:cubicBezTo>
                    <a:cubicBezTo>
                      <a:pt x="1877345" y="974194"/>
                      <a:pt x="1903713" y="1074733"/>
                      <a:pt x="1907641" y="1150208"/>
                    </a:cubicBezTo>
                    <a:lnTo>
                      <a:pt x="1906519" y="1151879"/>
                    </a:lnTo>
                    <a:cubicBezTo>
                      <a:pt x="1878187" y="1190034"/>
                      <a:pt x="1824749" y="1208833"/>
                      <a:pt x="1802308" y="1249773"/>
                    </a:cubicBezTo>
                    <a:cubicBezTo>
                      <a:pt x="1791228" y="1270103"/>
                      <a:pt x="1812126" y="1295308"/>
                      <a:pt x="1833866" y="1292384"/>
                    </a:cubicBezTo>
                    <a:cubicBezTo>
                      <a:pt x="1884779" y="1285560"/>
                      <a:pt x="1925173" y="1285003"/>
                      <a:pt x="1957712" y="1271635"/>
                    </a:cubicBezTo>
                    <a:cubicBezTo>
                      <a:pt x="2012131" y="1309094"/>
                      <a:pt x="2122372" y="1274142"/>
                      <a:pt x="2164169" y="1245317"/>
                    </a:cubicBezTo>
                    <a:cubicBezTo>
                      <a:pt x="2203581" y="1218163"/>
                      <a:pt x="2246639" y="1188780"/>
                      <a:pt x="2286191" y="1155917"/>
                    </a:cubicBezTo>
                    <a:cubicBezTo>
                      <a:pt x="2294326" y="1159398"/>
                      <a:pt x="2303162" y="1160930"/>
                      <a:pt x="2311297" y="1159677"/>
                    </a:cubicBezTo>
                    <a:cubicBezTo>
                      <a:pt x="2353234" y="1153132"/>
                      <a:pt x="2396853" y="1145055"/>
                      <a:pt x="2439070" y="1140599"/>
                    </a:cubicBezTo>
                    <a:cubicBezTo>
                      <a:pt x="2507655" y="1133219"/>
                      <a:pt x="2419996" y="1212314"/>
                      <a:pt x="2410318" y="1226657"/>
                    </a:cubicBezTo>
                    <a:cubicBezTo>
                      <a:pt x="2406671" y="1232088"/>
                      <a:pt x="2406952" y="1238354"/>
                      <a:pt x="2412001" y="1242810"/>
                    </a:cubicBezTo>
                    <a:cubicBezTo>
                      <a:pt x="2417892" y="1248102"/>
                      <a:pt x="2423923" y="1253393"/>
                      <a:pt x="2429954" y="1258685"/>
                    </a:cubicBezTo>
                    <a:cubicBezTo>
                      <a:pt x="2444821" y="1259103"/>
                      <a:pt x="2459828" y="1258824"/>
                      <a:pt x="2474695" y="1257014"/>
                    </a:cubicBezTo>
                    <a:cubicBezTo>
                      <a:pt x="2578625" y="1244620"/>
                      <a:pt x="2602048" y="1197136"/>
                      <a:pt x="2631081" y="1109546"/>
                    </a:cubicBezTo>
                    <a:cubicBezTo>
                      <a:pt x="2631081" y="1093811"/>
                      <a:pt x="2629959" y="1078215"/>
                      <a:pt x="2626592" y="1063733"/>
                    </a:cubicBezTo>
                    <a:cubicBezTo>
                      <a:pt x="2659973" y="1042288"/>
                      <a:pt x="2689848" y="1014437"/>
                      <a:pt x="2710466" y="982967"/>
                    </a:cubicBezTo>
                    <a:cubicBezTo>
                      <a:pt x="2766007" y="994385"/>
                      <a:pt x="2833610" y="965560"/>
                      <a:pt x="2886347" y="925456"/>
                    </a:cubicBezTo>
                    <a:lnTo>
                      <a:pt x="2886908" y="925456"/>
                    </a:lnTo>
                    <a:cubicBezTo>
                      <a:pt x="2911031" y="924899"/>
                      <a:pt x="2937820" y="934786"/>
                      <a:pt x="2961944" y="939381"/>
                    </a:cubicBezTo>
                    <a:cubicBezTo>
                      <a:pt x="2962506" y="940216"/>
                      <a:pt x="2965872" y="942723"/>
                      <a:pt x="2972464" y="947318"/>
                    </a:cubicBezTo>
                    <a:cubicBezTo>
                      <a:pt x="2976812" y="951774"/>
                      <a:pt x="2980739" y="956509"/>
                      <a:pt x="2984245" y="961661"/>
                    </a:cubicBezTo>
                    <a:cubicBezTo>
                      <a:pt x="2986209" y="966674"/>
                      <a:pt x="2987751" y="971966"/>
                      <a:pt x="2988733" y="977397"/>
                    </a:cubicBezTo>
                    <a:cubicBezTo>
                      <a:pt x="2974287" y="1005386"/>
                      <a:pt x="2959420" y="1033236"/>
                      <a:pt x="2943431" y="1060947"/>
                    </a:cubicBezTo>
                    <a:cubicBezTo>
                      <a:pt x="2900512" y="1135169"/>
                      <a:pt x="2930948" y="1212036"/>
                      <a:pt x="2975129" y="1276370"/>
                    </a:cubicBezTo>
                    <a:cubicBezTo>
                      <a:pt x="2990837" y="1299068"/>
                      <a:pt x="3021132" y="1318145"/>
                      <a:pt x="3051287" y="1328171"/>
                    </a:cubicBezTo>
                    <a:cubicBezTo>
                      <a:pt x="3081302" y="1325247"/>
                      <a:pt x="3115945" y="1328868"/>
                      <a:pt x="3131374" y="1299346"/>
                    </a:cubicBezTo>
                    <a:cubicBezTo>
                      <a:pt x="3139509" y="1283750"/>
                      <a:pt x="3144137" y="1267318"/>
                      <a:pt x="3147643" y="1250608"/>
                    </a:cubicBezTo>
                    <a:cubicBezTo>
                      <a:pt x="3142314" y="1208276"/>
                      <a:pt x="3138667" y="1165804"/>
                      <a:pt x="3141051" y="1127510"/>
                    </a:cubicBezTo>
                    <a:cubicBezTo>
                      <a:pt x="3148906" y="1118041"/>
                      <a:pt x="3155918" y="1107875"/>
                      <a:pt x="3163212" y="1096874"/>
                    </a:cubicBezTo>
                    <a:cubicBezTo>
                      <a:pt x="3183128" y="1067075"/>
                      <a:pt x="3203044" y="1030869"/>
                      <a:pt x="3211039" y="994246"/>
                    </a:cubicBezTo>
                    <a:cubicBezTo>
                      <a:pt x="3216088" y="991461"/>
                      <a:pt x="3221137" y="988815"/>
                      <a:pt x="3226888" y="986587"/>
                    </a:cubicBezTo>
                    <a:cubicBezTo>
                      <a:pt x="3248347" y="994107"/>
                      <a:pt x="3269947" y="1012766"/>
                      <a:pt x="3282570" y="1022932"/>
                    </a:cubicBezTo>
                    <a:cubicBezTo>
                      <a:pt x="3316091" y="1050364"/>
                      <a:pt x="3297717" y="1073341"/>
                      <a:pt x="3296735" y="1112888"/>
                    </a:cubicBezTo>
                    <a:cubicBezTo>
                      <a:pt x="3295192" y="1168311"/>
                      <a:pt x="3326189" y="1241278"/>
                      <a:pt x="3394073" y="1234316"/>
                    </a:cubicBezTo>
                    <a:cubicBezTo>
                      <a:pt x="3453682" y="1228049"/>
                      <a:pt x="3486642" y="1168589"/>
                      <a:pt x="3489026" y="1115116"/>
                    </a:cubicBezTo>
                    <a:cubicBezTo>
                      <a:pt x="3489728" y="1099102"/>
                      <a:pt x="3488746" y="1082671"/>
                      <a:pt x="3486782" y="1066518"/>
                    </a:cubicBezTo>
                    <a:cubicBezTo>
                      <a:pt x="3490148" y="1064847"/>
                      <a:pt x="3493374" y="1063176"/>
                      <a:pt x="3496600" y="1061226"/>
                    </a:cubicBezTo>
                    <a:cubicBezTo>
                      <a:pt x="3507680" y="1054403"/>
                      <a:pt x="3515675" y="1043402"/>
                      <a:pt x="3527597" y="1037971"/>
                    </a:cubicBezTo>
                    <a:cubicBezTo>
                      <a:pt x="3531243" y="1036300"/>
                      <a:pt x="3536433" y="1036161"/>
                      <a:pt x="3541622" y="1036300"/>
                    </a:cubicBezTo>
                    <a:cubicBezTo>
                      <a:pt x="3553544" y="1042288"/>
                      <a:pt x="3565466" y="1048136"/>
                      <a:pt x="3577107" y="1054820"/>
                    </a:cubicBezTo>
                    <a:lnTo>
                      <a:pt x="3577808" y="1056770"/>
                    </a:lnTo>
                    <a:cubicBezTo>
                      <a:pt x="3594919" y="1092140"/>
                      <a:pt x="3617501" y="1124168"/>
                      <a:pt x="3638259" y="1157310"/>
                    </a:cubicBezTo>
                    <a:cubicBezTo>
                      <a:pt x="3637277" y="1205769"/>
                      <a:pt x="3594218" y="1253115"/>
                      <a:pt x="3600670" y="1313411"/>
                    </a:cubicBezTo>
                    <a:cubicBezTo>
                      <a:pt x="3601091" y="1316753"/>
                      <a:pt x="3601932" y="1319816"/>
                      <a:pt x="3602634" y="1323019"/>
                    </a:cubicBezTo>
                    <a:cubicBezTo>
                      <a:pt x="3558453" y="1323715"/>
                      <a:pt x="3473458" y="1317449"/>
                      <a:pt x="3416514" y="1330121"/>
                    </a:cubicBezTo>
                    <a:cubicBezTo>
                      <a:pt x="3414691" y="1325108"/>
                      <a:pt x="3413288" y="1319955"/>
                      <a:pt x="3411325" y="1314803"/>
                    </a:cubicBezTo>
                    <a:cubicBezTo>
                      <a:pt x="3402909" y="1292105"/>
                      <a:pt x="3386920" y="1254646"/>
                      <a:pt x="3362375" y="1243924"/>
                    </a:cubicBezTo>
                    <a:cubicBezTo>
                      <a:pt x="3318054" y="1224568"/>
                      <a:pt x="3264617" y="1238633"/>
                      <a:pt x="3235724" y="1187945"/>
                    </a:cubicBezTo>
                    <a:cubicBezTo>
                      <a:pt x="3234883" y="1186552"/>
                      <a:pt x="3232779" y="1188084"/>
                      <a:pt x="3233620" y="1189477"/>
                    </a:cubicBezTo>
                    <a:cubicBezTo>
                      <a:pt x="3246383" y="1211618"/>
                      <a:pt x="3257744" y="1255621"/>
                      <a:pt x="3273313" y="1276091"/>
                    </a:cubicBezTo>
                    <a:cubicBezTo>
                      <a:pt x="3283131" y="1289042"/>
                      <a:pt x="3303327" y="1303245"/>
                      <a:pt x="3310060" y="1317449"/>
                    </a:cubicBezTo>
                    <a:cubicBezTo>
                      <a:pt x="3342739" y="1387075"/>
                      <a:pt x="3320018" y="1487614"/>
                      <a:pt x="3374858" y="1547771"/>
                    </a:cubicBezTo>
                    <a:cubicBezTo>
                      <a:pt x="3387621" y="1561835"/>
                      <a:pt x="3406696" y="1575900"/>
                      <a:pt x="3427594" y="1571304"/>
                    </a:cubicBezTo>
                    <a:cubicBezTo>
                      <a:pt x="3470933" y="1561557"/>
                      <a:pt x="3520023" y="1511983"/>
                      <a:pt x="3569393" y="1473968"/>
                    </a:cubicBezTo>
                    <a:cubicBezTo>
                      <a:pt x="3574021" y="1473968"/>
                      <a:pt x="3578650" y="1473968"/>
                      <a:pt x="3583419" y="1473968"/>
                    </a:cubicBezTo>
                    <a:cubicBezTo>
                      <a:pt x="3590151" y="1479120"/>
                      <a:pt x="3597865" y="1483437"/>
                      <a:pt x="3607122" y="1485108"/>
                    </a:cubicBezTo>
                    <a:cubicBezTo>
                      <a:pt x="3687348" y="1499590"/>
                      <a:pt x="3672200" y="1569773"/>
                      <a:pt x="3609646" y="1599155"/>
                    </a:cubicBezTo>
                    <a:cubicBezTo>
                      <a:pt x="3542183" y="1630765"/>
                      <a:pt x="3455645" y="1647893"/>
                      <a:pt x="3381169" y="1634246"/>
                    </a:cubicBezTo>
                    <a:cubicBezTo>
                      <a:pt x="3311041" y="1584116"/>
                      <a:pt x="3243859" y="1530922"/>
                      <a:pt x="3183128" y="1474803"/>
                    </a:cubicBezTo>
                    <a:cubicBezTo>
                      <a:pt x="3124782" y="1420913"/>
                      <a:pt x="3022535" y="1405177"/>
                      <a:pt x="2951005" y="1377606"/>
                    </a:cubicBezTo>
                    <a:cubicBezTo>
                      <a:pt x="2917203" y="1364516"/>
                      <a:pt x="2881858" y="1341679"/>
                      <a:pt x="2855210" y="1312157"/>
                    </a:cubicBezTo>
                    <a:cubicBezTo>
                      <a:pt x="2868534" y="1264812"/>
                      <a:pt x="2866570" y="1212453"/>
                      <a:pt x="2856051" y="1162601"/>
                    </a:cubicBezTo>
                    <a:cubicBezTo>
                      <a:pt x="2851002" y="1138789"/>
                      <a:pt x="2823792" y="1120965"/>
                      <a:pt x="2801351" y="1138232"/>
                    </a:cubicBezTo>
                    <a:cubicBezTo>
                      <a:pt x="2762500" y="1168171"/>
                      <a:pt x="2704435" y="1200617"/>
                      <a:pt x="2655485" y="1238075"/>
                    </a:cubicBezTo>
                    <a:cubicBezTo>
                      <a:pt x="2641600" y="1256039"/>
                      <a:pt x="2625050" y="1270382"/>
                      <a:pt x="2605274" y="1283332"/>
                    </a:cubicBezTo>
                    <a:cubicBezTo>
                      <a:pt x="2602889" y="1285978"/>
                      <a:pt x="2600084" y="1288624"/>
                      <a:pt x="2597840" y="1291409"/>
                    </a:cubicBezTo>
                    <a:cubicBezTo>
                      <a:pt x="2562636" y="1308676"/>
                      <a:pt x="2527572" y="1326222"/>
                      <a:pt x="2491386" y="1341122"/>
                    </a:cubicBezTo>
                    <a:cubicBezTo>
                      <a:pt x="2419294" y="1341539"/>
                      <a:pt x="2324621" y="1334995"/>
                      <a:pt x="2312559" y="1334438"/>
                    </a:cubicBezTo>
                    <a:cubicBezTo>
                      <a:pt x="2241730" y="1330678"/>
                      <a:pt x="2169358" y="1335273"/>
                      <a:pt x="2098529" y="1336387"/>
                    </a:cubicBezTo>
                    <a:cubicBezTo>
                      <a:pt x="1805955" y="1341261"/>
                      <a:pt x="1519833" y="1387632"/>
                      <a:pt x="1278312" y="1560304"/>
                    </a:cubicBezTo>
                    <a:cubicBezTo>
                      <a:pt x="1190652" y="1622967"/>
                      <a:pt x="1135812" y="1703593"/>
                      <a:pt x="1125573" y="1811096"/>
                    </a:cubicBezTo>
                    <a:cubicBezTo>
                      <a:pt x="1115896" y="1913446"/>
                      <a:pt x="1188408" y="1993237"/>
                      <a:pt x="1254609" y="2061331"/>
                    </a:cubicBezTo>
                    <a:cubicBezTo>
                      <a:pt x="1335537" y="2144603"/>
                      <a:pt x="1461206" y="2197937"/>
                      <a:pt x="1567239" y="2239851"/>
                    </a:cubicBezTo>
                    <a:cubicBezTo>
                      <a:pt x="1636105" y="2267005"/>
                      <a:pt x="1671590" y="2290260"/>
                      <a:pt x="1745785" y="2305160"/>
                    </a:cubicBezTo>
                    <a:cubicBezTo>
                      <a:pt x="1796137" y="2315187"/>
                      <a:pt x="1852240" y="2344569"/>
                      <a:pt x="1806236" y="2394003"/>
                    </a:cubicBezTo>
                    <a:cubicBezTo>
                      <a:pt x="1802308" y="2392610"/>
                      <a:pt x="1798381" y="2391357"/>
                      <a:pt x="1794594" y="2390243"/>
                    </a:cubicBezTo>
                    <a:cubicBezTo>
                      <a:pt x="1778184" y="2385648"/>
                      <a:pt x="1765421" y="2385926"/>
                      <a:pt x="1748731" y="2390661"/>
                    </a:cubicBezTo>
                    <a:cubicBezTo>
                      <a:pt x="1745785" y="2391496"/>
                      <a:pt x="1742840" y="2391635"/>
                      <a:pt x="1739894" y="2392053"/>
                    </a:cubicBezTo>
                    <a:cubicBezTo>
                      <a:pt x="1728534" y="2350696"/>
                      <a:pt x="1699220" y="2315883"/>
                      <a:pt x="1650832" y="2313237"/>
                    </a:cubicBezTo>
                    <a:cubicBezTo>
                      <a:pt x="1598657" y="2310313"/>
                      <a:pt x="1546341" y="2355569"/>
                      <a:pt x="1565556" y="2410156"/>
                    </a:cubicBezTo>
                    <a:lnTo>
                      <a:pt x="1564294" y="2410713"/>
                    </a:lnTo>
                    <a:cubicBezTo>
                      <a:pt x="1537225" y="2423246"/>
                      <a:pt x="1505106" y="2420878"/>
                      <a:pt x="1476213" y="2423803"/>
                    </a:cubicBezTo>
                    <a:cubicBezTo>
                      <a:pt x="1455876" y="2425891"/>
                      <a:pt x="1417867" y="2428676"/>
                      <a:pt x="1385608" y="2438981"/>
                    </a:cubicBezTo>
                    <a:cubicBezTo>
                      <a:pt x="1282380" y="2400130"/>
                      <a:pt x="1138758" y="2412384"/>
                      <a:pt x="1040999" y="2407092"/>
                    </a:cubicBezTo>
                    <a:cubicBezTo>
                      <a:pt x="627945" y="2384673"/>
                      <a:pt x="471280" y="1672540"/>
                      <a:pt x="8715" y="1806083"/>
                    </a:cubicBezTo>
                    <a:cubicBezTo>
                      <a:pt x="-2786" y="1809425"/>
                      <a:pt x="-2786" y="1827249"/>
                      <a:pt x="8014" y="1831287"/>
                    </a:cubicBezTo>
                    <a:cubicBezTo>
                      <a:pt x="84594" y="1859694"/>
                      <a:pt x="154582" y="1858580"/>
                      <a:pt x="211385" y="1925421"/>
                    </a:cubicBezTo>
                    <a:cubicBezTo>
                      <a:pt x="257950" y="1980147"/>
                      <a:pt x="304655" y="2034316"/>
                      <a:pt x="348696" y="2091270"/>
                    </a:cubicBezTo>
                    <a:cubicBezTo>
                      <a:pt x="435374" y="2202950"/>
                      <a:pt x="530327" y="2296945"/>
                      <a:pt x="636782" y="2390104"/>
                    </a:cubicBezTo>
                    <a:cubicBezTo>
                      <a:pt x="735241" y="2476300"/>
                      <a:pt x="851794" y="2514595"/>
                      <a:pt x="978024" y="2541888"/>
                    </a:cubicBezTo>
                    <a:cubicBezTo>
                      <a:pt x="1060354" y="2559712"/>
                      <a:pt x="1142124" y="2579625"/>
                      <a:pt x="1223753" y="2599399"/>
                    </a:cubicBezTo>
                    <a:cubicBezTo>
                      <a:pt x="1270598" y="2652314"/>
                      <a:pt x="1323615" y="2687127"/>
                      <a:pt x="1208184" y="2738093"/>
                    </a:cubicBezTo>
                    <a:lnTo>
                      <a:pt x="1208184" y="2738233"/>
                    </a:lnTo>
                    <a:cubicBezTo>
                      <a:pt x="1194720" y="2742967"/>
                      <a:pt x="1196403" y="2763159"/>
                      <a:pt x="1211130" y="2766501"/>
                    </a:cubicBezTo>
                    <a:cubicBezTo>
                      <a:pt x="1241986" y="2773463"/>
                      <a:pt x="1276349" y="2771375"/>
                      <a:pt x="1307766" y="2761209"/>
                    </a:cubicBezTo>
                    <a:cubicBezTo>
                      <a:pt x="1370881" y="2757867"/>
                      <a:pt x="1437783" y="2749930"/>
                      <a:pt x="1477476" y="2713168"/>
                    </a:cubicBezTo>
                    <a:cubicBezTo>
                      <a:pt x="1495008" y="2712193"/>
                      <a:pt x="1510716" y="2709547"/>
                      <a:pt x="1529370" y="2705091"/>
                    </a:cubicBezTo>
                    <a:cubicBezTo>
                      <a:pt x="1582107" y="2692419"/>
                      <a:pt x="1632739" y="2672645"/>
                      <a:pt x="1683792" y="2654543"/>
                    </a:cubicBezTo>
                    <a:cubicBezTo>
                      <a:pt x="1766543" y="2625439"/>
                      <a:pt x="1850416" y="2580461"/>
                      <a:pt x="1860935" y="2499277"/>
                    </a:cubicBezTo>
                    <a:cubicBezTo>
                      <a:pt x="1876083" y="2498163"/>
                      <a:pt x="1891371" y="2495935"/>
                      <a:pt x="1906799" y="2492315"/>
                    </a:cubicBezTo>
                    <a:cubicBezTo>
                      <a:pt x="2047616" y="2458198"/>
                      <a:pt x="2052525" y="2291235"/>
                      <a:pt x="1969073" y="2198911"/>
                    </a:cubicBezTo>
                    <a:cubicBezTo>
                      <a:pt x="1939479" y="2166048"/>
                      <a:pt x="1895859" y="2144464"/>
                      <a:pt x="1851258" y="2163542"/>
                    </a:cubicBezTo>
                    <a:cubicBezTo>
                      <a:pt x="1745084" y="2208520"/>
                      <a:pt x="1577338" y="2160896"/>
                      <a:pt x="1477896" y="2115221"/>
                    </a:cubicBezTo>
                    <a:cubicBezTo>
                      <a:pt x="1370460" y="2065926"/>
                      <a:pt x="1266811" y="1981400"/>
                      <a:pt x="1230765" y="1867632"/>
                    </a:cubicBezTo>
                    <a:cubicBezTo>
                      <a:pt x="1179292" y="1705543"/>
                      <a:pt x="1359240" y="1583559"/>
                      <a:pt x="1481964" y="1529251"/>
                    </a:cubicBezTo>
                    <a:cubicBezTo>
                      <a:pt x="1601181" y="1476474"/>
                      <a:pt x="1729936" y="1449877"/>
                      <a:pt x="1858411" y="1431357"/>
                    </a:cubicBezTo>
                    <a:cubicBezTo>
                      <a:pt x="1990391" y="1412419"/>
                      <a:pt x="2126159" y="1414368"/>
                      <a:pt x="2259122" y="1414646"/>
                    </a:cubicBezTo>
                    <a:cubicBezTo>
                      <a:pt x="2281423" y="1414646"/>
                      <a:pt x="2303583" y="1415482"/>
                      <a:pt x="2325744" y="1416735"/>
                    </a:cubicBezTo>
                    <a:cubicBezTo>
                      <a:pt x="2329951" y="1423698"/>
                      <a:pt x="2337245" y="1428711"/>
                      <a:pt x="2348044" y="1427040"/>
                    </a:cubicBezTo>
                    <a:cubicBezTo>
                      <a:pt x="2364875" y="1425230"/>
                      <a:pt x="2381425" y="1423559"/>
                      <a:pt x="2397975" y="1421748"/>
                    </a:cubicBezTo>
                    <a:cubicBezTo>
                      <a:pt x="2427569" y="1424255"/>
                      <a:pt x="2457163" y="1427040"/>
                      <a:pt x="2486898" y="1429825"/>
                    </a:cubicBezTo>
                    <a:cubicBezTo>
                      <a:pt x="2504991" y="1431496"/>
                      <a:pt x="2587181" y="1428154"/>
                      <a:pt x="2599663" y="1438041"/>
                    </a:cubicBezTo>
                    <a:cubicBezTo>
                      <a:pt x="2645106" y="1473968"/>
                      <a:pt x="2707520" y="1461992"/>
                      <a:pt x="2756890" y="1434420"/>
                    </a:cubicBezTo>
                    <a:cubicBezTo>
                      <a:pt x="2798406" y="1514072"/>
                      <a:pt x="2964890" y="1504464"/>
                      <a:pt x="3033194" y="1517693"/>
                    </a:cubicBezTo>
                    <a:cubicBezTo>
                      <a:pt x="3200660" y="1550138"/>
                      <a:pt x="3372474" y="1709164"/>
                      <a:pt x="3491551" y="1823628"/>
                    </a:cubicBezTo>
                    <a:cubicBezTo>
                      <a:pt x="3562661" y="1892140"/>
                      <a:pt x="3634191" y="1983768"/>
                      <a:pt x="3735596" y="1927371"/>
                    </a:cubicBezTo>
                    <a:cubicBezTo>
                      <a:pt x="3758739" y="1914420"/>
                      <a:pt x="3757616" y="1888659"/>
                      <a:pt x="3745694" y="1869721"/>
                    </a:cubicBezTo>
                    <a:cubicBezTo>
                      <a:pt x="3757757" y="1862479"/>
                      <a:pt x="3769117" y="1854264"/>
                      <a:pt x="3780198" y="1845630"/>
                    </a:cubicBezTo>
                    <a:cubicBezTo>
                      <a:pt x="3805163" y="1774890"/>
                      <a:pt x="3868559" y="1707493"/>
                      <a:pt x="3925643" y="1654159"/>
                    </a:cubicBezTo>
                    <a:lnTo>
                      <a:pt x="3927046" y="1652210"/>
                    </a:lnTo>
                    <a:cubicBezTo>
                      <a:pt x="3955097" y="1594003"/>
                      <a:pt x="3975995" y="1532453"/>
                      <a:pt x="3991002" y="1474664"/>
                    </a:cubicBezTo>
                    <a:cubicBezTo>
                      <a:pt x="4019895" y="1363541"/>
                      <a:pt x="3944998" y="1286814"/>
                      <a:pt x="3880621" y="121106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17" name="Freeform: Shape 114">
                <a:extLst>
                  <a:ext uri="{FF2B5EF4-FFF2-40B4-BE49-F238E27FC236}">
                    <a16:creationId xmlns:a16="http://schemas.microsoft.com/office/drawing/2014/main" id="{37BEB19C-2DC4-ACDA-3E0A-631E4B3CB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6017" y="1481986"/>
                <a:ext cx="238154" cy="310578"/>
              </a:xfrm>
              <a:custGeom>
                <a:avLst/>
                <a:gdLst>
                  <a:gd name="T0" fmla="*/ 215433 w 238154"/>
                  <a:gd name="T1" fmla="*/ 50184 h 310578"/>
                  <a:gd name="T2" fmla="*/ 215012 w 238154"/>
                  <a:gd name="T3" fmla="*/ 49767 h 310578"/>
                  <a:gd name="T4" fmla="*/ 215994 w 238154"/>
                  <a:gd name="T5" fmla="*/ 46842 h 310578"/>
                  <a:gd name="T6" fmla="*/ 220903 w 238154"/>
                  <a:gd name="T7" fmla="*/ 26790 h 310578"/>
                  <a:gd name="T8" fmla="*/ 219781 w 238154"/>
                  <a:gd name="T9" fmla="*/ 22891 h 310578"/>
                  <a:gd name="T10" fmla="*/ 174619 w 238154"/>
                  <a:gd name="T11" fmla="*/ 4231 h 310578"/>
                  <a:gd name="T12" fmla="*/ 158209 w 238154"/>
                  <a:gd name="T13" fmla="*/ 36677 h 310578"/>
                  <a:gd name="T14" fmla="*/ 94673 w 238154"/>
                  <a:gd name="T15" fmla="*/ 97669 h 310578"/>
                  <a:gd name="T16" fmla="*/ 58767 w 238154"/>
                  <a:gd name="T17" fmla="*/ 85972 h 310578"/>
                  <a:gd name="T18" fmla="*/ 982 w 238154"/>
                  <a:gd name="T19" fmla="*/ 145572 h 310578"/>
                  <a:gd name="T20" fmla="*/ 0 w 238154"/>
                  <a:gd name="T21" fmla="*/ 152256 h 310578"/>
                  <a:gd name="T22" fmla="*/ 10379 w 238154"/>
                  <a:gd name="T23" fmla="*/ 160611 h 310578"/>
                  <a:gd name="T24" fmla="*/ 32259 w 238154"/>
                  <a:gd name="T25" fmla="*/ 199184 h 310578"/>
                  <a:gd name="T26" fmla="*/ 97758 w 238154"/>
                  <a:gd name="T27" fmla="*/ 301394 h 310578"/>
                  <a:gd name="T28" fmla="*/ 223708 w 238154"/>
                  <a:gd name="T29" fmla="*/ 220489 h 310578"/>
                  <a:gd name="T30" fmla="*/ 238155 w 238154"/>
                  <a:gd name="T31" fmla="*/ 173700 h 310578"/>
                  <a:gd name="T32" fmla="*/ 216836 w 238154"/>
                  <a:gd name="T33" fmla="*/ 76085 h 310578"/>
                  <a:gd name="T34" fmla="*/ 215433 w 238154"/>
                  <a:gd name="T35" fmla="*/ 50184 h 3105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8154" h="310578">
                    <a:moveTo>
                      <a:pt x="215433" y="50184"/>
                    </a:moveTo>
                    <a:lnTo>
                      <a:pt x="215012" y="49767"/>
                    </a:lnTo>
                    <a:lnTo>
                      <a:pt x="215994" y="46842"/>
                    </a:lnTo>
                    <a:cubicBezTo>
                      <a:pt x="216695" y="40158"/>
                      <a:pt x="218238" y="33474"/>
                      <a:pt x="220903" y="26790"/>
                    </a:cubicBezTo>
                    <a:cubicBezTo>
                      <a:pt x="220482" y="25537"/>
                      <a:pt x="220342" y="24144"/>
                      <a:pt x="219781" y="22891"/>
                    </a:cubicBezTo>
                    <a:cubicBezTo>
                      <a:pt x="210945" y="-2592"/>
                      <a:pt x="193413" y="-3428"/>
                      <a:pt x="174619" y="4231"/>
                    </a:cubicBezTo>
                    <a:cubicBezTo>
                      <a:pt x="168307" y="14397"/>
                      <a:pt x="162837" y="25119"/>
                      <a:pt x="158209" y="36677"/>
                    </a:cubicBezTo>
                    <a:cubicBezTo>
                      <a:pt x="121882" y="43500"/>
                      <a:pt x="105192" y="67591"/>
                      <a:pt x="94673" y="97669"/>
                    </a:cubicBezTo>
                    <a:cubicBezTo>
                      <a:pt x="83312" y="91264"/>
                      <a:pt x="71110" y="87504"/>
                      <a:pt x="58767" y="85972"/>
                    </a:cubicBezTo>
                    <a:cubicBezTo>
                      <a:pt x="34503" y="101011"/>
                      <a:pt x="8976" y="115772"/>
                      <a:pt x="982" y="145572"/>
                    </a:cubicBezTo>
                    <a:cubicBezTo>
                      <a:pt x="280" y="147939"/>
                      <a:pt x="280" y="150028"/>
                      <a:pt x="0" y="152256"/>
                    </a:cubicBezTo>
                    <a:cubicBezTo>
                      <a:pt x="2945" y="155180"/>
                      <a:pt x="6171" y="157965"/>
                      <a:pt x="10379" y="160611"/>
                    </a:cubicBezTo>
                    <a:cubicBezTo>
                      <a:pt x="30436" y="173143"/>
                      <a:pt x="24825" y="174675"/>
                      <a:pt x="32259" y="199184"/>
                    </a:cubicBezTo>
                    <a:cubicBezTo>
                      <a:pt x="45162" y="241237"/>
                      <a:pt x="57084" y="278557"/>
                      <a:pt x="97758" y="301394"/>
                    </a:cubicBezTo>
                    <a:cubicBezTo>
                      <a:pt x="158349" y="335372"/>
                      <a:pt x="206878" y="267556"/>
                      <a:pt x="223708" y="220489"/>
                    </a:cubicBezTo>
                    <a:cubicBezTo>
                      <a:pt x="228898" y="206146"/>
                      <a:pt x="234087" y="190132"/>
                      <a:pt x="238155" y="173700"/>
                    </a:cubicBezTo>
                    <a:cubicBezTo>
                      <a:pt x="232825" y="140698"/>
                      <a:pt x="222306" y="109645"/>
                      <a:pt x="216836" y="76085"/>
                    </a:cubicBezTo>
                    <a:cubicBezTo>
                      <a:pt x="215433" y="67173"/>
                      <a:pt x="214872" y="58539"/>
                      <a:pt x="215433" y="50184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18" name="Freeform: Shape 115">
                <a:extLst>
                  <a:ext uri="{FF2B5EF4-FFF2-40B4-BE49-F238E27FC236}">
                    <a16:creationId xmlns:a16="http://schemas.microsoft.com/office/drawing/2014/main" id="{337285B1-7366-F8CC-DABE-97F7136E8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334" y="1678529"/>
                <a:ext cx="406669" cy="248711"/>
              </a:xfrm>
              <a:custGeom>
                <a:avLst/>
                <a:gdLst>
                  <a:gd name="T0" fmla="*/ 388905 w 406669"/>
                  <a:gd name="T1" fmla="*/ 148715 h 248711"/>
                  <a:gd name="T2" fmla="*/ 246545 w 406669"/>
                  <a:gd name="T3" fmla="*/ 92040 h 248711"/>
                  <a:gd name="T4" fmla="*/ 165758 w 406669"/>
                  <a:gd name="T5" fmla="*/ 98585 h 248711"/>
                  <a:gd name="T6" fmla="*/ 144159 w 406669"/>
                  <a:gd name="T7" fmla="*/ 104155 h 248711"/>
                  <a:gd name="T8" fmla="*/ 90441 w 406669"/>
                  <a:gd name="T9" fmla="*/ 11552 h 248711"/>
                  <a:gd name="T10" fmla="*/ 1238 w 406669"/>
                  <a:gd name="T11" fmla="*/ 21579 h 248711"/>
                  <a:gd name="T12" fmla="*/ 1799 w 406669"/>
                  <a:gd name="T13" fmla="*/ 26592 h 248711"/>
                  <a:gd name="T14" fmla="*/ 21014 w 406669"/>
                  <a:gd name="T15" fmla="*/ 149272 h 248711"/>
                  <a:gd name="T16" fmla="*/ 78799 w 406669"/>
                  <a:gd name="T17" fmla="*/ 241596 h 248711"/>
                  <a:gd name="T18" fmla="*/ 185254 w 406669"/>
                  <a:gd name="T19" fmla="*/ 230178 h 248711"/>
                  <a:gd name="T20" fmla="*/ 340938 w 406669"/>
                  <a:gd name="T21" fmla="*/ 227392 h 248711"/>
                  <a:gd name="T22" fmla="*/ 388905 w 406669"/>
                  <a:gd name="T23" fmla="*/ 148715 h 2487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6669" h="248711">
                    <a:moveTo>
                      <a:pt x="388905" y="148715"/>
                    </a:moveTo>
                    <a:cubicBezTo>
                      <a:pt x="347951" y="114738"/>
                      <a:pt x="299001" y="99699"/>
                      <a:pt x="246545" y="92040"/>
                    </a:cubicBezTo>
                    <a:cubicBezTo>
                      <a:pt x="219616" y="88141"/>
                      <a:pt x="191846" y="92875"/>
                      <a:pt x="165758" y="98585"/>
                    </a:cubicBezTo>
                    <a:cubicBezTo>
                      <a:pt x="158465" y="99977"/>
                      <a:pt x="151312" y="102066"/>
                      <a:pt x="144159" y="104155"/>
                    </a:cubicBezTo>
                    <a:cubicBezTo>
                      <a:pt x="137426" y="67532"/>
                      <a:pt x="126627" y="31744"/>
                      <a:pt x="90441" y="11552"/>
                    </a:cubicBezTo>
                    <a:cubicBezTo>
                      <a:pt x="50608" y="-10588"/>
                      <a:pt x="36582" y="2640"/>
                      <a:pt x="1238" y="21579"/>
                    </a:cubicBezTo>
                    <a:cubicBezTo>
                      <a:pt x="-866" y="22693"/>
                      <a:pt x="-24" y="25756"/>
                      <a:pt x="1799" y="26592"/>
                    </a:cubicBezTo>
                    <a:cubicBezTo>
                      <a:pt x="35040" y="41909"/>
                      <a:pt x="21435" y="120865"/>
                      <a:pt x="21014" y="149272"/>
                    </a:cubicBezTo>
                    <a:cubicBezTo>
                      <a:pt x="20313" y="192719"/>
                      <a:pt x="41071" y="222101"/>
                      <a:pt x="78799" y="241596"/>
                    </a:cubicBezTo>
                    <a:cubicBezTo>
                      <a:pt x="110918" y="258306"/>
                      <a:pt x="154538" y="241875"/>
                      <a:pt x="185254" y="230178"/>
                    </a:cubicBezTo>
                    <a:cubicBezTo>
                      <a:pt x="221580" y="216392"/>
                      <a:pt x="303349" y="215974"/>
                      <a:pt x="340938" y="227392"/>
                    </a:cubicBezTo>
                    <a:cubicBezTo>
                      <a:pt x="389186" y="242153"/>
                      <a:pt x="431964" y="184364"/>
                      <a:pt x="388905" y="148715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19" name="Freeform: Shape 116">
                <a:extLst>
                  <a:ext uri="{FF2B5EF4-FFF2-40B4-BE49-F238E27FC236}">
                    <a16:creationId xmlns:a16="http://schemas.microsoft.com/office/drawing/2014/main" id="{50E5F85A-F714-16DE-3EC9-8D1253929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265" y="2194725"/>
                <a:ext cx="214079" cy="345905"/>
              </a:xfrm>
              <a:custGeom>
                <a:avLst/>
                <a:gdLst>
                  <a:gd name="T0" fmla="*/ 213573 w 214079"/>
                  <a:gd name="T1" fmla="*/ 264443 h 345905"/>
                  <a:gd name="T2" fmla="*/ 176265 w 214079"/>
                  <a:gd name="T3" fmla="*/ 172955 h 345905"/>
                  <a:gd name="T4" fmla="*/ 138255 w 214079"/>
                  <a:gd name="T5" fmla="*/ 65314 h 345905"/>
                  <a:gd name="T6" fmla="*/ 28014 w 214079"/>
                  <a:gd name="T7" fmla="*/ 13373 h 345905"/>
                  <a:gd name="T8" fmla="*/ 27734 w 214079"/>
                  <a:gd name="T9" fmla="*/ 24792 h 345905"/>
                  <a:gd name="T10" fmla="*/ 1927 w 214079"/>
                  <a:gd name="T11" fmla="*/ 168917 h 345905"/>
                  <a:gd name="T12" fmla="*/ 147372 w 214079"/>
                  <a:gd name="T13" fmla="*/ 345906 h 345905"/>
                  <a:gd name="T14" fmla="*/ 213573 w 214079"/>
                  <a:gd name="T15" fmla="*/ 264443 h 3459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4079" h="345905">
                    <a:moveTo>
                      <a:pt x="213573" y="264443"/>
                    </a:moveTo>
                    <a:cubicBezTo>
                      <a:pt x="208944" y="229631"/>
                      <a:pt x="181735" y="203312"/>
                      <a:pt x="176265" y="172955"/>
                    </a:cubicBezTo>
                    <a:cubicBezTo>
                      <a:pt x="169252" y="135218"/>
                      <a:pt x="158312" y="98177"/>
                      <a:pt x="138255" y="65314"/>
                    </a:cubicBezTo>
                    <a:cubicBezTo>
                      <a:pt x="115815" y="28691"/>
                      <a:pt x="70933" y="-25339"/>
                      <a:pt x="28014" y="13373"/>
                    </a:cubicBezTo>
                    <a:cubicBezTo>
                      <a:pt x="24368" y="16715"/>
                      <a:pt x="24087" y="21310"/>
                      <a:pt x="27734" y="24792"/>
                    </a:cubicBezTo>
                    <a:cubicBezTo>
                      <a:pt x="70231" y="65592"/>
                      <a:pt x="8238" y="127838"/>
                      <a:pt x="1927" y="168917"/>
                    </a:cubicBezTo>
                    <a:cubicBezTo>
                      <a:pt x="-12239" y="261798"/>
                      <a:pt x="53260" y="345627"/>
                      <a:pt x="147372" y="345906"/>
                    </a:cubicBezTo>
                    <a:cubicBezTo>
                      <a:pt x="187065" y="346045"/>
                      <a:pt x="218482" y="301345"/>
                      <a:pt x="213573" y="264443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20" name="Freeform: Shape 117">
                <a:extLst>
                  <a:ext uri="{FF2B5EF4-FFF2-40B4-BE49-F238E27FC236}">
                    <a16:creationId xmlns:a16="http://schemas.microsoft.com/office/drawing/2014/main" id="{1018449B-1BB8-4873-E663-B70282D5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790" y="2301953"/>
                <a:ext cx="422806" cy="432169"/>
              </a:xfrm>
              <a:custGeom>
                <a:avLst/>
                <a:gdLst>
                  <a:gd name="T0" fmla="*/ 405365 w 422806"/>
                  <a:gd name="T1" fmla="*/ 41636 h 432169"/>
                  <a:gd name="T2" fmla="*/ 311814 w 422806"/>
                  <a:gd name="T3" fmla="*/ 13507 h 432169"/>
                  <a:gd name="T4" fmla="*/ 282641 w 422806"/>
                  <a:gd name="T5" fmla="*/ 31053 h 432169"/>
                  <a:gd name="T6" fmla="*/ 283062 w 422806"/>
                  <a:gd name="T7" fmla="*/ 36205 h 432169"/>
                  <a:gd name="T8" fmla="*/ 176187 w 422806"/>
                  <a:gd name="T9" fmla="*/ 97615 h 432169"/>
                  <a:gd name="T10" fmla="*/ 147715 w 422806"/>
                  <a:gd name="T11" fmla="*/ 81184 h 432169"/>
                  <a:gd name="T12" fmla="*/ 68330 w 422806"/>
                  <a:gd name="T13" fmla="*/ 46789 h 432169"/>
                  <a:gd name="T14" fmla="*/ 9142 w 422806"/>
                  <a:gd name="T15" fmla="*/ 0 h 432169"/>
                  <a:gd name="T16" fmla="*/ 586 w 422806"/>
                  <a:gd name="T17" fmla="*/ 17824 h 432169"/>
                  <a:gd name="T18" fmla="*/ 50237 w 422806"/>
                  <a:gd name="T19" fmla="*/ 122959 h 432169"/>
                  <a:gd name="T20" fmla="*/ 69592 w 422806"/>
                  <a:gd name="T21" fmla="*/ 256919 h 432169"/>
                  <a:gd name="T22" fmla="*/ 105498 w 422806"/>
                  <a:gd name="T23" fmla="*/ 402994 h 432169"/>
                  <a:gd name="T24" fmla="*/ 112230 w 422806"/>
                  <a:gd name="T25" fmla="*/ 406197 h 432169"/>
                  <a:gd name="T26" fmla="*/ 200311 w 422806"/>
                  <a:gd name="T27" fmla="*/ 399095 h 432169"/>
                  <a:gd name="T28" fmla="*/ 202274 w 422806"/>
                  <a:gd name="T29" fmla="*/ 429034 h 432169"/>
                  <a:gd name="T30" fmla="*/ 209147 w 422806"/>
                  <a:gd name="T31" fmla="*/ 430009 h 432169"/>
                  <a:gd name="T32" fmla="*/ 224855 w 422806"/>
                  <a:gd name="T33" fmla="*/ 375283 h 432169"/>
                  <a:gd name="T34" fmla="*/ 248979 w 422806"/>
                  <a:gd name="T35" fmla="*/ 315126 h 432169"/>
                  <a:gd name="T36" fmla="*/ 260060 w 422806"/>
                  <a:gd name="T37" fmla="*/ 270844 h 432169"/>
                  <a:gd name="T38" fmla="*/ 301155 w 422806"/>
                  <a:gd name="T39" fmla="*/ 229626 h 432169"/>
                  <a:gd name="T40" fmla="*/ 309851 w 422806"/>
                  <a:gd name="T41" fmla="*/ 223777 h 432169"/>
                  <a:gd name="T42" fmla="*/ 335658 w 422806"/>
                  <a:gd name="T43" fmla="*/ 217511 h 432169"/>
                  <a:gd name="T44" fmla="*/ 405365 w 422806"/>
                  <a:gd name="T45" fmla="*/ 41636 h 4321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22806" h="432169">
                    <a:moveTo>
                      <a:pt x="405365" y="41636"/>
                    </a:moveTo>
                    <a:cubicBezTo>
                      <a:pt x="384326" y="12533"/>
                      <a:pt x="345475" y="836"/>
                      <a:pt x="311814" y="13507"/>
                    </a:cubicBezTo>
                    <a:cubicBezTo>
                      <a:pt x="302136" y="17128"/>
                      <a:pt x="291617" y="23673"/>
                      <a:pt x="282641" y="31053"/>
                    </a:cubicBezTo>
                    <a:cubicBezTo>
                      <a:pt x="282781" y="32863"/>
                      <a:pt x="283062" y="34395"/>
                      <a:pt x="283062" y="36205"/>
                    </a:cubicBezTo>
                    <a:cubicBezTo>
                      <a:pt x="283062" y="89121"/>
                      <a:pt x="219946" y="112933"/>
                      <a:pt x="176187" y="97615"/>
                    </a:cubicBezTo>
                    <a:cubicBezTo>
                      <a:pt x="165808" y="93995"/>
                      <a:pt x="156270" y="88146"/>
                      <a:pt x="147715" y="81184"/>
                    </a:cubicBezTo>
                    <a:cubicBezTo>
                      <a:pt x="119383" y="78260"/>
                      <a:pt x="89368" y="61131"/>
                      <a:pt x="68330" y="46789"/>
                    </a:cubicBezTo>
                    <a:cubicBezTo>
                      <a:pt x="53042" y="36345"/>
                      <a:pt x="26533" y="19774"/>
                      <a:pt x="9142" y="0"/>
                    </a:cubicBezTo>
                    <a:cubicBezTo>
                      <a:pt x="2830" y="2785"/>
                      <a:pt x="-1658" y="10583"/>
                      <a:pt x="586" y="17824"/>
                    </a:cubicBezTo>
                    <a:cubicBezTo>
                      <a:pt x="14051" y="62942"/>
                      <a:pt x="12788" y="87450"/>
                      <a:pt x="50237" y="122959"/>
                    </a:cubicBezTo>
                    <a:cubicBezTo>
                      <a:pt x="86423" y="157354"/>
                      <a:pt x="105077" y="212359"/>
                      <a:pt x="69592" y="256919"/>
                    </a:cubicBezTo>
                    <a:cubicBezTo>
                      <a:pt x="30180" y="306493"/>
                      <a:pt x="49535" y="376119"/>
                      <a:pt x="105498" y="402994"/>
                    </a:cubicBezTo>
                    <a:cubicBezTo>
                      <a:pt x="107742" y="404108"/>
                      <a:pt x="109986" y="405222"/>
                      <a:pt x="112230" y="406197"/>
                    </a:cubicBezTo>
                    <a:cubicBezTo>
                      <a:pt x="138738" y="419008"/>
                      <a:pt x="175626" y="415945"/>
                      <a:pt x="200311" y="399095"/>
                    </a:cubicBezTo>
                    <a:cubicBezTo>
                      <a:pt x="201152" y="408982"/>
                      <a:pt x="201853" y="418869"/>
                      <a:pt x="202274" y="429034"/>
                    </a:cubicBezTo>
                    <a:cubicBezTo>
                      <a:pt x="202414" y="432655"/>
                      <a:pt x="207884" y="433351"/>
                      <a:pt x="209147" y="430009"/>
                    </a:cubicBezTo>
                    <a:cubicBezTo>
                      <a:pt x="215879" y="412463"/>
                      <a:pt x="220507" y="393943"/>
                      <a:pt x="224855" y="375283"/>
                    </a:cubicBezTo>
                    <a:cubicBezTo>
                      <a:pt x="238741" y="357737"/>
                      <a:pt x="247577" y="337128"/>
                      <a:pt x="248979" y="315126"/>
                    </a:cubicBezTo>
                    <a:cubicBezTo>
                      <a:pt x="254449" y="300366"/>
                      <a:pt x="258096" y="285605"/>
                      <a:pt x="260060" y="270844"/>
                    </a:cubicBezTo>
                    <a:cubicBezTo>
                      <a:pt x="270018" y="254970"/>
                      <a:pt x="283062" y="240905"/>
                      <a:pt x="301155" y="229626"/>
                    </a:cubicBezTo>
                    <a:cubicBezTo>
                      <a:pt x="303960" y="227955"/>
                      <a:pt x="306905" y="225727"/>
                      <a:pt x="309851" y="223777"/>
                    </a:cubicBezTo>
                    <a:cubicBezTo>
                      <a:pt x="318546" y="222385"/>
                      <a:pt x="327242" y="220435"/>
                      <a:pt x="335658" y="217511"/>
                    </a:cubicBezTo>
                    <a:cubicBezTo>
                      <a:pt x="401858" y="194813"/>
                      <a:pt x="450247" y="103882"/>
                      <a:pt x="405365" y="41636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21" name="Freeform: Shape 118">
                <a:extLst>
                  <a:ext uri="{FF2B5EF4-FFF2-40B4-BE49-F238E27FC236}">
                    <a16:creationId xmlns:a16="http://schemas.microsoft.com/office/drawing/2014/main" id="{D3C59D59-974F-02C5-65D7-E043A9135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5529" y="2511783"/>
                <a:ext cx="285098" cy="361904"/>
              </a:xfrm>
              <a:custGeom>
                <a:avLst/>
                <a:gdLst>
                  <a:gd name="T0" fmla="*/ 275665 w 285098"/>
                  <a:gd name="T1" fmla="*/ 317934 h 361904"/>
                  <a:gd name="T2" fmla="*/ 118999 w 285098"/>
                  <a:gd name="T3" fmla="*/ 192468 h 361904"/>
                  <a:gd name="T4" fmla="*/ 103291 w 285098"/>
                  <a:gd name="T5" fmla="*/ 19518 h 361904"/>
                  <a:gd name="T6" fmla="*/ 67665 w 285098"/>
                  <a:gd name="T7" fmla="*/ 1694 h 361904"/>
                  <a:gd name="T8" fmla="*/ 53079 w 285098"/>
                  <a:gd name="T9" fmla="*/ 3782 h 361904"/>
                  <a:gd name="T10" fmla="*/ 51817 w 285098"/>
                  <a:gd name="T11" fmla="*/ 3922 h 361904"/>
                  <a:gd name="T12" fmla="*/ 40316 w 285098"/>
                  <a:gd name="T13" fmla="*/ 7681 h 361904"/>
                  <a:gd name="T14" fmla="*/ 2727 w 285098"/>
                  <a:gd name="T15" fmla="*/ 53774 h 361904"/>
                  <a:gd name="T16" fmla="*/ 8337 w 285098"/>
                  <a:gd name="T17" fmla="*/ 140388 h 361904"/>
                  <a:gd name="T18" fmla="*/ 30918 w 285098"/>
                  <a:gd name="T19" fmla="*/ 232851 h 361904"/>
                  <a:gd name="T20" fmla="*/ 249858 w 285098"/>
                  <a:gd name="T21" fmla="*/ 359849 h 361904"/>
                  <a:gd name="T22" fmla="*/ 275665 w 285098"/>
                  <a:gd name="T23" fmla="*/ 317934 h 3619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5098" h="361904">
                    <a:moveTo>
                      <a:pt x="275665" y="317934"/>
                    </a:moveTo>
                    <a:cubicBezTo>
                      <a:pt x="222789" y="278804"/>
                      <a:pt x="162058" y="242877"/>
                      <a:pt x="118999" y="192468"/>
                    </a:cubicBezTo>
                    <a:cubicBezTo>
                      <a:pt x="76361" y="142616"/>
                      <a:pt x="139757" y="74522"/>
                      <a:pt x="103291" y="19518"/>
                    </a:cubicBezTo>
                    <a:cubicBezTo>
                      <a:pt x="95296" y="7403"/>
                      <a:pt x="81551" y="1833"/>
                      <a:pt x="67665" y="1694"/>
                    </a:cubicBezTo>
                    <a:cubicBezTo>
                      <a:pt x="63037" y="-952"/>
                      <a:pt x="56866" y="-674"/>
                      <a:pt x="53079" y="3782"/>
                    </a:cubicBezTo>
                    <a:lnTo>
                      <a:pt x="51817" y="3922"/>
                    </a:lnTo>
                    <a:cubicBezTo>
                      <a:pt x="48030" y="5175"/>
                      <a:pt x="44102" y="6428"/>
                      <a:pt x="40316" y="7681"/>
                    </a:cubicBezTo>
                    <a:cubicBezTo>
                      <a:pt x="20399" y="14226"/>
                      <a:pt x="6093" y="33582"/>
                      <a:pt x="2727" y="53774"/>
                    </a:cubicBezTo>
                    <a:cubicBezTo>
                      <a:pt x="-2603" y="86080"/>
                      <a:pt x="202" y="114627"/>
                      <a:pt x="8337" y="140388"/>
                    </a:cubicBezTo>
                    <a:cubicBezTo>
                      <a:pt x="4971" y="173530"/>
                      <a:pt x="9880" y="205697"/>
                      <a:pt x="30918" y="232851"/>
                    </a:cubicBezTo>
                    <a:cubicBezTo>
                      <a:pt x="85338" y="303034"/>
                      <a:pt x="171174" y="326011"/>
                      <a:pt x="249858" y="359849"/>
                    </a:cubicBezTo>
                    <a:cubicBezTo>
                      <a:pt x="275525" y="370850"/>
                      <a:pt x="298667" y="334923"/>
                      <a:pt x="275665" y="317934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22" name="Freeform: Shape 119">
                <a:extLst>
                  <a:ext uri="{FF2B5EF4-FFF2-40B4-BE49-F238E27FC236}">
                    <a16:creationId xmlns:a16="http://schemas.microsoft.com/office/drawing/2014/main" id="{F3ED5470-BE02-27AF-86DB-4D6A359CA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935" y="2487843"/>
                <a:ext cx="1024465" cy="883631"/>
              </a:xfrm>
              <a:custGeom>
                <a:avLst/>
                <a:gdLst>
                  <a:gd name="T0" fmla="*/ 1022886 w 1024465"/>
                  <a:gd name="T1" fmla="*/ 862396 h 883631"/>
                  <a:gd name="T2" fmla="*/ 751631 w 1024465"/>
                  <a:gd name="T3" fmla="*/ 665494 h 883631"/>
                  <a:gd name="T4" fmla="*/ 397204 w 1024465"/>
                  <a:gd name="T5" fmla="*/ 448819 h 883631"/>
                  <a:gd name="T6" fmla="*/ 335632 w 1024465"/>
                  <a:gd name="T7" fmla="*/ 169898 h 883631"/>
                  <a:gd name="T8" fmla="*/ 27209 w 1024465"/>
                  <a:gd name="T9" fmla="*/ 8087 h 883631"/>
                  <a:gd name="T10" fmla="*/ 15848 w 1024465"/>
                  <a:gd name="T11" fmla="*/ 1125 h 883631"/>
                  <a:gd name="T12" fmla="*/ 54980 w 1024465"/>
                  <a:gd name="T13" fmla="*/ 112248 h 883631"/>
                  <a:gd name="T14" fmla="*/ 209542 w 1024465"/>
                  <a:gd name="T15" fmla="*/ 304554 h 883631"/>
                  <a:gd name="T16" fmla="*/ 293695 w 1024465"/>
                  <a:gd name="T17" fmla="*/ 480150 h 883631"/>
                  <a:gd name="T18" fmla="*/ 423432 w 1024465"/>
                  <a:gd name="T19" fmla="*/ 580411 h 883631"/>
                  <a:gd name="T20" fmla="*/ 613339 w 1024465"/>
                  <a:gd name="T21" fmla="*/ 701839 h 883631"/>
                  <a:gd name="T22" fmla="*/ 790061 w 1024465"/>
                  <a:gd name="T23" fmla="*/ 773971 h 883631"/>
                  <a:gd name="T24" fmla="*/ 913627 w 1024465"/>
                  <a:gd name="T25" fmla="*/ 867548 h 883631"/>
                  <a:gd name="T26" fmla="*/ 1019099 w 1024465"/>
                  <a:gd name="T27" fmla="*/ 874093 h 883631"/>
                  <a:gd name="T28" fmla="*/ 1022886 w 1024465"/>
                  <a:gd name="T29" fmla="*/ 862396 h 8836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24465" h="883631">
                    <a:moveTo>
                      <a:pt x="1022886" y="862396"/>
                    </a:moveTo>
                    <a:cubicBezTo>
                      <a:pt x="948831" y="772022"/>
                      <a:pt x="856542" y="715625"/>
                      <a:pt x="751631" y="665494"/>
                    </a:cubicBezTo>
                    <a:cubicBezTo>
                      <a:pt x="719653" y="650177"/>
                      <a:pt x="411931" y="430298"/>
                      <a:pt x="397204" y="448819"/>
                    </a:cubicBezTo>
                    <a:cubicBezTo>
                      <a:pt x="454569" y="375851"/>
                      <a:pt x="407303" y="221699"/>
                      <a:pt x="335632" y="169898"/>
                    </a:cubicBezTo>
                    <a:cubicBezTo>
                      <a:pt x="299165" y="143579"/>
                      <a:pt x="19214" y="54737"/>
                      <a:pt x="27209" y="8087"/>
                    </a:cubicBezTo>
                    <a:cubicBezTo>
                      <a:pt x="28331" y="1543"/>
                      <a:pt x="21038" y="-1939"/>
                      <a:pt x="15848" y="1125"/>
                    </a:cubicBezTo>
                    <a:cubicBezTo>
                      <a:pt x="-28332" y="27722"/>
                      <a:pt x="31417" y="91778"/>
                      <a:pt x="54980" y="112248"/>
                    </a:cubicBezTo>
                    <a:cubicBezTo>
                      <a:pt x="120900" y="169759"/>
                      <a:pt x="183314" y="217940"/>
                      <a:pt x="209542" y="304554"/>
                    </a:cubicBezTo>
                    <a:cubicBezTo>
                      <a:pt x="227915" y="365407"/>
                      <a:pt x="255826" y="428627"/>
                      <a:pt x="293695" y="480150"/>
                    </a:cubicBezTo>
                    <a:cubicBezTo>
                      <a:pt x="327497" y="526103"/>
                      <a:pt x="374342" y="553118"/>
                      <a:pt x="423432" y="580411"/>
                    </a:cubicBezTo>
                    <a:cubicBezTo>
                      <a:pt x="483602" y="613832"/>
                      <a:pt x="545735" y="685825"/>
                      <a:pt x="613339" y="701839"/>
                    </a:cubicBezTo>
                    <a:cubicBezTo>
                      <a:pt x="687253" y="719385"/>
                      <a:pt x="732416" y="715346"/>
                      <a:pt x="790061" y="773971"/>
                    </a:cubicBezTo>
                    <a:cubicBezTo>
                      <a:pt x="820356" y="804885"/>
                      <a:pt x="873093" y="851674"/>
                      <a:pt x="913627" y="867548"/>
                    </a:cubicBezTo>
                    <a:cubicBezTo>
                      <a:pt x="951496" y="882309"/>
                      <a:pt x="981090" y="891639"/>
                      <a:pt x="1019099" y="874093"/>
                    </a:cubicBezTo>
                    <a:cubicBezTo>
                      <a:pt x="1023587" y="872283"/>
                      <a:pt x="1026392" y="866573"/>
                      <a:pt x="1022886" y="862396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23" name="Freeform: Shape 120">
                <a:extLst>
                  <a:ext uri="{FF2B5EF4-FFF2-40B4-BE49-F238E27FC236}">
                    <a16:creationId xmlns:a16="http://schemas.microsoft.com/office/drawing/2014/main" id="{5B8E65BF-EF0F-4D52-BBD3-CED36903D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465" y="2212389"/>
                <a:ext cx="2169118" cy="1265199"/>
              </a:xfrm>
              <a:custGeom>
                <a:avLst/>
                <a:gdLst>
                  <a:gd name="T0" fmla="*/ 1994030 w 2169118"/>
                  <a:gd name="T1" fmla="*/ 471809 h 1265199"/>
                  <a:gd name="T2" fmla="*/ 1939611 w 2169118"/>
                  <a:gd name="T3" fmla="*/ 511357 h 1265199"/>
                  <a:gd name="T4" fmla="*/ 1992627 w 2169118"/>
                  <a:gd name="T5" fmla="*/ 782201 h 1265199"/>
                  <a:gd name="T6" fmla="*/ 1817868 w 2169118"/>
                  <a:gd name="T7" fmla="*/ 996370 h 1265199"/>
                  <a:gd name="T8" fmla="*/ 1254881 w 2169118"/>
                  <a:gd name="T9" fmla="*/ 1110278 h 1265199"/>
                  <a:gd name="T10" fmla="*/ 646311 w 2169118"/>
                  <a:gd name="T11" fmla="*/ 1051792 h 1265199"/>
                  <a:gd name="T12" fmla="*/ 408577 w 2169118"/>
                  <a:gd name="T13" fmla="*/ 923541 h 1265199"/>
                  <a:gd name="T14" fmla="*/ 211938 w 2169118"/>
                  <a:gd name="T15" fmla="*/ 686814 h 1265199"/>
                  <a:gd name="T16" fmla="*/ 312081 w 2169118"/>
                  <a:gd name="T17" fmla="*/ 602288 h 1265199"/>
                  <a:gd name="T18" fmla="*/ 280523 w 2169118"/>
                  <a:gd name="T19" fmla="*/ 545473 h 1265199"/>
                  <a:gd name="T20" fmla="*/ 154713 w 2169118"/>
                  <a:gd name="T21" fmla="*/ 564829 h 1265199"/>
                  <a:gd name="T22" fmla="*/ 82201 w 2169118"/>
                  <a:gd name="T23" fmla="*/ 423628 h 1265199"/>
                  <a:gd name="T24" fmla="*/ 71822 w 2169118"/>
                  <a:gd name="T25" fmla="*/ 1974 h 1265199"/>
                  <a:gd name="T26" fmla="*/ 69157 w 2169118"/>
                  <a:gd name="T27" fmla="*/ 860 h 1265199"/>
                  <a:gd name="T28" fmla="*/ 39002 w 2169118"/>
                  <a:gd name="T29" fmla="*/ 527649 h 1265199"/>
                  <a:gd name="T30" fmla="*/ 113478 w 2169118"/>
                  <a:gd name="T31" fmla="*/ 666483 h 1265199"/>
                  <a:gd name="T32" fmla="*/ 123436 w 2169118"/>
                  <a:gd name="T33" fmla="*/ 661749 h 1265199"/>
                  <a:gd name="T34" fmla="*/ 140828 w 2169118"/>
                  <a:gd name="T35" fmla="*/ 658685 h 1265199"/>
                  <a:gd name="T36" fmla="*/ 166635 w 2169118"/>
                  <a:gd name="T37" fmla="*/ 678180 h 1265199"/>
                  <a:gd name="T38" fmla="*/ 164531 w 2169118"/>
                  <a:gd name="T39" fmla="*/ 690017 h 1265199"/>
                  <a:gd name="T40" fmla="*/ 180240 w 2169118"/>
                  <a:gd name="T41" fmla="*/ 691409 h 1265199"/>
                  <a:gd name="T42" fmla="*/ 297775 w 2169118"/>
                  <a:gd name="T43" fmla="*/ 953341 h 1265199"/>
                  <a:gd name="T44" fmla="*/ 414888 w 2169118"/>
                  <a:gd name="T45" fmla="*/ 981609 h 1265199"/>
                  <a:gd name="T46" fmla="*/ 549674 w 2169118"/>
                  <a:gd name="T47" fmla="*/ 1047058 h 1265199"/>
                  <a:gd name="T48" fmla="*/ 557529 w 2169118"/>
                  <a:gd name="T49" fmla="*/ 1060008 h 1265199"/>
                  <a:gd name="T50" fmla="*/ 724433 w 2169118"/>
                  <a:gd name="T51" fmla="*/ 1128102 h 1265199"/>
                  <a:gd name="T52" fmla="*/ 924719 w 2169118"/>
                  <a:gd name="T53" fmla="*/ 1242149 h 1265199"/>
                  <a:gd name="T54" fmla="*/ 929628 w 2169118"/>
                  <a:gd name="T55" fmla="*/ 1244098 h 1265199"/>
                  <a:gd name="T56" fmla="*/ 1251936 w 2169118"/>
                  <a:gd name="T57" fmla="*/ 1261923 h 1265199"/>
                  <a:gd name="T58" fmla="*/ 1319960 w 2169118"/>
                  <a:gd name="T59" fmla="*/ 1257884 h 1265199"/>
                  <a:gd name="T60" fmla="*/ 2080427 w 2169118"/>
                  <a:gd name="T61" fmla="*/ 1090783 h 1265199"/>
                  <a:gd name="T62" fmla="*/ 1994030 w 2169118"/>
                  <a:gd name="T63" fmla="*/ 471809 h 12651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169118" h="1265199">
                    <a:moveTo>
                      <a:pt x="1994030" y="471809"/>
                    </a:moveTo>
                    <a:cubicBezTo>
                      <a:pt x="1967241" y="456631"/>
                      <a:pt x="1937507" y="484899"/>
                      <a:pt x="1939611" y="511357"/>
                    </a:cubicBezTo>
                    <a:cubicBezTo>
                      <a:pt x="1947325" y="607440"/>
                      <a:pt x="2002866" y="680965"/>
                      <a:pt x="1992627" y="782201"/>
                    </a:cubicBezTo>
                    <a:cubicBezTo>
                      <a:pt x="1983791" y="869790"/>
                      <a:pt x="1882667" y="946796"/>
                      <a:pt x="1817868" y="996370"/>
                    </a:cubicBezTo>
                    <a:cubicBezTo>
                      <a:pt x="1651946" y="1123507"/>
                      <a:pt x="1449837" y="1104986"/>
                      <a:pt x="1254881" y="1110278"/>
                    </a:cubicBezTo>
                    <a:cubicBezTo>
                      <a:pt x="1052071" y="1115848"/>
                      <a:pt x="833973" y="1127684"/>
                      <a:pt x="646311" y="1051792"/>
                    </a:cubicBezTo>
                    <a:cubicBezTo>
                      <a:pt x="563840" y="1018511"/>
                      <a:pt x="490346" y="960861"/>
                      <a:pt x="408577" y="923541"/>
                    </a:cubicBezTo>
                    <a:cubicBezTo>
                      <a:pt x="302263" y="874943"/>
                      <a:pt x="231153" y="802114"/>
                      <a:pt x="211938" y="686814"/>
                    </a:cubicBezTo>
                    <a:cubicBezTo>
                      <a:pt x="255277" y="674281"/>
                      <a:pt x="293988" y="638076"/>
                      <a:pt x="312081" y="602288"/>
                    </a:cubicBezTo>
                    <a:cubicBezTo>
                      <a:pt x="323301" y="579869"/>
                      <a:pt x="306470" y="547284"/>
                      <a:pt x="280523" y="545473"/>
                    </a:cubicBezTo>
                    <a:cubicBezTo>
                      <a:pt x="225402" y="541714"/>
                      <a:pt x="213200" y="555082"/>
                      <a:pt x="154713" y="564829"/>
                    </a:cubicBezTo>
                    <a:cubicBezTo>
                      <a:pt x="115722" y="571374"/>
                      <a:pt x="90055" y="446465"/>
                      <a:pt x="82201" y="423628"/>
                    </a:cubicBezTo>
                    <a:cubicBezTo>
                      <a:pt x="33813" y="282706"/>
                      <a:pt x="23013" y="142758"/>
                      <a:pt x="71822" y="1974"/>
                    </a:cubicBezTo>
                    <a:cubicBezTo>
                      <a:pt x="72383" y="164"/>
                      <a:pt x="69999" y="-811"/>
                      <a:pt x="69157" y="860"/>
                    </a:cubicBezTo>
                    <a:cubicBezTo>
                      <a:pt x="-16679" y="167266"/>
                      <a:pt x="-17661" y="351635"/>
                      <a:pt x="39002" y="527649"/>
                    </a:cubicBezTo>
                    <a:cubicBezTo>
                      <a:pt x="57236" y="584185"/>
                      <a:pt x="69859" y="633480"/>
                      <a:pt x="113478" y="666483"/>
                    </a:cubicBezTo>
                    <a:cubicBezTo>
                      <a:pt x="115863" y="663976"/>
                      <a:pt x="119088" y="662166"/>
                      <a:pt x="123436" y="661749"/>
                    </a:cubicBezTo>
                    <a:cubicBezTo>
                      <a:pt x="131150" y="660913"/>
                      <a:pt x="134236" y="660495"/>
                      <a:pt x="140828" y="658685"/>
                    </a:cubicBezTo>
                    <a:cubicBezTo>
                      <a:pt x="152610" y="655482"/>
                      <a:pt x="168038" y="664812"/>
                      <a:pt x="166635" y="678180"/>
                    </a:cubicBezTo>
                    <a:cubicBezTo>
                      <a:pt x="166214" y="682219"/>
                      <a:pt x="165233" y="686118"/>
                      <a:pt x="164531" y="690017"/>
                    </a:cubicBezTo>
                    <a:cubicBezTo>
                      <a:pt x="169721" y="690852"/>
                      <a:pt x="174910" y="691409"/>
                      <a:pt x="180240" y="691409"/>
                    </a:cubicBezTo>
                    <a:cubicBezTo>
                      <a:pt x="177154" y="797240"/>
                      <a:pt x="222738" y="888728"/>
                      <a:pt x="297775" y="953341"/>
                    </a:cubicBezTo>
                    <a:cubicBezTo>
                      <a:pt x="335924" y="952227"/>
                      <a:pt x="383331" y="972558"/>
                      <a:pt x="414888" y="981609"/>
                    </a:cubicBezTo>
                    <a:cubicBezTo>
                      <a:pt x="462575" y="995395"/>
                      <a:pt x="513909" y="1010852"/>
                      <a:pt x="549674" y="1047058"/>
                    </a:cubicBezTo>
                    <a:cubicBezTo>
                      <a:pt x="553181" y="1050539"/>
                      <a:pt x="555845" y="1055134"/>
                      <a:pt x="557529" y="1060008"/>
                    </a:cubicBezTo>
                    <a:cubicBezTo>
                      <a:pt x="615033" y="1077414"/>
                      <a:pt x="669733" y="1103872"/>
                      <a:pt x="724433" y="1128102"/>
                    </a:cubicBezTo>
                    <a:cubicBezTo>
                      <a:pt x="794701" y="1159434"/>
                      <a:pt x="857396" y="1212906"/>
                      <a:pt x="924719" y="1242149"/>
                    </a:cubicBezTo>
                    <a:cubicBezTo>
                      <a:pt x="926261" y="1242845"/>
                      <a:pt x="928085" y="1243402"/>
                      <a:pt x="929628" y="1244098"/>
                    </a:cubicBezTo>
                    <a:cubicBezTo>
                      <a:pt x="1035661" y="1237554"/>
                      <a:pt x="1148146" y="1243542"/>
                      <a:pt x="1251936" y="1261923"/>
                    </a:cubicBezTo>
                    <a:cubicBezTo>
                      <a:pt x="1276060" y="1260113"/>
                      <a:pt x="1298921" y="1258581"/>
                      <a:pt x="1319960" y="1257884"/>
                    </a:cubicBezTo>
                    <a:cubicBezTo>
                      <a:pt x="1595984" y="1247580"/>
                      <a:pt x="1880423" y="1335865"/>
                      <a:pt x="2080427" y="1090783"/>
                    </a:cubicBezTo>
                    <a:cubicBezTo>
                      <a:pt x="2222086" y="917275"/>
                      <a:pt x="2194596" y="585717"/>
                      <a:pt x="1994030" y="471809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24" name="Freeform: Shape 121">
                <a:extLst>
                  <a:ext uri="{FF2B5EF4-FFF2-40B4-BE49-F238E27FC236}">
                    <a16:creationId xmlns:a16="http://schemas.microsoft.com/office/drawing/2014/main" id="{AA8A785D-F4AD-D78B-2D5B-F332DA135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2337" y="3523832"/>
                <a:ext cx="1392718" cy="431593"/>
              </a:xfrm>
              <a:custGeom>
                <a:avLst/>
                <a:gdLst>
                  <a:gd name="T0" fmla="*/ 1117615 w 1392718"/>
                  <a:gd name="T1" fmla="*/ 252655 h 431593"/>
                  <a:gd name="T2" fmla="*/ 1387046 w 1392718"/>
                  <a:gd name="T3" fmla="*/ 109505 h 431593"/>
                  <a:gd name="T4" fmla="*/ 1360959 w 1392718"/>
                  <a:gd name="T5" fmla="*/ 73578 h 431593"/>
                  <a:gd name="T6" fmla="*/ 1227856 w 1392718"/>
                  <a:gd name="T7" fmla="*/ 112290 h 431593"/>
                  <a:gd name="T8" fmla="*/ 1099802 w 1392718"/>
                  <a:gd name="T9" fmla="*/ 83604 h 431593"/>
                  <a:gd name="T10" fmla="*/ 719007 w 1392718"/>
                  <a:gd name="T11" fmla="*/ 74971 h 431593"/>
                  <a:gd name="T12" fmla="*/ 363318 w 1392718"/>
                  <a:gd name="T13" fmla="*/ 98922 h 431593"/>
                  <a:gd name="T14" fmla="*/ 14922 w 1392718"/>
                  <a:gd name="T15" fmla="*/ 889 h 431593"/>
                  <a:gd name="T16" fmla="*/ 1738 w 1392718"/>
                  <a:gd name="T17" fmla="*/ 17042 h 431593"/>
                  <a:gd name="T18" fmla="*/ 392632 w 1392718"/>
                  <a:gd name="T19" fmla="*/ 246250 h 431593"/>
                  <a:gd name="T20" fmla="*/ 531205 w 1392718"/>
                  <a:gd name="T21" fmla="*/ 401933 h 431593"/>
                  <a:gd name="T22" fmla="*/ 631487 w 1392718"/>
                  <a:gd name="T23" fmla="*/ 409731 h 431593"/>
                  <a:gd name="T24" fmla="*/ 735557 w 1392718"/>
                  <a:gd name="T25" fmla="*/ 431594 h 431593"/>
                  <a:gd name="T26" fmla="*/ 1184236 w 1392718"/>
                  <a:gd name="T27" fmla="*/ 351246 h 431593"/>
                  <a:gd name="T28" fmla="*/ 1179888 w 1392718"/>
                  <a:gd name="T29" fmla="*/ 309888 h 431593"/>
                  <a:gd name="T30" fmla="*/ 712836 w 1392718"/>
                  <a:gd name="T31" fmla="*/ 300837 h 431593"/>
                  <a:gd name="T32" fmla="*/ 615218 w 1392718"/>
                  <a:gd name="T33" fmla="*/ 255162 h 431593"/>
                  <a:gd name="T34" fmla="*/ 646074 w 1392718"/>
                  <a:gd name="T35" fmla="*/ 254327 h 431593"/>
                  <a:gd name="T36" fmla="*/ 1117615 w 1392718"/>
                  <a:gd name="T37" fmla="*/ 252655 h 4315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92718" h="431593">
                    <a:moveTo>
                      <a:pt x="1117615" y="252655"/>
                    </a:moveTo>
                    <a:cubicBezTo>
                      <a:pt x="1212428" y="251124"/>
                      <a:pt x="1321126" y="173561"/>
                      <a:pt x="1387046" y="109505"/>
                    </a:cubicBezTo>
                    <a:cubicBezTo>
                      <a:pt x="1403456" y="93630"/>
                      <a:pt x="1381015" y="64248"/>
                      <a:pt x="1360959" y="73578"/>
                    </a:cubicBezTo>
                    <a:cubicBezTo>
                      <a:pt x="1323931" y="90845"/>
                      <a:pt x="1264883" y="123291"/>
                      <a:pt x="1227856" y="112290"/>
                    </a:cubicBezTo>
                    <a:cubicBezTo>
                      <a:pt x="1181291" y="98504"/>
                      <a:pt x="1150996" y="84440"/>
                      <a:pt x="1099802" y="83604"/>
                    </a:cubicBezTo>
                    <a:cubicBezTo>
                      <a:pt x="972870" y="81376"/>
                      <a:pt x="845798" y="74135"/>
                      <a:pt x="719007" y="74971"/>
                    </a:cubicBezTo>
                    <a:cubicBezTo>
                      <a:pt x="600070" y="75806"/>
                      <a:pt x="481834" y="90010"/>
                      <a:pt x="363318" y="98922"/>
                    </a:cubicBezTo>
                    <a:cubicBezTo>
                      <a:pt x="235264" y="108530"/>
                      <a:pt x="127127" y="46424"/>
                      <a:pt x="14922" y="889"/>
                    </a:cubicBezTo>
                    <a:cubicBezTo>
                      <a:pt x="4543" y="-3289"/>
                      <a:pt x="-3732" y="8130"/>
                      <a:pt x="1738" y="17042"/>
                    </a:cubicBezTo>
                    <a:cubicBezTo>
                      <a:pt x="93466" y="167573"/>
                      <a:pt x="236667" y="225919"/>
                      <a:pt x="392632" y="246250"/>
                    </a:cubicBezTo>
                    <a:cubicBezTo>
                      <a:pt x="442002" y="282455"/>
                      <a:pt x="480853" y="353474"/>
                      <a:pt x="531205" y="401933"/>
                    </a:cubicBezTo>
                    <a:cubicBezTo>
                      <a:pt x="564305" y="399844"/>
                      <a:pt x="598527" y="405275"/>
                      <a:pt x="631487" y="409731"/>
                    </a:cubicBezTo>
                    <a:cubicBezTo>
                      <a:pt x="666411" y="414466"/>
                      <a:pt x="700914" y="423099"/>
                      <a:pt x="735557" y="431594"/>
                    </a:cubicBezTo>
                    <a:cubicBezTo>
                      <a:pt x="882966" y="398174"/>
                      <a:pt x="1045804" y="418504"/>
                      <a:pt x="1184236" y="351246"/>
                    </a:cubicBezTo>
                    <a:cubicBezTo>
                      <a:pt x="1202890" y="342194"/>
                      <a:pt x="1202750" y="313369"/>
                      <a:pt x="1179888" y="309888"/>
                    </a:cubicBezTo>
                    <a:cubicBezTo>
                      <a:pt x="1040474" y="288582"/>
                      <a:pt x="837664" y="399984"/>
                      <a:pt x="712836" y="300837"/>
                    </a:cubicBezTo>
                    <a:cubicBezTo>
                      <a:pt x="686748" y="280088"/>
                      <a:pt x="652526" y="265885"/>
                      <a:pt x="615218" y="255162"/>
                    </a:cubicBezTo>
                    <a:cubicBezTo>
                      <a:pt x="625457" y="254884"/>
                      <a:pt x="635835" y="254605"/>
                      <a:pt x="646074" y="254327"/>
                    </a:cubicBezTo>
                    <a:cubicBezTo>
                      <a:pt x="803161" y="249035"/>
                      <a:pt x="960388" y="255162"/>
                      <a:pt x="1117615" y="252655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25" name="Freeform: Shape 122">
                <a:extLst>
                  <a:ext uri="{FF2B5EF4-FFF2-40B4-BE49-F238E27FC236}">
                    <a16:creationId xmlns:a16="http://schemas.microsoft.com/office/drawing/2014/main" id="{6F5ED195-F5CB-46FA-B32D-300C4E60D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5568" y="710375"/>
                <a:ext cx="530173" cy="871487"/>
              </a:xfrm>
              <a:custGeom>
                <a:avLst/>
                <a:gdLst>
                  <a:gd name="T0" fmla="*/ 491727 w 530173"/>
                  <a:gd name="T1" fmla="*/ 309071 h 871487"/>
                  <a:gd name="T2" fmla="*/ 491727 w 530173"/>
                  <a:gd name="T3" fmla="*/ 308793 h 871487"/>
                  <a:gd name="T4" fmla="*/ 500002 w 530173"/>
                  <a:gd name="T5" fmla="*/ 282474 h 871487"/>
                  <a:gd name="T6" fmla="*/ 411080 w 530173"/>
                  <a:gd name="T7" fmla="*/ 72 h 871487"/>
                  <a:gd name="T8" fmla="*/ 401122 w 530173"/>
                  <a:gd name="T9" fmla="*/ 9402 h 871487"/>
                  <a:gd name="T10" fmla="*/ 414446 w 530173"/>
                  <a:gd name="T11" fmla="*/ 118575 h 871487"/>
                  <a:gd name="T12" fmla="*/ 363954 w 530173"/>
                  <a:gd name="T13" fmla="*/ 236103 h 871487"/>
                  <a:gd name="T14" fmla="*/ 290880 w 530173"/>
                  <a:gd name="T15" fmla="*/ 459324 h 871487"/>
                  <a:gd name="T16" fmla="*/ 214301 w 530173"/>
                  <a:gd name="T17" fmla="*/ 626565 h 871487"/>
                  <a:gd name="T18" fmla="*/ 109950 w 530173"/>
                  <a:gd name="T19" fmla="*/ 431473 h 871487"/>
                  <a:gd name="T20" fmla="*/ 99852 w 530173"/>
                  <a:gd name="T21" fmla="*/ 429802 h 871487"/>
                  <a:gd name="T22" fmla="*/ 32249 w 530173"/>
                  <a:gd name="T23" fmla="*/ 764841 h 871487"/>
                  <a:gd name="T24" fmla="*/ 362972 w 530173"/>
                  <a:gd name="T25" fmla="*/ 834885 h 871487"/>
                  <a:gd name="T26" fmla="*/ 376436 w 530173"/>
                  <a:gd name="T27" fmla="*/ 792553 h 871487"/>
                  <a:gd name="T28" fmla="*/ 429173 w 530173"/>
                  <a:gd name="T29" fmla="*/ 760246 h 871487"/>
                  <a:gd name="T30" fmla="*/ 491727 w 530173"/>
                  <a:gd name="T31" fmla="*/ 309071 h 8714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0173" h="871487">
                    <a:moveTo>
                      <a:pt x="491727" y="309071"/>
                    </a:moveTo>
                    <a:lnTo>
                      <a:pt x="491727" y="308793"/>
                    </a:lnTo>
                    <a:cubicBezTo>
                      <a:pt x="491867" y="300716"/>
                      <a:pt x="495093" y="291247"/>
                      <a:pt x="500002" y="282474"/>
                    </a:cubicBezTo>
                    <a:cubicBezTo>
                      <a:pt x="535206" y="175250"/>
                      <a:pt x="571112" y="19149"/>
                      <a:pt x="411080" y="72"/>
                    </a:cubicBezTo>
                    <a:cubicBezTo>
                      <a:pt x="405610" y="-624"/>
                      <a:pt x="400420" y="3832"/>
                      <a:pt x="401122" y="9402"/>
                    </a:cubicBezTo>
                    <a:cubicBezTo>
                      <a:pt x="404067" y="31821"/>
                      <a:pt x="418233" y="110081"/>
                      <a:pt x="414446" y="118575"/>
                    </a:cubicBezTo>
                    <a:cubicBezTo>
                      <a:pt x="397334" y="157426"/>
                      <a:pt x="380364" y="196834"/>
                      <a:pt x="363954" y="236103"/>
                    </a:cubicBezTo>
                    <a:cubicBezTo>
                      <a:pt x="332677" y="310742"/>
                      <a:pt x="315004" y="382596"/>
                      <a:pt x="290880" y="459324"/>
                    </a:cubicBezTo>
                    <a:cubicBezTo>
                      <a:pt x="275592" y="508062"/>
                      <a:pt x="244456" y="585486"/>
                      <a:pt x="214301" y="626565"/>
                    </a:cubicBezTo>
                    <a:cubicBezTo>
                      <a:pt x="183023" y="669176"/>
                      <a:pt x="129726" y="462526"/>
                      <a:pt x="109950" y="431473"/>
                    </a:cubicBezTo>
                    <a:cubicBezTo>
                      <a:pt x="107846" y="428131"/>
                      <a:pt x="102937" y="427713"/>
                      <a:pt x="99852" y="429802"/>
                    </a:cubicBezTo>
                    <a:cubicBezTo>
                      <a:pt x="9667" y="489820"/>
                      <a:pt x="-34654" y="672100"/>
                      <a:pt x="32249" y="764841"/>
                    </a:cubicBezTo>
                    <a:cubicBezTo>
                      <a:pt x="105182" y="865938"/>
                      <a:pt x="259183" y="907435"/>
                      <a:pt x="362972" y="834885"/>
                    </a:cubicBezTo>
                    <a:cubicBezTo>
                      <a:pt x="363673" y="820403"/>
                      <a:pt x="368021" y="806060"/>
                      <a:pt x="376436" y="792553"/>
                    </a:cubicBezTo>
                    <a:cubicBezTo>
                      <a:pt x="388639" y="772918"/>
                      <a:pt x="408415" y="761221"/>
                      <a:pt x="429173" y="760246"/>
                    </a:cubicBezTo>
                    <a:cubicBezTo>
                      <a:pt x="515430" y="613336"/>
                      <a:pt x="445443" y="468932"/>
                      <a:pt x="491727" y="30907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26" name="Freeform: Shape 123">
                <a:extLst>
                  <a:ext uri="{FF2B5EF4-FFF2-40B4-BE49-F238E27FC236}">
                    <a16:creationId xmlns:a16="http://schemas.microsoft.com/office/drawing/2014/main" id="{2B69069F-3DC3-2405-D71A-7532EC860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6110" y="571265"/>
                <a:ext cx="1260806" cy="837534"/>
              </a:xfrm>
              <a:custGeom>
                <a:avLst/>
                <a:gdLst>
                  <a:gd name="T0" fmla="*/ 1204143 w 1260806"/>
                  <a:gd name="T1" fmla="*/ 335805 h 837534"/>
                  <a:gd name="T2" fmla="*/ 1133173 w 1260806"/>
                  <a:gd name="T3" fmla="*/ 260191 h 837534"/>
                  <a:gd name="T4" fmla="*/ 1123075 w 1260806"/>
                  <a:gd name="T5" fmla="*/ 253368 h 837534"/>
                  <a:gd name="T6" fmla="*/ 1113958 w 1260806"/>
                  <a:gd name="T7" fmla="*/ 191679 h 837534"/>
                  <a:gd name="T8" fmla="*/ 768508 w 1260806"/>
                  <a:gd name="T9" fmla="*/ 29730 h 837534"/>
                  <a:gd name="T10" fmla="*/ 726852 w 1260806"/>
                  <a:gd name="T11" fmla="*/ 61061 h 837534"/>
                  <a:gd name="T12" fmla="*/ 669066 w 1260806"/>
                  <a:gd name="T13" fmla="*/ 45048 h 837534"/>
                  <a:gd name="T14" fmla="*/ 613665 w 1260806"/>
                  <a:gd name="T15" fmla="*/ 24578 h 837534"/>
                  <a:gd name="T16" fmla="*/ 338904 w 1260806"/>
                  <a:gd name="T17" fmla="*/ 182071 h 837534"/>
                  <a:gd name="T18" fmla="*/ 345636 w 1260806"/>
                  <a:gd name="T19" fmla="*/ 191401 h 837534"/>
                  <a:gd name="T20" fmla="*/ 433296 w 1260806"/>
                  <a:gd name="T21" fmla="*/ 141967 h 837534"/>
                  <a:gd name="T22" fmla="*/ 546062 w 1260806"/>
                  <a:gd name="T23" fmla="*/ 138625 h 837534"/>
                  <a:gd name="T24" fmla="*/ 595011 w 1260806"/>
                  <a:gd name="T25" fmla="*/ 134447 h 837534"/>
                  <a:gd name="T26" fmla="*/ 569625 w 1260806"/>
                  <a:gd name="T27" fmla="*/ 269103 h 837534"/>
                  <a:gd name="T28" fmla="*/ 451950 w 1260806"/>
                  <a:gd name="T29" fmla="*/ 243481 h 837534"/>
                  <a:gd name="T30" fmla="*/ 291638 w 1260806"/>
                  <a:gd name="T31" fmla="*/ 295283 h 837534"/>
                  <a:gd name="T32" fmla="*/ 103554 w 1260806"/>
                  <a:gd name="T33" fmla="*/ 338172 h 837534"/>
                  <a:gd name="T34" fmla="*/ 34548 w 1260806"/>
                  <a:gd name="T35" fmla="*/ 349869 h 837534"/>
                  <a:gd name="T36" fmla="*/ 28798 w 1260806"/>
                  <a:gd name="T37" fmla="*/ 356135 h 837534"/>
                  <a:gd name="T38" fmla="*/ 26694 w 1260806"/>
                  <a:gd name="T39" fmla="*/ 426736 h 837534"/>
                  <a:gd name="T40" fmla="*/ 109726 w 1260806"/>
                  <a:gd name="T41" fmla="*/ 470043 h 837534"/>
                  <a:gd name="T42" fmla="*/ 114073 w 1260806"/>
                  <a:gd name="T43" fmla="*/ 501932 h 837534"/>
                  <a:gd name="T44" fmla="*/ 159516 w 1260806"/>
                  <a:gd name="T45" fmla="*/ 529365 h 837534"/>
                  <a:gd name="T46" fmla="*/ 181116 w 1260806"/>
                  <a:gd name="T47" fmla="*/ 469626 h 837534"/>
                  <a:gd name="T48" fmla="*/ 252927 w 1260806"/>
                  <a:gd name="T49" fmla="*/ 457789 h 837534"/>
                  <a:gd name="T50" fmla="*/ 419831 w 1260806"/>
                  <a:gd name="T51" fmla="*/ 451662 h 837534"/>
                  <a:gd name="T52" fmla="*/ 549568 w 1260806"/>
                  <a:gd name="T53" fmla="*/ 454447 h 837534"/>
                  <a:gd name="T54" fmla="*/ 549989 w 1260806"/>
                  <a:gd name="T55" fmla="*/ 454308 h 837534"/>
                  <a:gd name="T56" fmla="*/ 629654 w 1260806"/>
                  <a:gd name="T57" fmla="*/ 465448 h 837534"/>
                  <a:gd name="T58" fmla="*/ 682110 w 1260806"/>
                  <a:gd name="T59" fmla="*/ 516414 h 837534"/>
                  <a:gd name="T60" fmla="*/ 672432 w 1260806"/>
                  <a:gd name="T61" fmla="*/ 607763 h 837534"/>
                  <a:gd name="T62" fmla="*/ 594450 w 1260806"/>
                  <a:gd name="T63" fmla="*/ 659425 h 837534"/>
                  <a:gd name="T64" fmla="*/ 557422 w 1260806"/>
                  <a:gd name="T65" fmla="*/ 655109 h 837534"/>
                  <a:gd name="T66" fmla="*/ 395848 w 1260806"/>
                  <a:gd name="T67" fmla="*/ 648842 h 837534"/>
                  <a:gd name="T68" fmla="*/ 15053 w 1260806"/>
                  <a:gd name="T69" fmla="*/ 558468 h 837534"/>
                  <a:gd name="T70" fmla="*/ 747 w 1260806"/>
                  <a:gd name="T71" fmla="*/ 561810 h 837534"/>
                  <a:gd name="T72" fmla="*/ 248158 w 1260806"/>
                  <a:gd name="T73" fmla="*/ 818172 h 837534"/>
                  <a:gd name="T74" fmla="*/ 344514 w 1260806"/>
                  <a:gd name="T75" fmla="*/ 830287 h 837534"/>
                  <a:gd name="T76" fmla="*/ 354613 w 1260806"/>
                  <a:gd name="T77" fmla="*/ 831123 h 837534"/>
                  <a:gd name="T78" fmla="*/ 890390 w 1260806"/>
                  <a:gd name="T79" fmla="*/ 815805 h 837534"/>
                  <a:gd name="T80" fmla="*/ 1244536 w 1260806"/>
                  <a:gd name="T81" fmla="*/ 649539 h 837534"/>
                  <a:gd name="T82" fmla="*/ 1247482 w 1260806"/>
                  <a:gd name="T83" fmla="*/ 551506 h 837534"/>
                  <a:gd name="T84" fmla="*/ 1257861 w 1260806"/>
                  <a:gd name="T85" fmla="*/ 535213 h 837534"/>
                  <a:gd name="T86" fmla="*/ 1260806 w 1260806"/>
                  <a:gd name="T87" fmla="*/ 516275 h 837534"/>
                  <a:gd name="T88" fmla="*/ 1204143 w 1260806"/>
                  <a:gd name="T89" fmla="*/ 335805 h 837534"/>
                  <a:gd name="T90" fmla="*/ 887024 w 1260806"/>
                  <a:gd name="T91" fmla="*/ 542454 h 837534"/>
                  <a:gd name="T92" fmla="*/ 836672 w 1260806"/>
                  <a:gd name="T93" fmla="*/ 594395 h 837534"/>
                  <a:gd name="T94" fmla="*/ 852100 w 1260806"/>
                  <a:gd name="T95" fmla="*/ 546492 h 837534"/>
                  <a:gd name="T96" fmla="*/ 814512 w 1260806"/>
                  <a:gd name="T97" fmla="*/ 366440 h 837534"/>
                  <a:gd name="T98" fmla="*/ 773417 w 1260806"/>
                  <a:gd name="T99" fmla="*/ 290409 h 837534"/>
                  <a:gd name="T100" fmla="*/ 776502 w 1260806"/>
                  <a:gd name="T101" fmla="*/ 190705 h 837534"/>
                  <a:gd name="T102" fmla="*/ 934010 w 1260806"/>
                  <a:gd name="T103" fmla="*/ 118572 h 837534"/>
                  <a:gd name="T104" fmla="*/ 949157 w 1260806"/>
                  <a:gd name="T105" fmla="*/ 293612 h 837534"/>
                  <a:gd name="T106" fmla="*/ 887024 w 1260806"/>
                  <a:gd name="T107" fmla="*/ 542454 h 837534"/>
                  <a:gd name="T108" fmla="*/ 1010870 w 1260806"/>
                  <a:gd name="T109" fmla="*/ 614169 h 837534"/>
                  <a:gd name="T110" fmla="*/ 1058697 w 1260806"/>
                  <a:gd name="T111" fmla="*/ 433142 h 837534"/>
                  <a:gd name="T112" fmla="*/ 1060520 w 1260806"/>
                  <a:gd name="T113" fmla="*/ 438433 h 837534"/>
                  <a:gd name="T114" fmla="*/ 1010870 w 1260806"/>
                  <a:gd name="T115" fmla="*/ 614169 h 8375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60806" h="837534">
                    <a:moveTo>
                      <a:pt x="1204143" y="335805"/>
                    </a:moveTo>
                    <a:cubicBezTo>
                      <a:pt x="1189416" y="306005"/>
                      <a:pt x="1162346" y="276205"/>
                      <a:pt x="1133173" y="260191"/>
                    </a:cubicBezTo>
                    <a:cubicBezTo>
                      <a:pt x="1129667" y="258242"/>
                      <a:pt x="1126441" y="255596"/>
                      <a:pt x="1123075" y="253368"/>
                    </a:cubicBezTo>
                    <a:cubicBezTo>
                      <a:pt x="1122514" y="229974"/>
                      <a:pt x="1117745" y="206162"/>
                      <a:pt x="1113958" y="191679"/>
                    </a:cubicBezTo>
                    <a:cubicBezTo>
                      <a:pt x="1073985" y="37389"/>
                      <a:pt x="913953" y="-49226"/>
                      <a:pt x="768508" y="29730"/>
                    </a:cubicBezTo>
                    <a:cubicBezTo>
                      <a:pt x="751537" y="38920"/>
                      <a:pt x="737932" y="49643"/>
                      <a:pt x="726852" y="61061"/>
                    </a:cubicBezTo>
                    <a:cubicBezTo>
                      <a:pt x="712405" y="45187"/>
                      <a:pt x="690105" y="36971"/>
                      <a:pt x="669066" y="45048"/>
                    </a:cubicBezTo>
                    <a:cubicBezTo>
                      <a:pt x="653077" y="33350"/>
                      <a:pt x="634283" y="25692"/>
                      <a:pt x="613665" y="24578"/>
                    </a:cubicBezTo>
                    <a:cubicBezTo>
                      <a:pt x="494447" y="18590"/>
                      <a:pt x="427405" y="116066"/>
                      <a:pt x="338904" y="182071"/>
                    </a:cubicBezTo>
                    <a:cubicBezTo>
                      <a:pt x="332732" y="186666"/>
                      <a:pt x="339324" y="194882"/>
                      <a:pt x="345636" y="191401"/>
                    </a:cubicBezTo>
                    <a:cubicBezTo>
                      <a:pt x="374950" y="175108"/>
                      <a:pt x="403562" y="157424"/>
                      <a:pt x="433296" y="141967"/>
                    </a:cubicBezTo>
                    <a:cubicBezTo>
                      <a:pt x="469342" y="123168"/>
                      <a:pt x="509034" y="140853"/>
                      <a:pt x="546062" y="138625"/>
                    </a:cubicBezTo>
                    <a:cubicBezTo>
                      <a:pt x="563454" y="137511"/>
                      <a:pt x="579583" y="135561"/>
                      <a:pt x="595011" y="134447"/>
                    </a:cubicBezTo>
                    <a:cubicBezTo>
                      <a:pt x="576918" y="176222"/>
                      <a:pt x="568924" y="223707"/>
                      <a:pt x="569625" y="269103"/>
                    </a:cubicBezTo>
                    <a:cubicBezTo>
                      <a:pt x="534140" y="254343"/>
                      <a:pt x="493746" y="246405"/>
                      <a:pt x="451950" y="243481"/>
                    </a:cubicBezTo>
                    <a:cubicBezTo>
                      <a:pt x="398372" y="239721"/>
                      <a:pt x="328525" y="252811"/>
                      <a:pt x="291638" y="295283"/>
                    </a:cubicBezTo>
                    <a:cubicBezTo>
                      <a:pt x="248719" y="344578"/>
                      <a:pt x="166249" y="346249"/>
                      <a:pt x="103554" y="338172"/>
                    </a:cubicBezTo>
                    <a:cubicBezTo>
                      <a:pt x="81534" y="325361"/>
                      <a:pt x="53343" y="329121"/>
                      <a:pt x="34548" y="349869"/>
                    </a:cubicBezTo>
                    <a:lnTo>
                      <a:pt x="28798" y="356135"/>
                    </a:lnTo>
                    <a:cubicBezTo>
                      <a:pt x="11967" y="374656"/>
                      <a:pt x="11406" y="407241"/>
                      <a:pt x="26694" y="426736"/>
                    </a:cubicBezTo>
                    <a:cubicBezTo>
                      <a:pt x="47592" y="453472"/>
                      <a:pt x="77186" y="465727"/>
                      <a:pt x="109726" y="470043"/>
                    </a:cubicBezTo>
                    <a:cubicBezTo>
                      <a:pt x="112671" y="478955"/>
                      <a:pt x="114214" y="489539"/>
                      <a:pt x="114073" y="501932"/>
                    </a:cubicBezTo>
                    <a:cubicBezTo>
                      <a:pt x="105518" y="529921"/>
                      <a:pt x="138338" y="553177"/>
                      <a:pt x="159516" y="529365"/>
                    </a:cubicBezTo>
                    <a:cubicBezTo>
                      <a:pt x="176487" y="510148"/>
                      <a:pt x="182238" y="489956"/>
                      <a:pt x="181116" y="469626"/>
                    </a:cubicBezTo>
                    <a:cubicBezTo>
                      <a:pt x="206502" y="466841"/>
                      <a:pt x="231187" y="461967"/>
                      <a:pt x="252927" y="457789"/>
                    </a:cubicBezTo>
                    <a:cubicBezTo>
                      <a:pt x="321372" y="444700"/>
                      <a:pt x="351948" y="441914"/>
                      <a:pt x="419831" y="451662"/>
                    </a:cubicBezTo>
                    <a:cubicBezTo>
                      <a:pt x="466817" y="458346"/>
                      <a:pt x="507772" y="451801"/>
                      <a:pt x="549568" y="454447"/>
                    </a:cubicBezTo>
                    <a:lnTo>
                      <a:pt x="549989" y="454308"/>
                    </a:lnTo>
                    <a:cubicBezTo>
                      <a:pt x="577339" y="447624"/>
                      <a:pt x="604548" y="453890"/>
                      <a:pt x="629654" y="465448"/>
                    </a:cubicBezTo>
                    <a:cubicBezTo>
                      <a:pt x="651815" y="475753"/>
                      <a:pt x="674536" y="492324"/>
                      <a:pt x="682110" y="516414"/>
                    </a:cubicBezTo>
                    <a:cubicBezTo>
                      <a:pt x="691227" y="545657"/>
                      <a:pt x="689684" y="581445"/>
                      <a:pt x="672432" y="607763"/>
                    </a:cubicBezTo>
                    <a:cubicBezTo>
                      <a:pt x="654620" y="634917"/>
                      <a:pt x="627410" y="655109"/>
                      <a:pt x="594450" y="659425"/>
                    </a:cubicBezTo>
                    <a:cubicBezTo>
                      <a:pt x="582809" y="660957"/>
                      <a:pt x="569064" y="659843"/>
                      <a:pt x="557422" y="655109"/>
                    </a:cubicBezTo>
                    <a:cubicBezTo>
                      <a:pt x="503424" y="653298"/>
                      <a:pt x="449425" y="651349"/>
                      <a:pt x="395848" y="648842"/>
                    </a:cubicBezTo>
                    <a:cubicBezTo>
                      <a:pt x="267654" y="642854"/>
                      <a:pt x="105097" y="658311"/>
                      <a:pt x="15053" y="558468"/>
                    </a:cubicBezTo>
                    <a:cubicBezTo>
                      <a:pt x="10845" y="553873"/>
                      <a:pt x="1308" y="554151"/>
                      <a:pt x="747" y="561810"/>
                    </a:cubicBezTo>
                    <a:cubicBezTo>
                      <a:pt x="-10614" y="714569"/>
                      <a:pt x="109305" y="794778"/>
                      <a:pt x="248158" y="818172"/>
                    </a:cubicBezTo>
                    <a:cubicBezTo>
                      <a:pt x="279716" y="823464"/>
                      <a:pt x="311975" y="827224"/>
                      <a:pt x="344514" y="830287"/>
                    </a:cubicBezTo>
                    <a:cubicBezTo>
                      <a:pt x="348020" y="830148"/>
                      <a:pt x="351246" y="830566"/>
                      <a:pt x="354613" y="831123"/>
                    </a:cubicBezTo>
                    <a:cubicBezTo>
                      <a:pt x="531335" y="846301"/>
                      <a:pt x="719418" y="831819"/>
                      <a:pt x="890390" y="815805"/>
                    </a:cubicBezTo>
                    <a:cubicBezTo>
                      <a:pt x="1007223" y="804804"/>
                      <a:pt x="1187873" y="768181"/>
                      <a:pt x="1244536" y="649539"/>
                    </a:cubicBezTo>
                    <a:cubicBezTo>
                      <a:pt x="1242573" y="617093"/>
                      <a:pt x="1240609" y="585344"/>
                      <a:pt x="1247482" y="551506"/>
                    </a:cubicBezTo>
                    <a:cubicBezTo>
                      <a:pt x="1249165" y="543429"/>
                      <a:pt x="1252952" y="538277"/>
                      <a:pt x="1257861" y="535213"/>
                    </a:cubicBezTo>
                    <a:cubicBezTo>
                      <a:pt x="1258702" y="528947"/>
                      <a:pt x="1259824" y="522680"/>
                      <a:pt x="1260806" y="516275"/>
                    </a:cubicBezTo>
                    <a:cubicBezTo>
                      <a:pt x="1254214" y="453890"/>
                      <a:pt x="1233596" y="395404"/>
                      <a:pt x="1204143" y="335805"/>
                    </a:cubicBezTo>
                    <a:close/>
                    <a:moveTo>
                      <a:pt x="887024" y="542454"/>
                    </a:moveTo>
                    <a:cubicBezTo>
                      <a:pt x="870895" y="567102"/>
                      <a:pt x="854064" y="583812"/>
                      <a:pt x="836672" y="594395"/>
                    </a:cubicBezTo>
                    <a:cubicBezTo>
                      <a:pt x="843124" y="578381"/>
                      <a:pt x="848454" y="562089"/>
                      <a:pt x="852100" y="546492"/>
                    </a:cubicBezTo>
                    <a:cubicBezTo>
                      <a:pt x="865845" y="488564"/>
                      <a:pt x="843965" y="416014"/>
                      <a:pt x="814512" y="366440"/>
                    </a:cubicBezTo>
                    <a:cubicBezTo>
                      <a:pt x="798663" y="339704"/>
                      <a:pt x="784918" y="314917"/>
                      <a:pt x="773417" y="290409"/>
                    </a:cubicBezTo>
                    <a:cubicBezTo>
                      <a:pt x="770331" y="257267"/>
                      <a:pt x="770331" y="223986"/>
                      <a:pt x="776502" y="190705"/>
                    </a:cubicBezTo>
                    <a:cubicBezTo>
                      <a:pt x="790247" y="116762"/>
                      <a:pt x="869492" y="100330"/>
                      <a:pt x="934010" y="118572"/>
                    </a:cubicBezTo>
                    <a:cubicBezTo>
                      <a:pt x="917600" y="170374"/>
                      <a:pt x="947615" y="243620"/>
                      <a:pt x="949157" y="293612"/>
                    </a:cubicBezTo>
                    <a:cubicBezTo>
                      <a:pt x="951822" y="379391"/>
                      <a:pt x="934290" y="469904"/>
                      <a:pt x="887024" y="542454"/>
                    </a:cubicBezTo>
                    <a:close/>
                    <a:moveTo>
                      <a:pt x="1010870" y="614169"/>
                    </a:moveTo>
                    <a:cubicBezTo>
                      <a:pt x="1037378" y="556797"/>
                      <a:pt x="1052105" y="495805"/>
                      <a:pt x="1058697" y="433142"/>
                    </a:cubicBezTo>
                    <a:cubicBezTo>
                      <a:pt x="1059258" y="434952"/>
                      <a:pt x="1059960" y="436762"/>
                      <a:pt x="1060520" y="438433"/>
                    </a:cubicBezTo>
                    <a:cubicBezTo>
                      <a:pt x="1090676" y="526440"/>
                      <a:pt x="1063045" y="581027"/>
                      <a:pt x="1010870" y="614169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27" name="Freeform: Shape 124">
                <a:extLst>
                  <a:ext uri="{FF2B5EF4-FFF2-40B4-BE49-F238E27FC236}">
                    <a16:creationId xmlns:a16="http://schemas.microsoft.com/office/drawing/2014/main" id="{D197FD20-1669-E76B-FACC-6B4F952A2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761" y="516402"/>
                <a:ext cx="445380" cy="737460"/>
              </a:xfrm>
              <a:custGeom>
                <a:avLst/>
                <a:gdLst>
                  <a:gd name="T0" fmla="*/ 369174 w 445380"/>
                  <a:gd name="T1" fmla="*/ 434811 h 737460"/>
                  <a:gd name="T2" fmla="*/ 6472 w 445380"/>
                  <a:gd name="T3" fmla="*/ 68 h 737460"/>
                  <a:gd name="T4" fmla="*/ 1984 w 445380"/>
                  <a:gd name="T5" fmla="*/ 10233 h 737460"/>
                  <a:gd name="T6" fmla="*/ 173798 w 445380"/>
                  <a:gd name="T7" fmla="*/ 376743 h 737460"/>
                  <a:gd name="T8" fmla="*/ 283899 w 445380"/>
                  <a:gd name="T9" fmla="*/ 543010 h 737460"/>
                  <a:gd name="T10" fmla="*/ 311669 w 445380"/>
                  <a:gd name="T11" fmla="*/ 716239 h 737460"/>
                  <a:gd name="T12" fmla="*/ 330604 w 445380"/>
                  <a:gd name="T13" fmla="*/ 735873 h 737460"/>
                  <a:gd name="T14" fmla="*/ 436778 w 445380"/>
                  <a:gd name="T15" fmla="*/ 662070 h 737460"/>
                  <a:gd name="T16" fmla="*/ 369174 w 445380"/>
                  <a:gd name="T17" fmla="*/ 434811 h 737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5380" h="737460">
                    <a:moveTo>
                      <a:pt x="369174" y="434811"/>
                    </a:moveTo>
                    <a:cubicBezTo>
                      <a:pt x="263141" y="279685"/>
                      <a:pt x="228498" y="28754"/>
                      <a:pt x="6472" y="68"/>
                    </a:cubicBezTo>
                    <a:cubicBezTo>
                      <a:pt x="442" y="-768"/>
                      <a:pt x="-2083" y="6334"/>
                      <a:pt x="1984" y="10233"/>
                    </a:cubicBezTo>
                    <a:cubicBezTo>
                      <a:pt x="113628" y="118014"/>
                      <a:pt x="103249" y="250442"/>
                      <a:pt x="173798" y="376743"/>
                    </a:cubicBezTo>
                    <a:cubicBezTo>
                      <a:pt x="206478" y="435229"/>
                      <a:pt x="245889" y="488005"/>
                      <a:pt x="283899" y="543010"/>
                    </a:cubicBezTo>
                    <a:cubicBezTo>
                      <a:pt x="325835" y="603723"/>
                      <a:pt x="303254" y="652044"/>
                      <a:pt x="311669" y="716239"/>
                    </a:cubicBezTo>
                    <a:cubicBezTo>
                      <a:pt x="312932" y="726265"/>
                      <a:pt x="320365" y="734202"/>
                      <a:pt x="330604" y="735873"/>
                    </a:cubicBezTo>
                    <a:cubicBezTo>
                      <a:pt x="386426" y="745203"/>
                      <a:pt x="418685" y="712479"/>
                      <a:pt x="436778" y="662070"/>
                    </a:cubicBezTo>
                    <a:cubicBezTo>
                      <a:pt x="466372" y="579633"/>
                      <a:pt x="413636" y="499842"/>
                      <a:pt x="369174" y="43481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28" name="Freeform: Shape 125">
                <a:extLst>
                  <a:ext uri="{FF2B5EF4-FFF2-40B4-BE49-F238E27FC236}">
                    <a16:creationId xmlns:a16="http://schemas.microsoft.com/office/drawing/2014/main" id="{12CF2E07-79FA-AFD6-9D0C-B3CF6DFD2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2049" y="799533"/>
                <a:ext cx="209700" cy="457219"/>
              </a:xfrm>
              <a:custGeom>
                <a:avLst/>
                <a:gdLst>
                  <a:gd name="T0" fmla="*/ 183370 w 209700"/>
                  <a:gd name="T1" fmla="*/ 205570 h 457219"/>
                  <a:gd name="T2" fmla="*/ 103424 w 209700"/>
                  <a:gd name="T3" fmla="*/ 120348 h 457219"/>
                  <a:gd name="T4" fmla="*/ 10014 w 209700"/>
                  <a:gd name="T5" fmla="*/ 3098 h 457219"/>
                  <a:gd name="T6" fmla="*/ 2861 w 209700"/>
                  <a:gd name="T7" fmla="*/ 2959 h 457219"/>
                  <a:gd name="T8" fmla="*/ 30772 w 209700"/>
                  <a:gd name="T9" fmla="*/ 144856 h 457219"/>
                  <a:gd name="T10" fmla="*/ 21375 w 209700"/>
                  <a:gd name="T11" fmla="*/ 362646 h 457219"/>
                  <a:gd name="T12" fmla="*/ 168924 w 209700"/>
                  <a:gd name="T13" fmla="*/ 427398 h 457219"/>
                  <a:gd name="T14" fmla="*/ 183370 w 209700"/>
                  <a:gd name="T15" fmla="*/ 205570 h 4572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9700" h="457219">
                    <a:moveTo>
                      <a:pt x="183370" y="205570"/>
                    </a:moveTo>
                    <a:cubicBezTo>
                      <a:pt x="160088" y="173403"/>
                      <a:pt x="134421" y="145553"/>
                      <a:pt x="103424" y="120348"/>
                    </a:cubicBezTo>
                    <a:cubicBezTo>
                      <a:pt x="64293" y="88599"/>
                      <a:pt x="13380" y="58520"/>
                      <a:pt x="10014" y="3098"/>
                    </a:cubicBezTo>
                    <a:cubicBezTo>
                      <a:pt x="9733" y="-1079"/>
                      <a:pt x="3562" y="-940"/>
                      <a:pt x="2861" y="2959"/>
                    </a:cubicBezTo>
                    <a:cubicBezTo>
                      <a:pt x="-6817" y="57406"/>
                      <a:pt x="9453" y="94169"/>
                      <a:pt x="30772" y="144856"/>
                    </a:cubicBezTo>
                    <a:cubicBezTo>
                      <a:pt x="58823" y="211279"/>
                      <a:pt x="39748" y="295248"/>
                      <a:pt x="21375" y="362646"/>
                    </a:cubicBezTo>
                    <a:cubicBezTo>
                      <a:pt x="-505" y="442716"/>
                      <a:pt x="122359" y="492150"/>
                      <a:pt x="168924" y="427398"/>
                    </a:cubicBezTo>
                    <a:cubicBezTo>
                      <a:pt x="210019" y="370165"/>
                      <a:pt x="228673" y="268094"/>
                      <a:pt x="183370" y="20557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29" name="Freeform: Shape 126">
                <a:extLst>
                  <a:ext uri="{FF2B5EF4-FFF2-40B4-BE49-F238E27FC236}">
                    <a16:creationId xmlns:a16="http://schemas.microsoft.com/office/drawing/2014/main" id="{A05277BB-0B49-836F-7517-75D92AAC8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1606" y="500480"/>
                <a:ext cx="2516596" cy="4383734"/>
              </a:xfrm>
              <a:custGeom>
                <a:avLst/>
                <a:gdLst>
                  <a:gd name="T0" fmla="*/ 2226127 w 2516596"/>
                  <a:gd name="T1" fmla="*/ 1675450 h 4383734"/>
                  <a:gd name="T2" fmla="*/ 1795821 w 2516596"/>
                  <a:gd name="T3" fmla="*/ 1389706 h 4383734"/>
                  <a:gd name="T4" fmla="*/ 1502266 w 2516596"/>
                  <a:gd name="T5" fmla="*/ 885894 h 4383734"/>
                  <a:gd name="T6" fmla="*/ 828196 w 2516596"/>
                  <a:gd name="T7" fmla="*/ 406172 h 4383734"/>
                  <a:gd name="T8" fmla="*/ 746006 w 2516596"/>
                  <a:gd name="T9" fmla="*/ 582882 h 4383734"/>
                  <a:gd name="T10" fmla="*/ 564515 w 2516596"/>
                  <a:gd name="T11" fmla="*/ 166659 h 4383734"/>
                  <a:gd name="T12" fmla="*/ 4052 w 2516596"/>
                  <a:gd name="T13" fmla="*/ 30611 h 4383734"/>
                  <a:gd name="T14" fmla="*/ 446559 w 2516596"/>
                  <a:gd name="T15" fmla="*/ 810002 h 4383734"/>
                  <a:gd name="T16" fmla="*/ 385408 w 2516596"/>
                  <a:gd name="T17" fmla="*/ 518409 h 4383734"/>
                  <a:gd name="T18" fmla="*/ 371943 w 2516596"/>
                  <a:gd name="T19" fmla="*/ 1007460 h 4383734"/>
                  <a:gd name="T20" fmla="*/ 677140 w 2516596"/>
                  <a:gd name="T21" fmla="*/ 853727 h 4383734"/>
                  <a:gd name="T22" fmla="*/ 932125 w 2516596"/>
                  <a:gd name="T23" fmla="*/ 823231 h 4383734"/>
                  <a:gd name="T24" fmla="*/ 627209 w 2516596"/>
                  <a:gd name="T25" fmla="*/ 1252265 h 4383734"/>
                  <a:gd name="T26" fmla="*/ 312194 w 2516596"/>
                  <a:gd name="T27" fmla="*/ 1171638 h 4383734"/>
                  <a:gd name="T28" fmla="*/ 470683 w 2516596"/>
                  <a:gd name="T29" fmla="*/ 1477017 h 4383734"/>
                  <a:gd name="T30" fmla="*/ 640954 w 2516596"/>
                  <a:gd name="T31" fmla="*/ 1688679 h 4383734"/>
                  <a:gd name="T32" fmla="*/ 561008 w 2516596"/>
                  <a:gd name="T33" fmla="*/ 1902709 h 4383734"/>
                  <a:gd name="T34" fmla="*/ 296205 w 2516596"/>
                  <a:gd name="T35" fmla="*/ 1857730 h 4383734"/>
                  <a:gd name="T36" fmla="*/ 334775 w 2516596"/>
                  <a:gd name="T37" fmla="*/ 2176617 h 4383734"/>
                  <a:gd name="T38" fmla="*/ 232248 w 2516596"/>
                  <a:gd name="T39" fmla="*/ 2435067 h 4383734"/>
                  <a:gd name="T40" fmla="*/ 62679 w 2516596"/>
                  <a:gd name="T41" fmla="*/ 2464589 h 4383734"/>
                  <a:gd name="T42" fmla="*/ 98584 w 2516596"/>
                  <a:gd name="T43" fmla="*/ 3107235 h 4383734"/>
                  <a:gd name="T44" fmla="*/ 685415 w 2516596"/>
                  <a:gd name="T45" fmla="*/ 4227235 h 4383734"/>
                  <a:gd name="T46" fmla="*/ 1416289 w 2516596"/>
                  <a:gd name="T47" fmla="*/ 4214285 h 4383734"/>
                  <a:gd name="T48" fmla="*/ 1858235 w 2516596"/>
                  <a:gd name="T49" fmla="*/ 3901665 h 4383734"/>
                  <a:gd name="T50" fmla="*/ 1899330 w 2516596"/>
                  <a:gd name="T51" fmla="*/ 3800986 h 4383734"/>
                  <a:gd name="T52" fmla="*/ 1961043 w 2516596"/>
                  <a:gd name="T53" fmla="*/ 3679976 h 4383734"/>
                  <a:gd name="T54" fmla="*/ 2006906 w 2516596"/>
                  <a:gd name="T55" fmla="*/ 3533902 h 4383734"/>
                  <a:gd name="T56" fmla="*/ 2030049 w 2516596"/>
                  <a:gd name="T57" fmla="*/ 3104450 h 4383734"/>
                  <a:gd name="T58" fmla="*/ 1927662 w 2516596"/>
                  <a:gd name="T59" fmla="*/ 2982466 h 4383734"/>
                  <a:gd name="T60" fmla="*/ 1762300 w 2516596"/>
                  <a:gd name="T61" fmla="*/ 2938601 h 4383734"/>
                  <a:gd name="T62" fmla="*/ 1893580 w 2516596"/>
                  <a:gd name="T63" fmla="*/ 2886243 h 4383734"/>
                  <a:gd name="T64" fmla="*/ 2516597 w 2516596"/>
                  <a:gd name="T65" fmla="*/ 2219367 h 4383734"/>
                  <a:gd name="T66" fmla="*/ 469701 w 2516596"/>
                  <a:gd name="T67" fmla="*/ 3030507 h 4383734"/>
                  <a:gd name="T68" fmla="*/ 1893720 w 2516596"/>
                  <a:gd name="T69" fmla="*/ 1699819 h 4383734"/>
                  <a:gd name="T70" fmla="*/ 1855851 w 2516596"/>
                  <a:gd name="T71" fmla="*/ 2073988 h 4383734"/>
                  <a:gd name="T72" fmla="*/ 1692593 w 2516596"/>
                  <a:gd name="T73" fmla="*/ 1809828 h 4383734"/>
                  <a:gd name="T74" fmla="*/ 1759495 w 2516596"/>
                  <a:gd name="T75" fmla="*/ 1683666 h 4383734"/>
                  <a:gd name="T76" fmla="*/ 1583474 w 2516596"/>
                  <a:gd name="T77" fmla="*/ 1435380 h 4383734"/>
                  <a:gd name="T78" fmla="*/ 1560893 w 2516596"/>
                  <a:gd name="T79" fmla="*/ 1682691 h 4383734"/>
                  <a:gd name="T80" fmla="*/ 1452896 w 2516596"/>
                  <a:gd name="T81" fmla="*/ 1674615 h 4383734"/>
                  <a:gd name="T82" fmla="*/ 871254 w 2516596"/>
                  <a:gd name="T83" fmla="*/ 1032526 h 4383734"/>
                  <a:gd name="T84" fmla="*/ 954426 w 2516596"/>
                  <a:gd name="T85" fmla="*/ 1410872 h 4383734"/>
                  <a:gd name="T86" fmla="*/ 1181781 w 2516596"/>
                  <a:gd name="T87" fmla="*/ 1013170 h 4383734"/>
                  <a:gd name="T88" fmla="*/ 1420076 w 2516596"/>
                  <a:gd name="T89" fmla="*/ 1044223 h 4383734"/>
                  <a:gd name="T90" fmla="*/ 661993 w 2516596"/>
                  <a:gd name="T91" fmla="*/ 2203214 h 4383734"/>
                  <a:gd name="T92" fmla="*/ 745445 w 2516596"/>
                  <a:gd name="T93" fmla="*/ 1966904 h 4383734"/>
                  <a:gd name="T94" fmla="*/ 966768 w 2516596"/>
                  <a:gd name="T95" fmla="*/ 1670298 h 4383734"/>
                  <a:gd name="T96" fmla="*/ 1132972 w 2516596"/>
                  <a:gd name="T97" fmla="*/ 2387583 h 4383734"/>
                  <a:gd name="T98" fmla="*/ 1115299 w 2516596"/>
                  <a:gd name="T99" fmla="*/ 2220759 h 4383734"/>
                  <a:gd name="T100" fmla="*/ 1132972 w 2516596"/>
                  <a:gd name="T101" fmla="*/ 2387583 h 4383734"/>
                  <a:gd name="T102" fmla="*/ 1270142 w 2516596"/>
                  <a:gd name="T103" fmla="*/ 2505668 h 4383734"/>
                  <a:gd name="T104" fmla="*/ 1510260 w 2516596"/>
                  <a:gd name="T105" fmla="*/ 2594511 h 4383734"/>
                  <a:gd name="T106" fmla="*/ 1477160 w 2516596"/>
                  <a:gd name="T107" fmla="*/ 2188732 h 4383734"/>
                  <a:gd name="T108" fmla="*/ 1565942 w 2516596"/>
                  <a:gd name="T109" fmla="*/ 2161717 h 4383734"/>
                  <a:gd name="T110" fmla="*/ 1956555 w 2516596"/>
                  <a:gd name="T111" fmla="*/ 2477679 h 438373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516596" h="4383734">
                    <a:moveTo>
                      <a:pt x="2476624" y="2138601"/>
                    </a:moveTo>
                    <a:cubicBezTo>
                      <a:pt x="2469611" y="2125790"/>
                      <a:pt x="2462318" y="2113257"/>
                      <a:pt x="2455165" y="2100585"/>
                    </a:cubicBezTo>
                    <a:cubicBezTo>
                      <a:pt x="2423467" y="2012578"/>
                      <a:pt x="2374798" y="1928331"/>
                      <a:pt x="2322763" y="1852717"/>
                    </a:cubicBezTo>
                    <a:cubicBezTo>
                      <a:pt x="2317433" y="1844919"/>
                      <a:pt x="2311262" y="1838653"/>
                      <a:pt x="2304810" y="1832944"/>
                    </a:cubicBezTo>
                    <a:cubicBezTo>
                      <a:pt x="2288821" y="1773065"/>
                      <a:pt x="2287980" y="1714023"/>
                      <a:pt x="2226127" y="1675450"/>
                    </a:cubicBezTo>
                    <a:cubicBezTo>
                      <a:pt x="2217852" y="1670298"/>
                      <a:pt x="2208314" y="1666399"/>
                      <a:pt x="2198356" y="1664031"/>
                    </a:cubicBezTo>
                    <a:cubicBezTo>
                      <a:pt x="2196954" y="1658461"/>
                      <a:pt x="2195551" y="1652752"/>
                      <a:pt x="2193587" y="1647321"/>
                    </a:cubicBezTo>
                    <a:cubicBezTo>
                      <a:pt x="2155578" y="1541908"/>
                      <a:pt x="2071845" y="1486346"/>
                      <a:pt x="1963287" y="1467687"/>
                    </a:cubicBezTo>
                    <a:cubicBezTo>
                      <a:pt x="1933272" y="1462534"/>
                      <a:pt x="1905782" y="1470472"/>
                      <a:pt x="1883201" y="1485790"/>
                    </a:cubicBezTo>
                    <a:cubicBezTo>
                      <a:pt x="1855991" y="1454458"/>
                      <a:pt x="1826397" y="1419506"/>
                      <a:pt x="1795821" y="1389706"/>
                    </a:cubicBezTo>
                    <a:cubicBezTo>
                      <a:pt x="1837898" y="1333031"/>
                      <a:pt x="1771417" y="1280811"/>
                      <a:pt x="1717138" y="1270089"/>
                    </a:cubicBezTo>
                    <a:cubicBezTo>
                      <a:pt x="1705076" y="1267722"/>
                      <a:pt x="1692313" y="1267582"/>
                      <a:pt x="1679690" y="1269114"/>
                    </a:cubicBezTo>
                    <a:cubicBezTo>
                      <a:pt x="1682494" y="1261037"/>
                      <a:pt x="1684178" y="1252682"/>
                      <a:pt x="1684318" y="1244606"/>
                    </a:cubicBezTo>
                    <a:cubicBezTo>
                      <a:pt x="1685721" y="1179158"/>
                      <a:pt x="1652480" y="1098809"/>
                      <a:pt x="1604933" y="1036007"/>
                    </a:cubicBezTo>
                    <a:cubicBezTo>
                      <a:pt x="1592170" y="984066"/>
                      <a:pt x="1562576" y="938252"/>
                      <a:pt x="1502266" y="885894"/>
                    </a:cubicBezTo>
                    <a:cubicBezTo>
                      <a:pt x="1430875" y="823927"/>
                      <a:pt x="1426247" y="755276"/>
                      <a:pt x="1379822" y="680776"/>
                    </a:cubicBezTo>
                    <a:cubicBezTo>
                      <a:pt x="1356680" y="643596"/>
                      <a:pt x="1334660" y="616860"/>
                      <a:pt x="1297492" y="609062"/>
                    </a:cubicBezTo>
                    <a:cubicBezTo>
                      <a:pt x="1245597" y="545006"/>
                      <a:pt x="1174487" y="501977"/>
                      <a:pt x="1090474" y="476494"/>
                    </a:cubicBezTo>
                    <a:cubicBezTo>
                      <a:pt x="1029603" y="457974"/>
                      <a:pt x="967189" y="442377"/>
                      <a:pt x="905617" y="426503"/>
                    </a:cubicBezTo>
                    <a:cubicBezTo>
                      <a:pt x="892994" y="423300"/>
                      <a:pt x="834367" y="420793"/>
                      <a:pt x="828196" y="406172"/>
                    </a:cubicBezTo>
                    <a:cubicBezTo>
                      <a:pt x="814591" y="373448"/>
                      <a:pt x="821744" y="376233"/>
                      <a:pt x="801267" y="347269"/>
                    </a:cubicBezTo>
                    <a:cubicBezTo>
                      <a:pt x="793973" y="336964"/>
                      <a:pt x="776862" y="335850"/>
                      <a:pt x="769148" y="346294"/>
                    </a:cubicBezTo>
                    <a:cubicBezTo>
                      <a:pt x="760031" y="358409"/>
                      <a:pt x="753299" y="372891"/>
                      <a:pt x="747970" y="388209"/>
                    </a:cubicBezTo>
                    <a:cubicBezTo>
                      <a:pt x="743481" y="438061"/>
                      <a:pt x="768306" y="506990"/>
                      <a:pt x="779948" y="538600"/>
                    </a:cubicBezTo>
                    <a:cubicBezTo>
                      <a:pt x="788363" y="561577"/>
                      <a:pt x="767044" y="581211"/>
                      <a:pt x="746006" y="582882"/>
                    </a:cubicBezTo>
                    <a:cubicBezTo>
                      <a:pt x="715149" y="585389"/>
                      <a:pt x="684994" y="591516"/>
                      <a:pt x="654699" y="583579"/>
                    </a:cubicBezTo>
                    <a:cubicBezTo>
                      <a:pt x="651333" y="582743"/>
                      <a:pt x="649089" y="580794"/>
                      <a:pt x="646705" y="578983"/>
                    </a:cubicBezTo>
                    <a:cubicBezTo>
                      <a:pt x="616690" y="587756"/>
                      <a:pt x="590322" y="601124"/>
                      <a:pt x="570265" y="619784"/>
                    </a:cubicBezTo>
                    <a:cubicBezTo>
                      <a:pt x="596774" y="562969"/>
                      <a:pt x="646284" y="518548"/>
                      <a:pt x="669286" y="456860"/>
                    </a:cubicBezTo>
                    <a:cubicBezTo>
                      <a:pt x="711362" y="344205"/>
                      <a:pt x="654839" y="234753"/>
                      <a:pt x="564515" y="166659"/>
                    </a:cubicBezTo>
                    <a:cubicBezTo>
                      <a:pt x="524541" y="136581"/>
                      <a:pt x="485130" y="136581"/>
                      <a:pt x="438986" y="146329"/>
                    </a:cubicBezTo>
                    <a:cubicBezTo>
                      <a:pt x="413880" y="151620"/>
                      <a:pt x="372925" y="183927"/>
                      <a:pt x="354271" y="183370"/>
                    </a:cubicBezTo>
                    <a:cubicBezTo>
                      <a:pt x="310230" y="182116"/>
                      <a:pt x="263105" y="135467"/>
                      <a:pt x="231827" y="107199"/>
                    </a:cubicBezTo>
                    <a:cubicBezTo>
                      <a:pt x="153565" y="36738"/>
                      <a:pt x="105036" y="-40269"/>
                      <a:pt x="1527" y="24205"/>
                    </a:cubicBezTo>
                    <a:cubicBezTo>
                      <a:pt x="-1699" y="26294"/>
                      <a:pt x="686" y="30889"/>
                      <a:pt x="4052" y="30611"/>
                    </a:cubicBezTo>
                    <a:cubicBezTo>
                      <a:pt x="98584" y="25737"/>
                      <a:pt x="165627" y="161646"/>
                      <a:pt x="229023" y="217904"/>
                    </a:cubicBezTo>
                    <a:cubicBezTo>
                      <a:pt x="284003" y="266642"/>
                      <a:pt x="346276" y="278339"/>
                      <a:pt x="416965" y="278339"/>
                    </a:cubicBezTo>
                    <a:cubicBezTo>
                      <a:pt x="569704" y="278339"/>
                      <a:pt x="467598" y="477608"/>
                      <a:pt x="444736" y="550576"/>
                    </a:cubicBezTo>
                    <a:cubicBezTo>
                      <a:pt x="418368" y="634962"/>
                      <a:pt x="458621" y="692334"/>
                      <a:pt x="479519" y="764188"/>
                    </a:cubicBezTo>
                    <a:cubicBezTo>
                      <a:pt x="469561" y="780898"/>
                      <a:pt x="458761" y="796494"/>
                      <a:pt x="446559" y="810002"/>
                    </a:cubicBezTo>
                    <a:cubicBezTo>
                      <a:pt x="443193" y="801646"/>
                      <a:pt x="439126" y="792317"/>
                      <a:pt x="434217" y="782012"/>
                    </a:cubicBezTo>
                    <a:cubicBezTo>
                      <a:pt x="433936" y="752491"/>
                      <a:pt x="431973" y="722969"/>
                      <a:pt x="428326" y="693587"/>
                    </a:cubicBezTo>
                    <a:cubicBezTo>
                      <a:pt x="422856" y="636633"/>
                      <a:pt x="434918" y="580933"/>
                      <a:pt x="430150" y="525093"/>
                    </a:cubicBezTo>
                    <a:cubicBezTo>
                      <a:pt x="428326" y="528156"/>
                      <a:pt x="426503" y="531220"/>
                      <a:pt x="423978" y="534284"/>
                    </a:cubicBezTo>
                    <a:cubicBezTo>
                      <a:pt x="411074" y="549880"/>
                      <a:pt x="384987" y="536651"/>
                      <a:pt x="385408" y="518409"/>
                    </a:cubicBezTo>
                    <a:cubicBezTo>
                      <a:pt x="385408" y="517156"/>
                      <a:pt x="385969" y="515763"/>
                      <a:pt x="386109" y="514510"/>
                    </a:cubicBezTo>
                    <a:cubicBezTo>
                      <a:pt x="313737" y="571464"/>
                      <a:pt x="334495" y="694423"/>
                      <a:pt x="331830" y="779784"/>
                    </a:cubicBezTo>
                    <a:cubicBezTo>
                      <a:pt x="330147" y="835206"/>
                      <a:pt x="310932" y="910959"/>
                      <a:pt x="323555" y="970002"/>
                    </a:cubicBezTo>
                    <a:cubicBezTo>
                      <a:pt x="333794" y="969723"/>
                      <a:pt x="344453" y="971812"/>
                      <a:pt x="354551" y="977382"/>
                    </a:cubicBezTo>
                    <a:cubicBezTo>
                      <a:pt x="364229" y="982674"/>
                      <a:pt x="373486" y="996042"/>
                      <a:pt x="371943" y="1007460"/>
                    </a:cubicBezTo>
                    <a:lnTo>
                      <a:pt x="371522" y="1010802"/>
                    </a:lnTo>
                    <a:cubicBezTo>
                      <a:pt x="386109" y="1022221"/>
                      <a:pt x="398732" y="1040741"/>
                      <a:pt x="409532" y="1050768"/>
                    </a:cubicBezTo>
                    <a:cubicBezTo>
                      <a:pt x="411636" y="1052717"/>
                      <a:pt x="414160" y="1054388"/>
                      <a:pt x="416264" y="1056338"/>
                    </a:cubicBezTo>
                    <a:cubicBezTo>
                      <a:pt x="419210" y="1056895"/>
                      <a:pt x="421734" y="1057591"/>
                      <a:pt x="424820" y="1058148"/>
                    </a:cubicBezTo>
                    <a:cubicBezTo>
                      <a:pt x="557361" y="1078061"/>
                      <a:pt x="645863" y="966938"/>
                      <a:pt x="677140" y="853727"/>
                    </a:cubicBezTo>
                    <a:cubicBezTo>
                      <a:pt x="687659" y="815711"/>
                      <a:pt x="673914" y="770733"/>
                      <a:pt x="696215" y="735084"/>
                    </a:cubicBezTo>
                    <a:cubicBezTo>
                      <a:pt x="713466" y="707512"/>
                      <a:pt x="757787" y="713222"/>
                      <a:pt x="795095" y="721855"/>
                    </a:cubicBezTo>
                    <a:cubicBezTo>
                      <a:pt x="812347" y="714336"/>
                      <a:pt x="832123" y="709323"/>
                      <a:pt x="837172" y="708348"/>
                    </a:cubicBezTo>
                    <a:cubicBezTo>
                      <a:pt x="869291" y="702221"/>
                      <a:pt x="917118" y="705424"/>
                      <a:pt x="941803" y="729793"/>
                    </a:cubicBezTo>
                    <a:cubicBezTo>
                      <a:pt x="970415" y="757922"/>
                      <a:pt x="966488" y="801646"/>
                      <a:pt x="932125" y="823231"/>
                    </a:cubicBezTo>
                    <a:cubicBezTo>
                      <a:pt x="919081" y="831446"/>
                      <a:pt x="906318" y="835624"/>
                      <a:pt x="893274" y="838409"/>
                    </a:cubicBezTo>
                    <a:lnTo>
                      <a:pt x="890189" y="841612"/>
                    </a:lnTo>
                    <a:cubicBezTo>
                      <a:pt x="834928" y="887983"/>
                      <a:pt x="768166" y="910123"/>
                      <a:pt x="720058" y="968191"/>
                    </a:cubicBezTo>
                    <a:cubicBezTo>
                      <a:pt x="688501" y="1006346"/>
                      <a:pt x="667743" y="1047843"/>
                      <a:pt x="648247" y="1090176"/>
                    </a:cubicBezTo>
                    <a:cubicBezTo>
                      <a:pt x="635063" y="1142534"/>
                      <a:pt x="629313" y="1196982"/>
                      <a:pt x="627209" y="1252265"/>
                    </a:cubicBezTo>
                    <a:cubicBezTo>
                      <a:pt x="625806" y="1288888"/>
                      <a:pt x="623282" y="1322726"/>
                      <a:pt x="614726" y="1357121"/>
                    </a:cubicBezTo>
                    <a:cubicBezTo>
                      <a:pt x="605469" y="1366590"/>
                      <a:pt x="594389" y="1375084"/>
                      <a:pt x="585273" y="1372439"/>
                    </a:cubicBezTo>
                    <a:cubicBezTo>
                      <a:pt x="552733" y="1362970"/>
                      <a:pt x="514163" y="1317713"/>
                      <a:pt x="490459" y="1294876"/>
                    </a:cubicBezTo>
                    <a:cubicBezTo>
                      <a:pt x="460725" y="1266329"/>
                      <a:pt x="436040" y="1233883"/>
                      <a:pt x="405605" y="1205755"/>
                    </a:cubicBezTo>
                    <a:cubicBezTo>
                      <a:pt x="379377" y="1181664"/>
                      <a:pt x="341648" y="1188487"/>
                      <a:pt x="312194" y="1171638"/>
                    </a:cubicBezTo>
                    <a:cubicBezTo>
                      <a:pt x="304620" y="1167321"/>
                      <a:pt x="296766" y="1178043"/>
                      <a:pt x="301675" y="1184588"/>
                    </a:cubicBezTo>
                    <a:cubicBezTo>
                      <a:pt x="318646" y="1207008"/>
                      <a:pt x="326641" y="1230681"/>
                      <a:pt x="333513" y="1257556"/>
                    </a:cubicBezTo>
                    <a:cubicBezTo>
                      <a:pt x="342349" y="1292230"/>
                      <a:pt x="369138" y="1325093"/>
                      <a:pt x="390176" y="1353083"/>
                    </a:cubicBezTo>
                    <a:cubicBezTo>
                      <a:pt x="417947" y="1389984"/>
                      <a:pt x="455816" y="1434545"/>
                      <a:pt x="497613" y="1461560"/>
                    </a:cubicBezTo>
                    <a:cubicBezTo>
                      <a:pt x="487935" y="1465737"/>
                      <a:pt x="478818" y="1470611"/>
                      <a:pt x="470683" y="1477017"/>
                    </a:cubicBezTo>
                    <a:cubicBezTo>
                      <a:pt x="400976" y="1530768"/>
                      <a:pt x="379517" y="1596495"/>
                      <a:pt x="334354" y="1669602"/>
                    </a:cubicBezTo>
                    <a:cubicBezTo>
                      <a:pt x="317664" y="1696616"/>
                      <a:pt x="351045" y="1725720"/>
                      <a:pt x="373626" y="1701212"/>
                    </a:cubicBezTo>
                    <a:cubicBezTo>
                      <a:pt x="395366" y="1677539"/>
                      <a:pt x="419911" y="1663474"/>
                      <a:pt x="446279" y="1654145"/>
                    </a:cubicBezTo>
                    <a:cubicBezTo>
                      <a:pt x="469561" y="1617939"/>
                      <a:pt x="510516" y="1595380"/>
                      <a:pt x="559045" y="1591481"/>
                    </a:cubicBezTo>
                    <a:cubicBezTo>
                      <a:pt x="607714" y="1587582"/>
                      <a:pt x="658907" y="1640498"/>
                      <a:pt x="640954" y="1688679"/>
                    </a:cubicBezTo>
                    <a:cubicBezTo>
                      <a:pt x="619074" y="1747165"/>
                      <a:pt x="566618" y="1787269"/>
                      <a:pt x="518090" y="1823614"/>
                    </a:cubicBezTo>
                    <a:cubicBezTo>
                      <a:pt x="496210" y="1840045"/>
                      <a:pt x="468720" y="1854667"/>
                      <a:pt x="449645" y="1874301"/>
                    </a:cubicBezTo>
                    <a:cubicBezTo>
                      <a:pt x="457219" y="1912735"/>
                      <a:pt x="472787" y="1925128"/>
                      <a:pt x="496490" y="1911342"/>
                    </a:cubicBezTo>
                    <a:cubicBezTo>
                      <a:pt x="506729" y="1907025"/>
                      <a:pt x="517248" y="1903823"/>
                      <a:pt x="528329" y="1901734"/>
                    </a:cubicBezTo>
                    <a:cubicBezTo>
                      <a:pt x="538287" y="1899367"/>
                      <a:pt x="551050" y="1900063"/>
                      <a:pt x="561008" y="1902709"/>
                    </a:cubicBezTo>
                    <a:cubicBezTo>
                      <a:pt x="651754" y="1927495"/>
                      <a:pt x="595792" y="2094319"/>
                      <a:pt x="509114" y="2112143"/>
                    </a:cubicBezTo>
                    <a:cubicBezTo>
                      <a:pt x="498454" y="2124815"/>
                      <a:pt x="486392" y="2128157"/>
                      <a:pt x="473208" y="2110751"/>
                    </a:cubicBezTo>
                    <a:cubicBezTo>
                      <a:pt x="453432" y="2105041"/>
                      <a:pt x="432954" y="2090837"/>
                      <a:pt x="413038" y="2065355"/>
                    </a:cubicBezTo>
                    <a:cubicBezTo>
                      <a:pt x="384566" y="2029010"/>
                      <a:pt x="361845" y="1988905"/>
                      <a:pt x="333092" y="1952978"/>
                    </a:cubicBezTo>
                    <a:cubicBezTo>
                      <a:pt x="313036" y="1927913"/>
                      <a:pt x="285826" y="1892961"/>
                      <a:pt x="296205" y="1857730"/>
                    </a:cubicBezTo>
                    <a:cubicBezTo>
                      <a:pt x="301254" y="1840603"/>
                      <a:pt x="308968" y="1823614"/>
                      <a:pt x="318225" y="1806904"/>
                    </a:cubicBezTo>
                    <a:cubicBezTo>
                      <a:pt x="307426" y="1787965"/>
                      <a:pt x="284704" y="1775850"/>
                      <a:pt x="257074" y="1783927"/>
                    </a:cubicBezTo>
                    <a:cubicBezTo>
                      <a:pt x="206862" y="1798409"/>
                      <a:pt x="165346" y="1833222"/>
                      <a:pt x="149077" y="1883214"/>
                    </a:cubicBezTo>
                    <a:cubicBezTo>
                      <a:pt x="128178" y="1947409"/>
                      <a:pt x="178110" y="1996982"/>
                      <a:pt x="223693" y="2034998"/>
                    </a:cubicBezTo>
                    <a:cubicBezTo>
                      <a:pt x="272922" y="2075938"/>
                      <a:pt x="302657" y="2125372"/>
                      <a:pt x="334775" y="2176617"/>
                    </a:cubicBezTo>
                    <a:cubicBezTo>
                      <a:pt x="330427" y="2184136"/>
                      <a:pt x="327202" y="2192631"/>
                      <a:pt x="325799" y="2202517"/>
                    </a:cubicBezTo>
                    <a:cubicBezTo>
                      <a:pt x="324817" y="2209201"/>
                      <a:pt x="323976" y="2215886"/>
                      <a:pt x="323275" y="2222709"/>
                    </a:cubicBezTo>
                    <a:cubicBezTo>
                      <a:pt x="326500" y="2225494"/>
                      <a:pt x="329305" y="2228975"/>
                      <a:pt x="330708" y="2233431"/>
                    </a:cubicBezTo>
                    <a:cubicBezTo>
                      <a:pt x="340666" y="2264345"/>
                      <a:pt x="339684" y="2294702"/>
                      <a:pt x="330848" y="2322274"/>
                    </a:cubicBezTo>
                    <a:cubicBezTo>
                      <a:pt x="329025" y="2375050"/>
                      <a:pt x="296766" y="2422953"/>
                      <a:pt x="232248" y="2435067"/>
                    </a:cubicBezTo>
                    <a:cubicBezTo>
                      <a:pt x="205179" y="2440080"/>
                      <a:pt x="174042" y="2441612"/>
                      <a:pt x="142765" y="2439245"/>
                    </a:cubicBezTo>
                    <a:cubicBezTo>
                      <a:pt x="116818" y="2439524"/>
                      <a:pt x="86943" y="2438131"/>
                      <a:pt x="59453" y="2433675"/>
                    </a:cubicBezTo>
                    <a:cubicBezTo>
                      <a:pt x="59593" y="2435485"/>
                      <a:pt x="59172" y="2437296"/>
                      <a:pt x="59453" y="2439106"/>
                    </a:cubicBezTo>
                    <a:lnTo>
                      <a:pt x="62679" y="2463196"/>
                    </a:lnTo>
                    <a:lnTo>
                      <a:pt x="62679" y="2464589"/>
                    </a:lnTo>
                    <a:cubicBezTo>
                      <a:pt x="24389" y="2476704"/>
                      <a:pt x="7418" y="2513466"/>
                      <a:pt x="11485" y="2548279"/>
                    </a:cubicBezTo>
                    <a:cubicBezTo>
                      <a:pt x="41640" y="2576826"/>
                      <a:pt x="74601" y="2602309"/>
                      <a:pt x="95639" y="2639767"/>
                    </a:cubicBezTo>
                    <a:cubicBezTo>
                      <a:pt x="121025" y="2685024"/>
                      <a:pt x="138698" y="2765790"/>
                      <a:pt x="146412" y="2816756"/>
                    </a:cubicBezTo>
                    <a:cubicBezTo>
                      <a:pt x="161279" y="2915068"/>
                      <a:pt x="130423" y="3010455"/>
                      <a:pt x="98304" y="3104171"/>
                    </a:cubicBezTo>
                    <a:lnTo>
                      <a:pt x="98584" y="3107235"/>
                    </a:lnTo>
                    <a:cubicBezTo>
                      <a:pt x="97462" y="3109881"/>
                      <a:pt x="96200" y="3112387"/>
                      <a:pt x="95359" y="3115311"/>
                    </a:cubicBezTo>
                    <a:cubicBezTo>
                      <a:pt x="45708" y="3281578"/>
                      <a:pt x="168011" y="3404119"/>
                      <a:pt x="252725" y="3537244"/>
                    </a:cubicBezTo>
                    <a:cubicBezTo>
                      <a:pt x="368016" y="3718271"/>
                      <a:pt x="468018" y="3905286"/>
                      <a:pt x="599298" y="4076983"/>
                    </a:cubicBezTo>
                    <a:cubicBezTo>
                      <a:pt x="619355" y="4103162"/>
                      <a:pt x="642918" y="4120429"/>
                      <a:pt x="667743" y="4129759"/>
                    </a:cubicBezTo>
                    <a:cubicBezTo>
                      <a:pt x="662974" y="4160394"/>
                      <a:pt x="667322" y="4192840"/>
                      <a:pt x="685415" y="4227235"/>
                    </a:cubicBezTo>
                    <a:cubicBezTo>
                      <a:pt x="737590" y="4326382"/>
                      <a:pt x="853021" y="4362866"/>
                      <a:pt x="957652" y="4380133"/>
                    </a:cubicBezTo>
                    <a:cubicBezTo>
                      <a:pt x="1020487" y="4390438"/>
                      <a:pt x="1083882" y="4378184"/>
                      <a:pt x="1139143" y="4349081"/>
                    </a:cubicBezTo>
                    <a:cubicBezTo>
                      <a:pt x="1208149" y="4312736"/>
                      <a:pt x="1250506" y="4230020"/>
                      <a:pt x="1331715" y="4215817"/>
                    </a:cubicBezTo>
                    <a:cubicBezTo>
                      <a:pt x="1358223" y="4211222"/>
                      <a:pt x="1384311" y="4213589"/>
                      <a:pt x="1410398" y="4216095"/>
                    </a:cubicBezTo>
                    <a:cubicBezTo>
                      <a:pt x="1412502" y="4215538"/>
                      <a:pt x="1414045" y="4214842"/>
                      <a:pt x="1416289" y="4214285"/>
                    </a:cubicBezTo>
                    <a:cubicBezTo>
                      <a:pt x="1457243" y="4203841"/>
                      <a:pt x="1465659" y="4219576"/>
                      <a:pt x="1491887" y="4192980"/>
                    </a:cubicBezTo>
                    <a:cubicBezTo>
                      <a:pt x="1535366" y="4148976"/>
                      <a:pt x="1599182" y="4163319"/>
                      <a:pt x="1648412" y="4129759"/>
                    </a:cubicBezTo>
                    <a:cubicBezTo>
                      <a:pt x="1710966" y="4087148"/>
                      <a:pt x="1746311" y="4058601"/>
                      <a:pt x="1775765" y="3986330"/>
                    </a:cubicBezTo>
                    <a:cubicBezTo>
                      <a:pt x="1781375" y="3972683"/>
                      <a:pt x="1799047" y="3965860"/>
                      <a:pt x="1811250" y="3971430"/>
                    </a:cubicBezTo>
                    <a:cubicBezTo>
                      <a:pt x="1827940" y="3948732"/>
                      <a:pt x="1843508" y="3925477"/>
                      <a:pt x="1858235" y="3901665"/>
                    </a:cubicBezTo>
                    <a:cubicBezTo>
                      <a:pt x="1862162" y="3885930"/>
                      <a:pt x="1863705" y="3870751"/>
                      <a:pt x="1859919" y="3854876"/>
                    </a:cubicBezTo>
                    <a:cubicBezTo>
                      <a:pt x="1856833" y="3842065"/>
                      <a:pt x="1854308" y="3830925"/>
                      <a:pt x="1859077" y="3818392"/>
                    </a:cubicBezTo>
                    <a:cubicBezTo>
                      <a:pt x="1862583" y="3809481"/>
                      <a:pt x="1870998" y="3803075"/>
                      <a:pt x="1881097" y="3805999"/>
                    </a:cubicBezTo>
                    <a:cubicBezTo>
                      <a:pt x="1886988" y="3807670"/>
                      <a:pt x="1891616" y="3810734"/>
                      <a:pt x="1895684" y="3814354"/>
                    </a:cubicBezTo>
                    <a:cubicBezTo>
                      <a:pt x="1895403" y="3809620"/>
                      <a:pt x="1897086" y="3804050"/>
                      <a:pt x="1899330" y="3800986"/>
                    </a:cubicBezTo>
                    <a:cubicBezTo>
                      <a:pt x="1910130" y="3785947"/>
                      <a:pt x="1918826" y="3768819"/>
                      <a:pt x="1923314" y="3750856"/>
                    </a:cubicBezTo>
                    <a:cubicBezTo>
                      <a:pt x="1925418" y="3742501"/>
                      <a:pt x="1927802" y="3732613"/>
                      <a:pt x="1925699" y="3723980"/>
                    </a:cubicBezTo>
                    <a:cubicBezTo>
                      <a:pt x="1923735" y="3715625"/>
                      <a:pt x="1918966" y="3706852"/>
                      <a:pt x="1918966" y="3698218"/>
                    </a:cubicBezTo>
                    <a:cubicBezTo>
                      <a:pt x="1918966" y="3683736"/>
                      <a:pt x="1929906" y="3673293"/>
                      <a:pt x="1944072" y="3673293"/>
                    </a:cubicBezTo>
                    <a:cubicBezTo>
                      <a:pt x="1950243" y="3673293"/>
                      <a:pt x="1956414" y="3675799"/>
                      <a:pt x="1961043" y="3679976"/>
                    </a:cubicBezTo>
                    <a:cubicBezTo>
                      <a:pt x="1964549" y="3675521"/>
                      <a:pt x="1968196" y="3671343"/>
                      <a:pt x="1971562" y="3667305"/>
                    </a:cubicBezTo>
                    <a:cubicBezTo>
                      <a:pt x="1978715" y="3648506"/>
                      <a:pt x="1984746" y="3629567"/>
                      <a:pt x="1989936" y="3610351"/>
                    </a:cubicBezTo>
                    <a:cubicBezTo>
                      <a:pt x="1985027" y="3587235"/>
                      <a:pt x="1966092" y="3558688"/>
                      <a:pt x="1977733" y="3536408"/>
                    </a:cubicBezTo>
                    <a:cubicBezTo>
                      <a:pt x="1981099" y="3529863"/>
                      <a:pt x="1989795" y="3526660"/>
                      <a:pt x="1996808" y="3528610"/>
                    </a:cubicBezTo>
                    <a:cubicBezTo>
                      <a:pt x="2000595" y="3529724"/>
                      <a:pt x="2003821" y="3531674"/>
                      <a:pt x="2006906" y="3533902"/>
                    </a:cubicBezTo>
                    <a:cubicBezTo>
                      <a:pt x="2023457" y="3440185"/>
                      <a:pt x="2027805" y="3343684"/>
                      <a:pt x="2042532" y="3249411"/>
                    </a:cubicBezTo>
                    <a:cubicBezTo>
                      <a:pt x="2046318" y="3225459"/>
                      <a:pt x="2047581" y="3200812"/>
                      <a:pt x="2046318" y="3176025"/>
                    </a:cubicBezTo>
                    <a:cubicBezTo>
                      <a:pt x="2043794" y="3168366"/>
                      <a:pt x="2043233" y="3160150"/>
                      <a:pt x="2040568" y="3151656"/>
                    </a:cubicBezTo>
                    <a:cubicBezTo>
                      <a:pt x="2036501" y="3138845"/>
                      <a:pt x="2031592" y="3128540"/>
                      <a:pt x="2021213" y="3119489"/>
                    </a:cubicBezTo>
                    <a:cubicBezTo>
                      <a:pt x="2014761" y="3113640"/>
                      <a:pt x="2021493" y="3101247"/>
                      <a:pt x="2030049" y="3104450"/>
                    </a:cubicBezTo>
                    <a:cubicBezTo>
                      <a:pt x="2031872" y="3105146"/>
                      <a:pt x="2033555" y="3106121"/>
                      <a:pt x="2035378" y="3106817"/>
                    </a:cubicBezTo>
                    <a:cubicBezTo>
                      <a:pt x="2034818" y="3104450"/>
                      <a:pt x="2034397" y="3102083"/>
                      <a:pt x="2033695" y="3099715"/>
                    </a:cubicBezTo>
                    <a:cubicBezTo>
                      <a:pt x="2020792" y="3085512"/>
                      <a:pt x="2015322" y="3064485"/>
                      <a:pt x="2003120" y="3048610"/>
                    </a:cubicBezTo>
                    <a:cubicBezTo>
                      <a:pt x="1983063" y="3022570"/>
                      <a:pt x="1957817" y="3003910"/>
                      <a:pt x="1926119" y="2994163"/>
                    </a:cubicBezTo>
                    <a:cubicBezTo>
                      <a:pt x="1919667" y="2992074"/>
                      <a:pt x="1920790" y="2982605"/>
                      <a:pt x="1927662" y="2982466"/>
                    </a:cubicBezTo>
                    <a:cubicBezTo>
                      <a:pt x="1939864" y="2982187"/>
                      <a:pt x="1952066" y="2983719"/>
                      <a:pt x="1964269" y="2985807"/>
                    </a:cubicBezTo>
                    <a:cubicBezTo>
                      <a:pt x="1961183" y="2982466"/>
                      <a:pt x="1958098" y="2979263"/>
                      <a:pt x="1954872" y="2975921"/>
                    </a:cubicBezTo>
                    <a:cubicBezTo>
                      <a:pt x="1926119" y="2967009"/>
                      <a:pt x="1902696" y="2944450"/>
                      <a:pt x="1871980" y="2937069"/>
                    </a:cubicBezTo>
                    <a:cubicBezTo>
                      <a:pt x="1835093" y="2928157"/>
                      <a:pt x="1799889" y="2930385"/>
                      <a:pt x="1763843" y="2942361"/>
                    </a:cubicBezTo>
                    <a:cubicBezTo>
                      <a:pt x="1761599" y="2943057"/>
                      <a:pt x="1760196" y="2939576"/>
                      <a:pt x="1762300" y="2938601"/>
                    </a:cubicBezTo>
                    <a:cubicBezTo>
                      <a:pt x="1790071" y="2924815"/>
                      <a:pt x="1819244" y="2908105"/>
                      <a:pt x="1850100" y="2899193"/>
                    </a:cubicBezTo>
                    <a:cubicBezTo>
                      <a:pt x="1845893" y="2898775"/>
                      <a:pt x="1841685" y="2898497"/>
                      <a:pt x="1837478" y="2897940"/>
                    </a:cubicBezTo>
                    <a:cubicBezTo>
                      <a:pt x="1834251" y="2897661"/>
                      <a:pt x="1834392" y="2893344"/>
                      <a:pt x="1837478" y="2893066"/>
                    </a:cubicBezTo>
                    <a:cubicBezTo>
                      <a:pt x="1852906" y="2891395"/>
                      <a:pt x="1873103" y="2889306"/>
                      <a:pt x="1894702" y="2888749"/>
                    </a:cubicBezTo>
                    <a:lnTo>
                      <a:pt x="1893580" y="2886243"/>
                    </a:lnTo>
                    <a:cubicBezTo>
                      <a:pt x="1912795" y="2880255"/>
                      <a:pt x="1932010" y="2872874"/>
                      <a:pt x="1950945" y="2864937"/>
                    </a:cubicBezTo>
                    <a:cubicBezTo>
                      <a:pt x="2153615" y="2791412"/>
                      <a:pt x="2323464" y="2701456"/>
                      <a:pt x="2436090" y="2501351"/>
                    </a:cubicBezTo>
                    <a:cubicBezTo>
                      <a:pt x="2437633" y="2498566"/>
                      <a:pt x="2438755" y="2495781"/>
                      <a:pt x="2440157" y="2493136"/>
                    </a:cubicBezTo>
                    <a:cubicBezTo>
                      <a:pt x="2448292" y="2484780"/>
                      <a:pt x="2455445" y="2476425"/>
                      <a:pt x="2461756" y="2467931"/>
                    </a:cubicBezTo>
                    <a:cubicBezTo>
                      <a:pt x="2494436" y="2390786"/>
                      <a:pt x="2513231" y="2307235"/>
                      <a:pt x="2516597" y="2219367"/>
                    </a:cubicBezTo>
                    <a:cubicBezTo>
                      <a:pt x="2505657" y="2190820"/>
                      <a:pt x="2490229" y="2163666"/>
                      <a:pt x="2476624" y="2138601"/>
                    </a:cubicBezTo>
                    <a:close/>
                    <a:moveTo>
                      <a:pt x="468159" y="3056965"/>
                    </a:moveTo>
                    <a:cubicBezTo>
                      <a:pt x="460024" y="3051116"/>
                      <a:pt x="451749" y="3045407"/>
                      <a:pt x="443053" y="3040255"/>
                    </a:cubicBezTo>
                    <a:cubicBezTo>
                      <a:pt x="443474" y="3038444"/>
                      <a:pt x="443894" y="3036774"/>
                      <a:pt x="444315" y="3034963"/>
                    </a:cubicBezTo>
                    <a:cubicBezTo>
                      <a:pt x="453011" y="3034406"/>
                      <a:pt x="461426" y="3032735"/>
                      <a:pt x="469701" y="3030507"/>
                    </a:cubicBezTo>
                    <a:cubicBezTo>
                      <a:pt x="469000" y="3039141"/>
                      <a:pt x="468580" y="3048053"/>
                      <a:pt x="468159" y="3056965"/>
                    </a:cubicBezTo>
                    <a:close/>
                    <a:moveTo>
                      <a:pt x="1805359" y="1595659"/>
                    </a:moveTo>
                    <a:cubicBezTo>
                      <a:pt x="1807042" y="1593988"/>
                      <a:pt x="1808725" y="1592317"/>
                      <a:pt x="1810829" y="1591064"/>
                    </a:cubicBezTo>
                    <a:cubicBezTo>
                      <a:pt x="1850942" y="1564884"/>
                      <a:pt x="1892458" y="1609584"/>
                      <a:pt x="1889232" y="1648714"/>
                    </a:cubicBezTo>
                    <a:cubicBezTo>
                      <a:pt x="1894562" y="1665842"/>
                      <a:pt x="1895263" y="1685894"/>
                      <a:pt x="1893720" y="1699819"/>
                    </a:cubicBezTo>
                    <a:cubicBezTo>
                      <a:pt x="1888110" y="1750924"/>
                      <a:pt x="1864547" y="1799245"/>
                      <a:pt x="1889653" y="1846033"/>
                    </a:cubicBezTo>
                    <a:cubicBezTo>
                      <a:pt x="1913917" y="1891290"/>
                      <a:pt x="1945194" y="1941978"/>
                      <a:pt x="1942108" y="1995172"/>
                    </a:cubicBezTo>
                    <a:cubicBezTo>
                      <a:pt x="1941267" y="2008958"/>
                      <a:pt x="1935937" y="2022187"/>
                      <a:pt x="1927942" y="2032770"/>
                    </a:cubicBezTo>
                    <a:cubicBezTo>
                      <a:pt x="1949262" y="2074824"/>
                      <a:pt x="1914758" y="2083597"/>
                      <a:pt x="1876328" y="2079001"/>
                    </a:cubicBezTo>
                    <a:cubicBezTo>
                      <a:pt x="1869456" y="2077330"/>
                      <a:pt x="1862583" y="2075798"/>
                      <a:pt x="1855851" y="2073988"/>
                    </a:cubicBezTo>
                    <a:cubicBezTo>
                      <a:pt x="1822470" y="2051012"/>
                      <a:pt x="1785162" y="2032491"/>
                      <a:pt x="1736213" y="2018984"/>
                    </a:cubicBezTo>
                    <a:cubicBezTo>
                      <a:pt x="1711668" y="2012300"/>
                      <a:pt x="1686702" y="2013692"/>
                      <a:pt x="1662578" y="2020237"/>
                    </a:cubicBezTo>
                    <a:cubicBezTo>
                      <a:pt x="1655004" y="1976233"/>
                      <a:pt x="1636911" y="1933623"/>
                      <a:pt x="1608720" y="1902012"/>
                    </a:cubicBezTo>
                    <a:cubicBezTo>
                      <a:pt x="1609982" y="1901177"/>
                      <a:pt x="1611525" y="1900341"/>
                      <a:pt x="1612647" y="1899645"/>
                    </a:cubicBezTo>
                    <a:cubicBezTo>
                      <a:pt x="1646449" y="1877226"/>
                      <a:pt x="1672957" y="1845337"/>
                      <a:pt x="1692593" y="1809828"/>
                    </a:cubicBezTo>
                    <a:cubicBezTo>
                      <a:pt x="1700588" y="1852300"/>
                      <a:pt x="1725974" y="1887252"/>
                      <a:pt x="1792315" y="1913988"/>
                    </a:cubicBezTo>
                    <a:cubicBezTo>
                      <a:pt x="1806902" y="1919837"/>
                      <a:pt x="1819244" y="1914267"/>
                      <a:pt x="1826117" y="1904658"/>
                    </a:cubicBezTo>
                    <a:cubicBezTo>
                      <a:pt x="1815177" y="1886834"/>
                      <a:pt x="1803816" y="1868731"/>
                      <a:pt x="1797084" y="1850629"/>
                    </a:cubicBezTo>
                    <a:cubicBezTo>
                      <a:pt x="1751781" y="1818601"/>
                      <a:pt x="1755989" y="1768470"/>
                      <a:pt x="1771136" y="1715137"/>
                    </a:cubicBezTo>
                    <a:cubicBezTo>
                      <a:pt x="1764544" y="1705946"/>
                      <a:pt x="1760196" y="1695224"/>
                      <a:pt x="1759495" y="1683666"/>
                    </a:cubicBezTo>
                    <a:cubicBezTo>
                      <a:pt x="1757952" y="1656512"/>
                      <a:pt x="1775063" y="1605685"/>
                      <a:pt x="1805359" y="1595659"/>
                    </a:cubicBezTo>
                    <a:close/>
                    <a:moveTo>
                      <a:pt x="1552197" y="1469776"/>
                    </a:moveTo>
                    <a:cubicBezTo>
                      <a:pt x="1555002" y="1462674"/>
                      <a:pt x="1557807" y="1455293"/>
                      <a:pt x="1560752" y="1447635"/>
                    </a:cubicBezTo>
                    <a:cubicBezTo>
                      <a:pt x="1565381" y="1440533"/>
                      <a:pt x="1570571" y="1433849"/>
                      <a:pt x="1576181" y="1427443"/>
                    </a:cubicBezTo>
                    <a:cubicBezTo>
                      <a:pt x="1578284" y="1430367"/>
                      <a:pt x="1580949" y="1432874"/>
                      <a:pt x="1583474" y="1435380"/>
                    </a:cubicBezTo>
                    <a:cubicBezTo>
                      <a:pt x="1593713" y="1420898"/>
                      <a:pt x="1612787" y="1410454"/>
                      <a:pt x="1628356" y="1407391"/>
                    </a:cubicBezTo>
                    <a:cubicBezTo>
                      <a:pt x="1659913" y="1401264"/>
                      <a:pt x="1688806" y="1405302"/>
                      <a:pt x="1714473" y="1425076"/>
                    </a:cubicBezTo>
                    <a:cubicBezTo>
                      <a:pt x="1736914" y="1442343"/>
                      <a:pt x="1742945" y="1475624"/>
                      <a:pt x="1727797" y="1499436"/>
                    </a:cubicBezTo>
                    <a:cubicBezTo>
                      <a:pt x="1709985" y="1527426"/>
                      <a:pt x="1664261" y="1542047"/>
                      <a:pt x="1637613" y="1518235"/>
                    </a:cubicBezTo>
                    <a:cubicBezTo>
                      <a:pt x="1593152" y="1559593"/>
                      <a:pt x="1574357" y="1626991"/>
                      <a:pt x="1560893" y="1682691"/>
                    </a:cubicBezTo>
                    <a:cubicBezTo>
                      <a:pt x="1548410" y="1734354"/>
                      <a:pt x="1534384" y="1778357"/>
                      <a:pt x="1498899" y="1819297"/>
                    </a:cubicBezTo>
                    <a:cubicBezTo>
                      <a:pt x="1488380" y="1831412"/>
                      <a:pt x="1478422" y="1841856"/>
                      <a:pt x="1468043" y="1850629"/>
                    </a:cubicBezTo>
                    <a:cubicBezTo>
                      <a:pt x="1424424" y="1851882"/>
                      <a:pt x="1379402" y="1858427"/>
                      <a:pt x="1336063" y="1870820"/>
                    </a:cubicBezTo>
                    <a:cubicBezTo>
                      <a:pt x="1329891" y="1863440"/>
                      <a:pt x="1327226" y="1853553"/>
                      <a:pt x="1326806" y="1842691"/>
                    </a:cubicBezTo>
                    <a:cubicBezTo>
                      <a:pt x="1364394" y="1784206"/>
                      <a:pt x="1408995" y="1731011"/>
                      <a:pt x="1452896" y="1674615"/>
                    </a:cubicBezTo>
                    <a:cubicBezTo>
                      <a:pt x="1499461" y="1615293"/>
                      <a:pt x="1524847" y="1539123"/>
                      <a:pt x="1552197" y="1469776"/>
                    </a:cubicBezTo>
                    <a:close/>
                    <a:moveTo>
                      <a:pt x="765502" y="1113988"/>
                    </a:moveTo>
                    <a:cubicBezTo>
                      <a:pt x="776441" y="1077922"/>
                      <a:pt x="806176" y="1015537"/>
                      <a:pt x="853021" y="1024449"/>
                    </a:cubicBezTo>
                    <a:cubicBezTo>
                      <a:pt x="860034" y="1020689"/>
                      <a:pt x="867047" y="1026677"/>
                      <a:pt x="868169" y="1033640"/>
                    </a:cubicBezTo>
                    <a:lnTo>
                      <a:pt x="871254" y="1032526"/>
                    </a:lnTo>
                    <a:cubicBezTo>
                      <a:pt x="870273" y="1034057"/>
                      <a:pt x="869291" y="1035589"/>
                      <a:pt x="868309" y="1036982"/>
                    </a:cubicBezTo>
                    <a:lnTo>
                      <a:pt x="867187" y="1040324"/>
                    </a:lnTo>
                    <a:cubicBezTo>
                      <a:pt x="831141" y="1106747"/>
                      <a:pt x="823427" y="1195311"/>
                      <a:pt x="830159" y="1271342"/>
                    </a:cubicBezTo>
                    <a:cubicBezTo>
                      <a:pt x="836751" y="1346120"/>
                      <a:pt x="881633" y="1366312"/>
                      <a:pt x="942224" y="1397643"/>
                    </a:cubicBezTo>
                    <a:cubicBezTo>
                      <a:pt x="947834" y="1400568"/>
                      <a:pt x="951901" y="1405302"/>
                      <a:pt x="954426" y="1410872"/>
                    </a:cubicBezTo>
                    <a:cubicBezTo>
                      <a:pt x="1015718" y="1404884"/>
                      <a:pt x="1061722" y="1338461"/>
                      <a:pt x="1020346" y="1271899"/>
                    </a:cubicBezTo>
                    <a:cubicBezTo>
                      <a:pt x="979813" y="1206590"/>
                      <a:pt x="969153" y="1177486"/>
                      <a:pt x="1016139" y="1105076"/>
                    </a:cubicBezTo>
                    <a:cubicBezTo>
                      <a:pt x="1048397" y="1055363"/>
                      <a:pt x="1123154" y="1023196"/>
                      <a:pt x="1187111" y="995067"/>
                    </a:cubicBezTo>
                    <a:cubicBezTo>
                      <a:pt x="1185427" y="1000776"/>
                      <a:pt x="1183744" y="1006486"/>
                      <a:pt x="1182061" y="1012195"/>
                    </a:cubicBezTo>
                    <a:lnTo>
                      <a:pt x="1181781" y="1013170"/>
                    </a:lnTo>
                    <a:cubicBezTo>
                      <a:pt x="1163548" y="1030298"/>
                      <a:pt x="1146156" y="1047426"/>
                      <a:pt x="1130027" y="1067199"/>
                    </a:cubicBezTo>
                    <a:cubicBezTo>
                      <a:pt x="1073784" y="1135990"/>
                      <a:pt x="1079675" y="1247112"/>
                      <a:pt x="1178555" y="1270507"/>
                    </a:cubicBezTo>
                    <a:cubicBezTo>
                      <a:pt x="1255977" y="1288749"/>
                      <a:pt x="1330592" y="1215502"/>
                      <a:pt x="1370846" y="1158270"/>
                    </a:cubicBezTo>
                    <a:cubicBezTo>
                      <a:pt x="1397775" y="1119976"/>
                      <a:pt x="1410258" y="1080707"/>
                      <a:pt x="1415167" y="1040463"/>
                    </a:cubicBezTo>
                    <a:cubicBezTo>
                      <a:pt x="1416850" y="1041716"/>
                      <a:pt x="1418393" y="1042969"/>
                      <a:pt x="1420076" y="1044223"/>
                    </a:cubicBezTo>
                    <a:cubicBezTo>
                      <a:pt x="1415587" y="1217312"/>
                      <a:pt x="1281363" y="1374945"/>
                      <a:pt x="1117544" y="1434963"/>
                    </a:cubicBezTo>
                    <a:cubicBezTo>
                      <a:pt x="1053166" y="1458635"/>
                      <a:pt x="943907" y="1484118"/>
                      <a:pt x="869992" y="1452369"/>
                    </a:cubicBezTo>
                    <a:cubicBezTo>
                      <a:pt x="806316" y="1434963"/>
                      <a:pt x="772935" y="1373274"/>
                      <a:pt x="763538" y="1301003"/>
                    </a:cubicBezTo>
                    <a:cubicBezTo>
                      <a:pt x="745305" y="1246138"/>
                      <a:pt x="748951" y="1168853"/>
                      <a:pt x="765502" y="1113988"/>
                    </a:cubicBezTo>
                    <a:close/>
                    <a:moveTo>
                      <a:pt x="661993" y="2203214"/>
                    </a:moveTo>
                    <a:cubicBezTo>
                      <a:pt x="660169" y="2203353"/>
                      <a:pt x="658346" y="2203353"/>
                      <a:pt x="656522" y="2203492"/>
                    </a:cubicBezTo>
                    <a:cubicBezTo>
                      <a:pt x="650912" y="2199315"/>
                      <a:pt x="645582" y="2194441"/>
                      <a:pt x="641094" y="2188592"/>
                    </a:cubicBezTo>
                    <a:cubicBezTo>
                      <a:pt x="644180" y="2183997"/>
                      <a:pt x="646985" y="2178984"/>
                      <a:pt x="649930" y="2174249"/>
                    </a:cubicBezTo>
                    <a:cubicBezTo>
                      <a:pt x="649930" y="2161160"/>
                      <a:pt x="656382" y="2148209"/>
                      <a:pt x="668164" y="2141943"/>
                    </a:cubicBezTo>
                    <a:cubicBezTo>
                      <a:pt x="697337" y="2084850"/>
                      <a:pt x="718516" y="2021212"/>
                      <a:pt x="745445" y="1966904"/>
                    </a:cubicBezTo>
                    <a:cubicBezTo>
                      <a:pt x="757507" y="1942674"/>
                      <a:pt x="762696" y="1918723"/>
                      <a:pt x="763257" y="1895885"/>
                    </a:cubicBezTo>
                    <a:cubicBezTo>
                      <a:pt x="790607" y="1843109"/>
                      <a:pt x="801968" y="1780724"/>
                      <a:pt x="806316" y="1722517"/>
                    </a:cubicBezTo>
                    <a:cubicBezTo>
                      <a:pt x="808139" y="1696756"/>
                      <a:pt x="810524" y="1665146"/>
                      <a:pt x="810243" y="1633257"/>
                    </a:cubicBezTo>
                    <a:cubicBezTo>
                      <a:pt x="815713" y="1636320"/>
                      <a:pt x="821323" y="1638966"/>
                      <a:pt x="826933" y="1641612"/>
                    </a:cubicBezTo>
                    <a:cubicBezTo>
                      <a:pt x="871675" y="1635067"/>
                      <a:pt x="926936" y="1643701"/>
                      <a:pt x="966768" y="1670298"/>
                    </a:cubicBezTo>
                    <a:cubicBezTo>
                      <a:pt x="969994" y="1670298"/>
                      <a:pt x="973221" y="1670437"/>
                      <a:pt x="976587" y="1670437"/>
                    </a:cubicBezTo>
                    <a:cubicBezTo>
                      <a:pt x="1007443" y="1689932"/>
                      <a:pt x="1019224" y="1718340"/>
                      <a:pt x="1019224" y="1751064"/>
                    </a:cubicBezTo>
                    <a:cubicBezTo>
                      <a:pt x="1035915" y="1841160"/>
                      <a:pt x="960878" y="1915102"/>
                      <a:pt x="924552" y="1995450"/>
                    </a:cubicBezTo>
                    <a:cubicBezTo>
                      <a:pt x="906038" y="2036390"/>
                      <a:pt x="741798" y="2305981"/>
                      <a:pt x="661993" y="2203214"/>
                    </a:cubicBezTo>
                    <a:close/>
                    <a:moveTo>
                      <a:pt x="1132972" y="2387583"/>
                    </a:moveTo>
                    <a:cubicBezTo>
                      <a:pt x="1086968" y="2428801"/>
                      <a:pt x="1017962" y="2486173"/>
                      <a:pt x="951621" y="2468766"/>
                    </a:cubicBezTo>
                    <a:cubicBezTo>
                      <a:pt x="948535" y="2471273"/>
                      <a:pt x="945169" y="2473362"/>
                      <a:pt x="942224" y="2476007"/>
                    </a:cubicBezTo>
                    <a:cubicBezTo>
                      <a:pt x="936754" y="2470855"/>
                      <a:pt x="938998" y="2458880"/>
                      <a:pt x="943346" y="2446486"/>
                    </a:cubicBezTo>
                    <a:cubicBezTo>
                      <a:pt x="953584" y="2434371"/>
                      <a:pt x="963543" y="2422535"/>
                      <a:pt x="973221" y="2410977"/>
                    </a:cubicBezTo>
                    <a:cubicBezTo>
                      <a:pt x="1024835" y="2349567"/>
                      <a:pt x="1071820" y="2286208"/>
                      <a:pt x="1115299" y="2220759"/>
                    </a:cubicBezTo>
                    <a:cubicBezTo>
                      <a:pt x="1115159" y="2217696"/>
                      <a:pt x="1115440" y="2214354"/>
                      <a:pt x="1116281" y="2211012"/>
                    </a:cubicBezTo>
                    <a:cubicBezTo>
                      <a:pt x="1133673" y="2137905"/>
                      <a:pt x="1224980" y="2045024"/>
                      <a:pt x="1303102" y="2097939"/>
                    </a:cubicBezTo>
                    <a:cubicBezTo>
                      <a:pt x="1322738" y="2111308"/>
                      <a:pt x="1331154" y="2135398"/>
                      <a:pt x="1318671" y="2156982"/>
                    </a:cubicBezTo>
                    <a:cubicBezTo>
                      <a:pt x="1294126" y="2199732"/>
                      <a:pt x="1257660" y="2233153"/>
                      <a:pt x="1228206" y="2272422"/>
                    </a:cubicBezTo>
                    <a:cubicBezTo>
                      <a:pt x="1198752" y="2311691"/>
                      <a:pt x="1169859" y="2354580"/>
                      <a:pt x="1132972" y="2387583"/>
                    </a:cubicBezTo>
                    <a:close/>
                    <a:moveTo>
                      <a:pt x="1412221" y="2692126"/>
                    </a:moveTo>
                    <a:cubicBezTo>
                      <a:pt x="1388659" y="2683771"/>
                      <a:pt x="1363973" y="2669985"/>
                      <a:pt x="1355137" y="2645059"/>
                    </a:cubicBezTo>
                    <a:cubicBezTo>
                      <a:pt x="1344478" y="2614981"/>
                      <a:pt x="1356961" y="2588940"/>
                      <a:pt x="1355137" y="2558584"/>
                    </a:cubicBezTo>
                    <a:lnTo>
                      <a:pt x="1355418" y="2557330"/>
                    </a:lnTo>
                    <a:cubicBezTo>
                      <a:pt x="1332837" y="2532126"/>
                      <a:pt x="1302401" y="2513884"/>
                      <a:pt x="1270142" y="2505668"/>
                    </a:cubicBezTo>
                    <a:cubicBezTo>
                      <a:pt x="1326105" y="2438549"/>
                      <a:pt x="1365937" y="2354719"/>
                      <a:pt x="1401843" y="2271586"/>
                    </a:cubicBezTo>
                    <a:cubicBezTo>
                      <a:pt x="1413624" y="2303892"/>
                      <a:pt x="1429753" y="2335363"/>
                      <a:pt x="1448267" y="2365024"/>
                    </a:cubicBezTo>
                    <a:cubicBezTo>
                      <a:pt x="1492448" y="2355416"/>
                      <a:pt x="1513907" y="2417243"/>
                      <a:pt x="1491887" y="2455955"/>
                    </a:cubicBezTo>
                    <a:cubicBezTo>
                      <a:pt x="1480246" y="2476425"/>
                      <a:pt x="1459067" y="2492718"/>
                      <a:pt x="1470848" y="2514719"/>
                    </a:cubicBezTo>
                    <a:cubicBezTo>
                      <a:pt x="1485014" y="2541038"/>
                      <a:pt x="1501705" y="2565546"/>
                      <a:pt x="1510260" y="2594511"/>
                    </a:cubicBezTo>
                    <a:cubicBezTo>
                      <a:pt x="1526951" y="2650211"/>
                      <a:pt x="1470708" y="2712874"/>
                      <a:pt x="1412221" y="2692126"/>
                    </a:cubicBezTo>
                    <a:close/>
                    <a:moveTo>
                      <a:pt x="1883341" y="2590472"/>
                    </a:moveTo>
                    <a:cubicBezTo>
                      <a:pt x="1817842" y="2574458"/>
                      <a:pt x="1766368" y="2516251"/>
                      <a:pt x="1702691" y="2491743"/>
                    </a:cubicBezTo>
                    <a:cubicBezTo>
                      <a:pt x="1618398" y="2459158"/>
                      <a:pt x="1550935" y="2421560"/>
                      <a:pt x="1506333" y="2340516"/>
                    </a:cubicBezTo>
                    <a:cubicBezTo>
                      <a:pt x="1482630" y="2297348"/>
                      <a:pt x="1475196" y="2237470"/>
                      <a:pt x="1477160" y="2188732"/>
                    </a:cubicBezTo>
                    <a:cubicBezTo>
                      <a:pt x="1478002" y="2166869"/>
                      <a:pt x="1479404" y="2145424"/>
                      <a:pt x="1482490" y="2123840"/>
                    </a:cubicBezTo>
                    <a:cubicBezTo>
                      <a:pt x="1484594" y="2108801"/>
                      <a:pt x="1485155" y="2100446"/>
                      <a:pt x="1485575" y="2096129"/>
                    </a:cubicBezTo>
                    <a:cubicBezTo>
                      <a:pt x="1469446" y="2084153"/>
                      <a:pt x="1468464" y="2058949"/>
                      <a:pt x="1487960" y="2044745"/>
                    </a:cubicBezTo>
                    <a:cubicBezTo>
                      <a:pt x="1522743" y="2019541"/>
                      <a:pt x="1559631" y="2028731"/>
                      <a:pt x="1571833" y="2071482"/>
                    </a:cubicBezTo>
                    <a:cubicBezTo>
                      <a:pt x="1579687" y="2098636"/>
                      <a:pt x="1566783" y="2134563"/>
                      <a:pt x="1565942" y="2161717"/>
                    </a:cubicBezTo>
                    <a:cubicBezTo>
                      <a:pt x="1565521" y="2172439"/>
                      <a:pt x="1565241" y="2183440"/>
                      <a:pt x="1565241" y="2194580"/>
                    </a:cubicBezTo>
                    <a:cubicBezTo>
                      <a:pt x="1588523" y="2205302"/>
                      <a:pt x="1617276" y="2203214"/>
                      <a:pt x="1636070" y="2178427"/>
                    </a:cubicBezTo>
                    <a:cubicBezTo>
                      <a:pt x="1717278" y="2070925"/>
                      <a:pt x="1884463" y="2338009"/>
                      <a:pt x="1914337" y="2380063"/>
                    </a:cubicBezTo>
                    <a:cubicBezTo>
                      <a:pt x="1932851" y="2406382"/>
                      <a:pt x="1940566" y="2432282"/>
                      <a:pt x="1940425" y="2458880"/>
                    </a:cubicBezTo>
                    <a:cubicBezTo>
                      <a:pt x="1947999" y="2461943"/>
                      <a:pt x="1954451" y="2467792"/>
                      <a:pt x="1956555" y="2477679"/>
                    </a:cubicBezTo>
                    <a:cubicBezTo>
                      <a:pt x="1967354" y="2528088"/>
                      <a:pt x="1958518" y="2608993"/>
                      <a:pt x="1883341" y="2590472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0" name="Freeform: Shape 127">
                <a:extLst>
                  <a:ext uri="{FF2B5EF4-FFF2-40B4-BE49-F238E27FC236}">
                    <a16:creationId xmlns:a16="http://schemas.microsoft.com/office/drawing/2014/main" id="{E6A75825-EBF4-7422-BAA7-1DC4F5F36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5900" y="1643361"/>
                <a:ext cx="270555" cy="117692"/>
              </a:xfrm>
              <a:custGeom>
                <a:avLst/>
                <a:gdLst>
                  <a:gd name="T0" fmla="*/ 193744 w 270555"/>
                  <a:gd name="T1" fmla="*/ 116346 h 117692"/>
                  <a:gd name="T2" fmla="*/ 260225 w 270555"/>
                  <a:gd name="T3" fmla="*/ 15111 h 117692"/>
                  <a:gd name="T4" fmla="*/ 201178 w 270555"/>
                  <a:gd name="T5" fmla="*/ 13300 h 117692"/>
                  <a:gd name="T6" fmla="*/ 178456 w 270555"/>
                  <a:gd name="T7" fmla="*/ 30289 h 117692"/>
                  <a:gd name="T8" fmla="*/ 118847 w 270555"/>
                  <a:gd name="T9" fmla="*/ 45607 h 117692"/>
                  <a:gd name="T10" fmla="*/ 37359 w 270555"/>
                  <a:gd name="T11" fmla="*/ 68165 h 117692"/>
                  <a:gd name="T12" fmla="*/ 612 w 270555"/>
                  <a:gd name="T13" fmla="*/ 100193 h 117692"/>
                  <a:gd name="T14" fmla="*/ 51 w 270555"/>
                  <a:gd name="T15" fmla="*/ 104649 h 117692"/>
                  <a:gd name="T16" fmla="*/ 193744 w 270555"/>
                  <a:gd name="T17" fmla="*/ 116346 h 1176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0555" h="117692">
                    <a:moveTo>
                      <a:pt x="193744" y="116346"/>
                    </a:moveTo>
                    <a:cubicBezTo>
                      <a:pt x="250828" y="94066"/>
                      <a:pt x="290240" y="56329"/>
                      <a:pt x="260225" y="15111"/>
                    </a:cubicBezTo>
                    <a:cubicBezTo>
                      <a:pt x="245499" y="-5220"/>
                      <a:pt x="217447" y="-4245"/>
                      <a:pt x="201178" y="13300"/>
                    </a:cubicBezTo>
                    <a:cubicBezTo>
                      <a:pt x="195006" y="19984"/>
                      <a:pt x="187012" y="25276"/>
                      <a:pt x="178456" y="30289"/>
                    </a:cubicBezTo>
                    <a:cubicBezTo>
                      <a:pt x="159381" y="38644"/>
                      <a:pt x="134837" y="41847"/>
                      <a:pt x="118847" y="45607"/>
                    </a:cubicBezTo>
                    <a:cubicBezTo>
                      <a:pt x="91217" y="52291"/>
                      <a:pt x="65690" y="63292"/>
                      <a:pt x="37359" y="68165"/>
                    </a:cubicBezTo>
                    <a:cubicBezTo>
                      <a:pt x="19546" y="71229"/>
                      <a:pt x="7344" y="84458"/>
                      <a:pt x="612" y="100193"/>
                    </a:cubicBezTo>
                    <a:cubicBezTo>
                      <a:pt x="51" y="101586"/>
                      <a:pt x="-90" y="103118"/>
                      <a:pt x="51" y="104649"/>
                    </a:cubicBezTo>
                    <a:cubicBezTo>
                      <a:pt x="64849" y="105763"/>
                      <a:pt x="129226" y="122473"/>
                      <a:pt x="193744" y="116346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1" name="Freeform: Shape 128">
                <a:extLst>
                  <a:ext uri="{FF2B5EF4-FFF2-40B4-BE49-F238E27FC236}">
                    <a16:creationId xmlns:a16="http://schemas.microsoft.com/office/drawing/2014/main" id="{E4B3252B-7D4F-F158-6FE3-C6136EA9A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7164" y="1943150"/>
                <a:ext cx="219512" cy="282493"/>
              </a:xfrm>
              <a:custGeom>
                <a:avLst/>
                <a:gdLst>
                  <a:gd name="T0" fmla="*/ 215295 w 219512"/>
                  <a:gd name="T1" fmla="*/ 10535 h 282493"/>
                  <a:gd name="T2" fmla="*/ 205057 w 219512"/>
                  <a:gd name="T3" fmla="*/ 2320 h 282493"/>
                  <a:gd name="T4" fmla="*/ 175743 w 219512"/>
                  <a:gd name="T5" fmla="*/ 9421 h 282493"/>
                  <a:gd name="T6" fmla="*/ 165224 w 219512"/>
                  <a:gd name="T7" fmla="*/ 22929 h 282493"/>
                  <a:gd name="T8" fmla="*/ 139557 w 219512"/>
                  <a:gd name="T9" fmla="*/ 105366 h 282493"/>
                  <a:gd name="T10" fmla="*/ 138435 w 219512"/>
                  <a:gd name="T11" fmla="*/ 110796 h 282493"/>
                  <a:gd name="T12" fmla="*/ 135630 w 219512"/>
                  <a:gd name="T13" fmla="*/ 119848 h 282493"/>
                  <a:gd name="T14" fmla="*/ 65502 w 219512"/>
                  <a:gd name="T15" fmla="*/ 165522 h 282493"/>
                  <a:gd name="T16" fmla="*/ 63398 w 219512"/>
                  <a:gd name="T17" fmla="*/ 165801 h 282493"/>
                  <a:gd name="T18" fmla="*/ 13748 w 219512"/>
                  <a:gd name="T19" fmla="*/ 174991 h 282493"/>
                  <a:gd name="T20" fmla="*/ 1966 w 219512"/>
                  <a:gd name="T21" fmla="*/ 192398 h 282493"/>
                  <a:gd name="T22" fmla="*/ 90047 w 219512"/>
                  <a:gd name="T23" fmla="*/ 201867 h 282493"/>
                  <a:gd name="T24" fmla="*/ 92291 w 219512"/>
                  <a:gd name="T25" fmla="*/ 201867 h 282493"/>
                  <a:gd name="T26" fmla="*/ 95096 w 219512"/>
                  <a:gd name="T27" fmla="*/ 201171 h 282493"/>
                  <a:gd name="T28" fmla="*/ 114872 w 219512"/>
                  <a:gd name="T29" fmla="*/ 282494 h 282493"/>
                  <a:gd name="T30" fmla="*/ 175883 w 219512"/>
                  <a:gd name="T31" fmla="*/ 139482 h 282493"/>
                  <a:gd name="T32" fmla="*/ 214454 w 219512"/>
                  <a:gd name="T33" fmla="*/ 40614 h 282493"/>
                  <a:gd name="T34" fmla="*/ 215295 w 219512"/>
                  <a:gd name="T35" fmla="*/ 10535 h 2824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9512" h="282493">
                    <a:moveTo>
                      <a:pt x="215295" y="10535"/>
                    </a:moveTo>
                    <a:cubicBezTo>
                      <a:pt x="212911" y="6358"/>
                      <a:pt x="209124" y="4548"/>
                      <a:pt x="205057" y="2320"/>
                    </a:cubicBezTo>
                    <a:cubicBezTo>
                      <a:pt x="194958" y="-3251"/>
                      <a:pt x="182896" y="2041"/>
                      <a:pt x="175743" y="9421"/>
                    </a:cubicBezTo>
                    <a:cubicBezTo>
                      <a:pt x="171676" y="13738"/>
                      <a:pt x="168310" y="18194"/>
                      <a:pt x="165224" y="22929"/>
                    </a:cubicBezTo>
                    <a:cubicBezTo>
                      <a:pt x="165785" y="52450"/>
                      <a:pt x="156248" y="80997"/>
                      <a:pt x="139557" y="105366"/>
                    </a:cubicBezTo>
                    <a:cubicBezTo>
                      <a:pt x="139136" y="107176"/>
                      <a:pt x="138856" y="108986"/>
                      <a:pt x="138435" y="110796"/>
                    </a:cubicBezTo>
                    <a:cubicBezTo>
                      <a:pt x="137734" y="114139"/>
                      <a:pt x="136472" y="116784"/>
                      <a:pt x="135630" y="119848"/>
                    </a:cubicBezTo>
                    <a:cubicBezTo>
                      <a:pt x="114872" y="138647"/>
                      <a:pt x="96499" y="158978"/>
                      <a:pt x="65502" y="165522"/>
                    </a:cubicBezTo>
                    <a:lnTo>
                      <a:pt x="63398" y="165801"/>
                    </a:lnTo>
                    <a:cubicBezTo>
                      <a:pt x="47549" y="171649"/>
                      <a:pt x="30859" y="174991"/>
                      <a:pt x="13748" y="174991"/>
                    </a:cubicBezTo>
                    <a:cubicBezTo>
                      <a:pt x="3088" y="178891"/>
                      <a:pt x="-3504" y="184461"/>
                      <a:pt x="1966" y="192398"/>
                    </a:cubicBezTo>
                    <a:cubicBezTo>
                      <a:pt x="19779" y="217742"/>
                      <a:pt x="60172" y="212311"/>
                      <a:pt x="90047" y="201867"/>
                    </a:cubicBezTo>
                    <a:lnTo>
                      <a:pt x="92291" y="201867"/>
                    </a:lnTo>
                    <a:lnTo>
                      <a:pt x="95096" y="201171"/>
                    </a:lnTo>
                    <a:cubicBezTo>
                      <a:pt x="94816" y="229578"/>
                      <a:pt x="100285" y="257568"/>
                      <a:pt x="114872" y="282494"/>
                    </a:cubicBezTo>
                    <a:cubicBezTo>
                      <a:pt x="113049" y="229160"/>
                      <a:pt x="135069" y="170814"/>
                      <a:pt x="175883" y="139482"/>
                    </a:cubicBezTo>
                    <a:cubicBezTo>
                      <a:pt x="191031" y="108011"/>
                      <a:pt x="196922" y="68185"/>
                      <a:pt x="214454" y="40614"/>
                    </a:cubicBezTo>
                    <a:cubicBezTo>
                      <a:pt x="220906" y="30031"/>
                      <a:pt x="221186" y="21258"/>
                      <a:pt x="215295" y="10535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2" name="Freeform: Shape 129">
                <a:extLst>
                  <a:ext uri="{FF2B5EF4-FFF2-40B4-BE49-F238E27FC236}">
                    <a16:creationId xmlns:a16="http://schemas.microsoft.com/office/drawing/2014/main" id="{38601A86-1BB7-78E3-B189-CF5FAA1BF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739" y="1716767"/>
                <a:ext cx="300263" cy="202816"/>
              </a:xfrm>
              <a:custGeom>
                <a:avLst/>
                <a:gdLst>
                  <a:gd name="T0" fmla="*/ 296544 w 300263"/>
                  <a:gd name="T1" fmla="*/ 144734 h 202816"/>
                  <a:gd name="T2" fmla="*/ 179009 w 300263"/>
                  <a:gd name="T3" fmla="*/ 109503 h 202816"/>
                  <a:gd name="T4" fmla="*/ 83635 w 300263"/>
                  <a:gd name="T5" fmla="*/ 143341 h 202816"/>
                  <a:gd name="T6" fmla="*/ 2567 w 300263"/>
                  <a:gd name="T7" fmla="*/ 191 h 202816"/>
                  <a:gd name="T8" fmla="*/ 323 w 300263"/>
                  <a:gd name="T9" fmla="*/ 2976 h 202816"/>
                  <a:gd name="T10" fmla="*/ 30478 w 300263"/>
                  <a:gd name="T11" fmla="*/ 169381 h 202816"/>
                  <a:gd name="T12" fmla="*/ 60914 w 300263"/>
                  <a:gd name="T13" fmla="*/ 201131 h 202816"/>
                  <a:gd name="T14" fmla="*/ 193736 w 300263"/>
                  <a:gd name="T15" fmla="*/ 152810 h 202816"/>
                  <a:gd name="T16" fmla="*/ 295983 w 300263"/>
                  <a:gd name="T17" fmla="*/ 160887 h 202816"/>
                  <a:gd name="T18" fmla="*/ 296544 w 300263"/>
                  <a:gd name="T19" fmla="*/ 144734 h 2028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0263" h="202816">
                    <a:moveTo>
                      <a:pt x="296544" y="144734"/>
                    </a:moveTo>
                    <a:cubicBezTo>
                      <a:pt x="268072" y="117162"/>
                      <a:pt x="217018" y="110896"/>
                      <a:pt x="179009" y="109503"/>
                    </a:cubicBezTo>
                    <a:cubicBezTo>
                      <a:pt x="137353" y="107971"/>
                      <a:pt x="114211" y="128581"/>
                      <a:pt x="83635" y="143341"/>
                    </a:cubicBezTo>
                    <a:cubicBezTo>
                      <a:pt x="87282" y="85134"/>
                      <a:pt x="58810" y="24978"/>
                      <a:pt x="2567" y="191"/>
                    </a:cubicBezTo>
                    <a:cubicBezTo>
                      <a:pt x="744" y="-645"/>
                      <a:pt x="-659" y="1444"/>
                      <a:pt x="323" y="2976"/>
                    </a:cubicBezTo>
                    <a:cubicBezTo>
                      <a:pt x="28234" y="48790"/>
                      <a:pt x="46187" y="118833"/>
                      <a:pt x="30478" y="169381"/>
                    </a:cubicBezTo>
                    <a:cubicBezTo>
                      <a:pt x="24587" y="188180"/>
                      <a:pt x="39875" y="208929"/>
                      <a:pt x="60914" y="201131"/>
                    </a:cubicBezTo>
                    <a:cubicBezTo>
                      <a:pt x="108881" y="183446"/>
                      <a:pt x="138054" y="150722"/>
                      <a:pt x="193736" y="152810"/>
                    </a:cubicBezTo>
                    <a:cubicBezTo>
                      <a:pt x="233008" y="154342"/>
                      <a:pt x="260638" y="182471"/>
                      <a:pt x="295983" y="160887"/>
                    </a:cubicBezTo>
                    <a:cubicBezTo>
                      <a:pt x="302154" y="157127"/>
                      <a:pt x="301032" y="149051"/>
                      <a:pt x="296544" y="144734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3" name="Freeform: Shape 130">
                <a:extLst>
                  <a:ext uri="{FF2B5EF4-FFF2-40B4-BE49-F238E27FC236}">
                    <a16:creationId xmlns:a16="http://schemas.microsoft.com/office/drawing/2014/main" id="{85835C6B-4713-3D76-95F2-7CDF0F5AB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355" y="1725799"/>
                <a:ext cx="1812083" cy="1608843"/>
              </a:xfrm>
              <a:custGeom>
                <a:avLst/>
                <a:gdLst>
                  <a:gd name="T0" fmla="*/ 1669615 w 1812083"/>
                  <a:gd name="T1" fmla="*/ 1301655 h 1608843"/>
                  <a:gd name="T2" fmla="*/ 1414910 w 1812083"/>
                  <a:gd name="T3" fmla="*/ 1283552 h 1608843"/>
                  <a:gd name="T4" fmla="*/ 800729 w 1812083"/>
                  <a:gd name="T5" fmla="*/ 1132325 h 1608843"/>
                  <a:gd name="T6" fmla="*/ 636489 w 1812083"/>
                  <a:gd name="T7" fmla="*/ 889888 h 1608843"/>
                  <a:gd name="T8" fmla="*/ 688524 w 1812083"/>
                  <a:gd name="T9" fmla="*/ 757042 h 1608843"/>
                  <a:gd name="T10" fmla="*/ 766086 w 1812083"/>
                  <a:gd name="T11" fmla="*/ 732952 h 1608843"/>
                  <a:gd name="T12" fmla="*/ 1087693 w 1812083"/>
                  <a:gd name="T13" fmla="*/ 999340 h 1608843"/>
                  <a:gd name="T14" fmla="*/ 1639179 w 1812083"/>
                  <a:gd name="T15" fmla="*/ 1177582 h 1608843"/>
                  <a:gd name="T16" fmla="*/ 1449272 w 1812083"/>
                  <a:gd name="T17" fmla="*/ 981237 h 1608843"/>
                  <a:gd name="T18" fmla="*/ 1141551 w 1812083"/>
                  <a:gd name="T19" fmla="*/ 966894 h 1608843"/>
                  <a:gd name="T20" fmla="*/ 831585 w 1812083"/>
                  <a:gd name="T21" fmla="*/ 705519 h 1608843"/>
                  <a:gd name="T22" fmla="*/ 766927 w 1812083"/>
                  <a:gd name="T23" fmla="*/ 581028 h 1608843"/>
                  <a:gd name="T24" fmla="*/ 753743 w 1812083"/>
                  <a:gd name="T25" fmla="*/ 186389 h 1608843"/>
                  <a:gd name="T26" fmla="*/ 837336 w 1812083"/>
                  <a:gd name="T27" fmla="*/ 8983 h 1608843"/>
                  <a:gd name="T28" fmla="*/ 831866 w 1812083"/>
                  <a:gd name="T29" fmla="*/ 767 h 1608843"/>
                  <a:gd name="T30" fmla="*/ 821908 w 1812083"/>
                  <a:gd name="T31" fmla="*/ 3691 h 1608843"/>
                  <a:gd name="T32" fmla="*/ 636910 w 1812083"/>
                  <a:gd name="T33" fmla="*/ 456955 h 1608843"/>
                  <a:gd name="T34" fmla="*/ 526108 w 1812083"/>
                  <a:gd name="T35" fmla="*/ 433421 h 1608843"/>
                  <a:gd name="T36" fmla="*/ 386834 w 1812083"/>
                  <a:gd name="T37" fmla="*/ 322160 h 1608843"/>
                  <a:gd name="T38" fmla="*/ 198190 w 1812083"/>
                  <a:gd name="T39" fmla="*/ 115510 h 1608843"/>
                  <a:gd name="T40" fmla="*/ 177291 w 1812083"/>
                  <a:gd name="T41" fmla="*/ 102838 h 1608843"/>
                  <a:gd name="T42" fmla="*/ 270562 w 1812083"/>
                  <a:gd name="T43" fmla="*/ 339427 h 1608843"/>
                  <a:gd name="T44" fmla="*/ 497916 w 1812083"/>
                  <a:gd name="T45" fmla="*/ 513352 h 1608843"/>
                  <a:gd name="T46" fmla="*/ 694134 w 1812083"/>
                  <a:gd name="T47" fmla="*/ 610828 h 1608843"/>
                  <a:gd name="T48" fmla="*/ 707739 w 1812083"/>
                  <a:gd name="T49" fmla="*/ 622386 h 1608843"/>
                  <a:gd name="T50" fmla="*/ 662857 w 1812083"/>
                  <a:gd name="T51" fmla="*/ 681429 h 1608843"/>
                  <a:gd name="T52" fmla="*/ 605212 w 1812083"/>
                  <a:gd name="T53" fmla="*/ 706772 h 1608843"/>
                  <a:gd name="T54" fmla="*/ 571831 w 1812083"/>
                  <a:gd name="T55" fmla="*/ 858556 h 1608843"/>
                  <a:gd name="T56" fmla="*/ 364814 w 1812083"/>
                  <a:gd name="T57" fmla="*/ 751750 h 1608843"/>
                  <a:gd name="T58" fmla="*/ 267616 w 1812083"/>
                  <a:gd name="T59" fmla="*/ 583395 h 1608843"/>
                  <a:gd name="T60" fmla="*/ 217685 w 1812083"/>
                  <a:gd name="T61" fmla="*/ 505554 h 1608843"/>
                  <a:gd name="T62" fmla="*/ 4777 w 1812083"/>
                  <a:gd name="T63" fmla="*/ 580610 h 1608843"/>
                  <a:gd name="T64" fmla="*/ 320913 w 1812083"/>
                  <a:gd name="T65" fmla="*/ 816085 h 1608843"/>
                  <a:gd name="T66" fmla="*/ 300015 w 1812083"/>
                  <a:gd name="T67" fmla="*/ 860924 h 1608843"/>
                  <a:gd name="T68" fmla="*/ 71538 w 1812083"/>
                  <a:gd name="T69" fmla="*/ 803274 h 1608843"/>
                  <a:gd name="T70" fmla="*/ 117963 w 1812083"/>
                  <a:gd name="T71" fmla="*/ 857999 h 1608843"/>
                  <a:gd name="T72" fmla="*/ 365375 w 1812083"/>
                  <a:gd name="T73" fmla="*/ 1055876 h 1608843"/>
                  <a:gd name="T74" fmla="*/ 421757 w 1812083"/>
                  <a:gd name="T75" fmla="*/ 1213926 h 1608843"/>
                  <a:gd name="T76" fmla="*/ 597358 w 1812083"/>
                  <a:gd name="T77" fmla="*/ 1330480 h 1608843"/>
                  <a:gd name="T78" fmla="*/ 1045335 w 1812083"/>
                  <a:gd name="T79" fmla="*/ 1608844 h 1608843"/>
                  <a:gd name="T80" fmla="*/ 708581 w 1812083"/>
                  <a:gd name="T81" fmla="*/ 1347051 h 1608843"/>
                  <a:gd name="T82" fmla="*/ 494550 w 1812083"/>
                  <a:gd name="T83" fmla="*/ 1197634 h 1608843"/>
                  <a:gd name="T84" fmla="*/ 439991 w 1812083"/>
                  <a:gd name="T85" fmla="*/ 970376 h 1608843"/>
                  <a:gd name="T86" fmla="*/ 492587 w 1812083"/>
                  <a:gd name="T87" fmla="*/ 995580 h 1608843"/>
                  <a:gd name="T88" fmla="*/ 607316 w 1812083"/>
                  <a:gd name="T89" fmla="*/ 1040697 h 1608843"/>
                  <a:gd name="T90" fmla="*/ 624988 w 1812083"/>
                  <a:gd name="T91" fmla="*/ 1062699 h 1608843"/>
                  <a:gd name="T92" fmla="*/ 846172 w 1812083"/>
                  <a:gd name="T93" fmla="*/ 1240802 h 1608843"/>
                  <a:gd name="T94" fmla="*/ 1386298 w 1812083"/>
                  <a:gd name="T95" fmla="*/ 1418487 h 1608843"/>
                  <a:gd name="T96" fmla="*/ 1211258 w 1812083"/>
                  <a:gd name="T97" fmla="*/ 1535737 h 1608843"/>
                  <a:gd name="T98" fmla="*/ 1446327 w 1812083"/>
                  <a:gd name="T99" fmla="*/ 1478504 h 1608843"/>
                  <a:gd name="T100" fmla="*/ 1811413 w 1812083"/>
                  <a:gd name="T101" fmla="*/ 1230497 h 16088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812083" h="1608843">
                    <a:moveTo>
                      <a:pt x="1799912" y="1220750"/>
                    </a:moveTo>
                    <a:cubicBezTo>
                      <a:pt x="1755171" y="1250271"/>
                      <a:pt x="1720247" y="1286198"/>
                      <a:pt x="1669615" y="1301655"/>
                    </a:cubicBezTo>
                    <a:cubicBezTo>
                      <a:pt x="1632306" y="1276729"/>
                      <a:pt x="1584058" y="1284805"/>
                      <a:pt x="1541280" y="1288705"/>
                    </a:cubicBezTo>
                    <a:cubicBezTo>
                      <a:pt x="1500045" y="1292325"/>
                      <a:pt x="1456145" y="1278818"/>
                      <a:pt x="1414910" y="1283552"/>
                    </a:cubicBezTo>
                    <a:cubicBezTo>
                      <a:pt x="1309578" y="1224649"/>
                      <a:pt x="1159644" y="1230219"/>
                      <a:pt x="1045195" y="1211698"/>
                    </a:cubicBezTo>
                    <a:cubicBezTo>
                      <a:pt x="958517" y="1197773"/>
                      <a:pt x="879974" y="1168113"/>
                      <a:pt x="800729" y="1132325"/>
                    </a:cubicBezTo>
                    <a:cubicBezTo>
                      <a:pt x="691610" y="1082891"/>
                      <a:pt x="663418" y="996972"/>
                      <a:pt x="636630" y="892812"/>
                    </a:cubicBezTo>
                    <a:lnTo>
                      <a:pt x="636489" y="889888"/>
                    </a:lnTo>
                    <a:cubicBezTo>
                      <a:pt x="659071" y="851176"/>
                      <a:pt x="677865" y="800071"/>
                      <a:pt x="672255" y="760523"/>
                    </a:cubicBezTo>
                    <a:cubicBezTo>
                      <a:pt x="678005" y="759827"/>
                      <a:pt x="683615" y="758574"/>
                      <a:pt x="688524" y="757042"/>
                    </a:cubicBezTo>
                    <a:cubicBezTo>
                      <a:pt x="711526" y="749801"/>
                      <a:pt x="736071" y="745902"/>
                      <a:pt x="758372" y="736990"/>
                    </a:cubicBezTo>
                    <a:cubicBezTo>
                      <a:pt x="761037" y="735876"/>
                      <a:pt x="763561" y="734344"/>
                      <a:pt x="766086" y="732952"/>
                    </a:cubicBezTo>
                    <a:cubicBezTo>
                      <a:pt x="826676" y="821516"/>
                      <a:pt x="898628" y="899496"/>
                      <a:pt x="994142" y="954362"/>
                    </a:cubicBezTo>
                    <a:cubicBezTo>
                      <a:pt x="1022053" y="970376"/>
                      <a:pt x="1053891" y="985972"/>
                      <a:pt x="1087693" y="999340"/>
                    </a:cubicBezTo>
                    <a:cubicBezTo>
                      <a:pt x="1134258" y="1049331"/>
                      <a:pt x="1201019" y="1054762"/>
                      <a:pt x="1269885" y="1050584"/>
                    </a:cubicBezTo>
                    <a:cubicBezTo>
                      <a:pt x="1429917" y="1040837"/>
                      <a:pt x="1528657" y="1059079"/>
                      <a:pt x="1639179" y="1177582"/>
                    </a:cubicBezTo>
                    <a:cubicBezTo>
                      <a:pt x="1654186" y="1193596"/>
                      <a:pt x="1679573" y="1181481"/>
                      <a:pt x="1673261" y="1159479"/>
                    </a:cubicBezTo>
                    <a:cubicBezTo>
                      <a:pt x="1645350" y="1061307"/>
                      <a:pt x="1534969" y="1018557"/>
                      <a:pt x="1449272" y="981237"/>
                    </a:cubicBezTo>
                    <a:cubicBezTo>
                      <a:pt x="1398780" y="959235"/>
                      <a:pt x="1349691" y="959653"/>
                      <a:pt x="1295692" y="964527"/>
                    </a:cubicBezTo>
                    <a:cubicBezTo>
                      <a:pt x="1245340" y="969122"/>
                      <a:pt x="1192464" y="963970"/>
                      <a:pt x="1141551" y="966894"/>
                    </a:cubicBezTo>
                    <a:cubicBezTo>
                      <a:pt x="1122616" y="963134"/>
                      <a:pt x="1103682" y="958678"/>
                      <a:pt x="1085028" y="951855"/>
                    </a:cubicBezTo>
                    <a:cubicBezTo>
                      <a:pt x="977592" y="912308"/>
                      <a:pt x="895823" y="793665"/>
                      <a:pt x="831585" y="705519"/>
                    </a:cubicBezTo>
                    <a:cubicBezTo>
                      <a:pt x="815596" y="683517"/>
                      <a:pt x="801991" y="660262"/>
                      <a:pt x="790070" y="636032"/>
                    </a:cubicBezTo>
                    <a:cubicBezTo>
                      <a:pt x="790771" y="618069"/>
                      <a:pt x="784039" y="599270"/>
                      <a:pt x="766927" y="581028"/>
                    </a:cubicBezTo>
                    <a:cubicBezTo>
                      <a:pt x="743505" y="515998"/>
                      <a:pt x="731443" y="446650"/>
                      <a:pt x="727375" y="378417"/>
                    </a:cubicBezTo>
                    <a:cubicBezTo>
                      <a:pt x="723588" y="313108"/>
                      <a:pt x="742663" y="249888"/>
                      <a:pt x="753743" y="186389"/>
                    </a:cubicBezTo>
                    <a:cubicBezTo>
                      <a:pt x="756969" y="167729"/>
                      <a:pt x="807041" y="23465"/>
                      <a:pt x="833829" y="13300"/>
                    </a:cubicBezTo>
                    <a:cubicBezTo>
                      <a:pt x="835653" y="12603"/>
                      <a:pt x="837055" y="10932"/>
                      <a:pt x="837336" y="8983"/>
                    </a:cubicBezTo>
                    <a:lnTo>
                      <a:pt x="837757" y="4387"/>
                    </a:lnTo>
                    <a:cubicBezTo>
                      <a:pt x="838037" y="1602"/>
                      <a:pt x="834531" y="-1461"/>
                      <a:pt x="831866" y="767"/>
                    </a:cubicBezTo>
                    <a:lnTo>
                      <a:pt x="830183" y="1742"/>
                    </a:lnTo>
                    <a:cubicBezTo>
                      <a:pt x="827097" y="628"/>
                      <a:pt x="824152" y="1324"/>
                      <a:pt x="821908" y="3691"/>
                    </a:cubicBezTo>
                    <a:cubicBezTo>
                      <a:pt x="690768" y="145867"/>
                      <a:pt x="624708" y="295702"/>
                      <a:pt x="646588" y="456398"/>
                    </a:cubicBezTo>
                    <a:cubicBezTo>
                      <a:pt x="643642" y="455005"/>
                      <a:pt x="639996" y="455005"/>
                      <a:pt x="636910" y="456955"/>
                    </a:cubicBezTo>
                    <a:cubicBezTo>
                      <a:pt x="620500" y="467260"/>
                      <a:pt x="606334" y="472830"/>
                      <a:pt x="593431" y="475197"/>
                    </a:cubicBezTo>
                    <a:cubicBezTo>
                      <a:pt x="570148" y="462664"/>
                      <a:pt x="547427" y="449435"/>
                      <a:pt x="526108" y="433421"/>
                    </a:cubicBezTo>
                    <a:cubicBezTo>
                      <a:pt x="504088" y="416851"/>
                      <a:pt x="482909" y="400001"/>
                      <a:pt x="461450" y="383848"/>
                    </a:cubicBezTo>
                    <a:cubicBezTo>
                      <a:pt x="437887" y="361707"/>
                      <a:pt x="412080" y="341515"/>
                      <a:pt x="386834" y="322160"/>
                    </a:cubicBezTo>
                    <a:cubicBezTo>
                      <a:pt x="352752" y="296119"/>
                      <a:pt x="321194" y="288043"/>
                      <a:pt x="279257" y="283726"/>
                    </a:cubicBezTo>
                    <a:cubicBezTo>
                      <a:pt x="168876" y="272447"/>
                      <a:pt x="156534" y="206720"/>
                      <a:pt x="198190" y="115510"/>
                    </a:cubicBezTo>
                    <a:cubicBezTo>
                      <a:pt x="204221" y="102281"/>
                      <a:pt x="185286" y="92951"/>
                      <a:pt x="177432" y="102977"/>
                    </a:cubicBezTo>
                    <a:lnTo>
                      <a:pt x="177291" y="102838"/>
                    </a:lnTo>
                    <a:cubicBezTo>
                      <a:pt x="158497" y="133195"/>
                      <a:pt x="97345" y="197947"/>
                      <a:pt x="118384" y="240558"/>
                    </a:cubicBezTo>
                    <a:cubicBezTo>
                      <a:pt x="148960" y="302247"/>
                      <a:pt x="203519" y="330515"/>
                      <a:pt x="270562" y="339427"/>
                    </a:cubicBezTo>
                    <a:cubicBezTo>
                      <a:pt x="284447" y="341237"/>
                      <a:pt x="297350" y="344440"/>
                      <a:pt x="309833" y="348478"/>
                    </a:cubicBezTo>
                    <a:cubicBezTo>
                      <a:pt x="364393" y="409888"/>
                      <a:pt x="436344" y="461829"/>
                      <a:pt x="497916" y="513352"/>
                    </a:cubicBezTo>
                    <a:cubicBezTo>
                      <a:pt x="531297" y="541341"/>
                      <a:pt x="569166" y="557216"/>
                      <a:pt x="609700" y="572255"/>
                    </a:cubicBezTo>
                    <a:cubicBezTo>
                      <a:pt x="639294" y="583117"/>
                      <a:pt x="667486" y="593839"/>
                      <a:pt x="694134" y="610828"/>
                    </a:cubicBezTo>
                    <a:lnTo>
                      <a:pt x="694976" y="612499"/>
                    </a:lnTo>
                    <a:cubicBezTo>
                      <a:pt x="699043" y="614866"/>
                      <a:pt x="702971" y="617930"/>
                      <a:pt x="707739" y="622386"/>
                    </a:cubicBezTo>
                    <a:cubicBezTo>
                      <a:pt x="722326" y="636311"/>
                      <a:pt x="717838" y="659705"/>
                      <a:pt x="701568" y="670010"/>
                    </a:cubicBezTo>
                    <a:cubicBezTo>
                      <a:pt x="693293" y="675302"/>
                      <a:pt x="678426" y="678226"/>
                      <a:pt x="662857" y="681429"/>
                    </a:cubicBezTo>
                    <a:cubicBezTo>
                      <a:pt x="655564" y="683517"/>
                      <a:pt x="648411" y="685049"/>
                      <a:pt x="641398" y="686024"/>
                    </a:cubicBezTo>
                    <a:cubicBezTo>
                      <a:pt x="623726" y="690201"/>
                      <a:pt x="608438" y="695911"/>
                      <a:pt x="605212" y="706772"/>
                    </a:cubicBezTo>
                    <a:cubicBezTo>
                      <a:pt x="597638" y="732673"/>
                      <a:pt x="597919" y="759131"/>
                      <a:pt x="594413" y="785728"/>
                    </a:cubicBezTo>
                    <a:cubicBezTo>
                      <a:pt x="591046" y="811072"/>
                      <a:pt x="585156" y="838365"/>
                      <a:pt x="571831" y="858556"/>
                    </a:cubicBezTo>
                    <a:cubicBezTo>
                      <a:pt x="569026" y="865658"/>
                      <a:pt x="565660" y="871925"/>
                      <a:pt x="560611" y="876102"/>
                    </a:cubicBezTo>
                    <a:cubicBezTo>
                      <a:pt x="468743" y="952691"/>
                      <a:pt x="407171" y="833909"/>
                      <a:pt x="364814" y="751750"/>
                    </a:cubicBezTo>
                    <a:cubicBezTo>
                      <a:pt x="365795" y="710393"/>
                      <a:pt x="333957" y="673630"/>
                      <a:pt x="309553" y="641881"/>
                    </a:cubicBezTo>
                    <a:cubicBezTo>
                      <a:pt x="294826" y="622664"/>
                      <a:pt x="280800" y="603726"/>
                      <a:pt x="267616" y="583395"/>
                    </a:cubicBezTo>
                    <a:cubicBezTo>
                      <a:pt x="251066" y="558052"/>
                      <a:pt x="245596" y="529505"/>
                      <a:pt x="230028" y="504300"/>
                    </a:cubicBezTo>
                    <a:cubicBezTo>
                      <a:pt x="226942" y="499427"/>
                      <a:pt x="219929" y="501098"/>
                      <a:pt x="217685" y="505554"/>
                    </a:cubicBezTo>
                    <a:cubicBezTo>
                      <a:pt x="205062" y="530619"/>
                      <a:pt x="205623" y="569470"/>
                      <a:pt x="212776" y="603865"/>
                    </a:cubicBezTo>
                    <a:cubicBezTo>
                      <a:pt x="151204" y="585066"/>
                      <a:pt x="80936" y="588548"/>
                      <a:pt x="4777" y="580610"/>
                    </a:cubicBezTo>
                    <a:cubicBezTo>
                      <a:pt x="-834" y="580053"/>
                      <a:pt x="-1815" y="587712"/>
                      <a:pt x="3514" y="589105"/>
                    </a:cubicBezTo>
                    <a:cubicBezTo>
                      <a:pt x="139422" y="625867"/>
                      <a:pt x="237461" y="705101"/>
                      <a:pt x="320913" y="816085"/>
                    </a:cubicBezTo>
                    <a:cubicBezTo>
                      <a:pt x="338586" y="839479"/>
                      <a:pt x="353453" y="864962"/>
                      <a:pt x="369162" y="889192"/>
                    </a:cubicBezTo>
                    <a:cubicBezTo>
                      <a:pt x="346861" y="876938"/>
                      <a:pt x="322176" y="868165"/>
                      <a:pt x="300015" y="860924"/>
                    </a:cubicBezTo>
                    <a:cubicBezTo>
                      <a:pt x="223997" y="835859"/>
                      <a:pt x="154710" y="820680"/>
                      <a:pt x="83460" y="784196"/>
                    </a:cubicBezTo>
                    <a:cubicBezTo>
                      <a:pt x="71398" y="778069"/>
                      <a:pt x="62843" y="794919"/>
                      <a:pt x="71538" y="803274"/>
                    </a:cubicBezTo>
                    <a:lnTo>
                      <a:pt x="71538" y="806059"/>
                    </a:lnTo>
                    <a:cubicBezTo>
                      <a:pt x="77289" y="826250"/>
                      <a:pt x="95662" y="843517"/>
                      <a:pt x="117963" y="857999"/>
                    </a:cubicBezTo>
                    <a:cubicBezTo>
                      <a:pt x="147697" y="908826"/>
                      <a:pt x="199171" y="932499"/>
                      <a:pt x="251206" y="957286"/>
                    </a:cubicBezTo>
                    <a:cubicBezTo>
                      <a:pt x="294125" y="977756"/>
                      <a:pt x="333957" y="1013404"/>
                      <a:pt x="365375" y="1055876"/>
                    </a:cubicBezTo>
                    <a:cubicBezTo>
                      <a:pt x="380943" y="1056712"/>
                      <a:pt x="396511" y="1064510"/>
                      <a:pt x="410116" y="1076346"/>
                    </a:cubicBezTo>
                    <a:cubicBezTo>
                      <a:pt x="450229" y="1111437"/>
                      <a:pt x="409275" y="1172847"/>
                      <a:pt x="421757" y="1213926"/>
                    </a:cubicBezTo>
                    <a:cubicBezTo>
                      <a:pt x="428630" y="1236625"/>
                      <a:pt x="442796" y="1253474"/>
                      <a:pt x="459346" y="1268374"/>
                    </a:cubicBezTo>
                    <a:cubicBezTo>
                      <a:pt x="512363" y="1294971"/>
                      <a:pt x="577442" y="1314188"/>
                      <a:pt x="597358" y="1330480"/>
                    </a:cubicBezTo>
                    <a:cubicBezTo>
                      <a:pt x="673657" y="1392865"/>
                      <a:pt x="756128" y="1436033"/>
                      <a:pt x="837757" y="1491594"/>
                    </a:cubicBezTo>
                    <a:cubicBezTo>
                      <a:pt x="908305" y="1539636"/>
                      <a:pt x="955291" y="1608705"/>
                      <a:pt x="1045335" y="1608844"/>
                    </a:cubicBezTo>
                    <a:cubicBezTo>
                      <a:pt x="1050525" y="1608844"/>
                      <a:pt x="1052208" y="1601324"/>
                      <a:pt x="1048421" y="1598539"/>
                    </a:cubicBezTo>
                    <a:cubicBezTo>
                      <a:pt x="935094" y="1512900"/>
                      <a:pt x="828500" y="1424057"/>
                      <a:pt x="708581" y="1347051"/>
                    </a:cubicBezTo>
                    <a:cubicBezTo>
                      <a:pt x="653320" y="1311542"/>
                      <a:pt x="593010" y="1260715"/>
                      <a:pt x="547287" y="1214762"/>
                    </a:cubicBezTo>
                    <a:cubicBezTo>
                      <a:pt x="536908" y="1204318"/>
                      <a:pt x="503947" y="1200001"/>
                      <a:pt x="494550" y="1197634"/>
                    </a:cubicBezTo>
                    <a:cubicBezTo>
                      <a:pt x="479403" y="1193735"/>
                      <a:pt x="468182" y="1187887"/>
                      <a:pt x="458364" y="1180367"/>
                    </a:cubicBezTo>
                    <a:cubicBezTo>
                      <a:pt x="463834" y="1109070"/>
                      <a:pt x="466499" y="1034988"/>
                      <a:pt x="439991" y="970376"/>
                    </a:cubicBezTo>
                    <a:cubicBezTo>
                      <a:pt x="451211" y="978452"/>
                      <a:pt x="463273" y="985833"/>
                      <a:pt x="477299" y="991124"/>
                    </a:cubicBezTo>
                    <a:cubicBezTo>
                      <a:pt x="482488" y="993073"/>
                      <a:pt x="487537" y="994327"/>
                      <a:pt x="492587" y="995580"/>
                    </a:cubicBezTo>
                    <a:cubicBezTo>
                      <a:pt x="525407" y="970376"/>
                      <a:pt x="580667" y="1006024"/>
                      <a:pt x="604651" y="1036798"/>
                    </a:cubicBezTo>
                    <a:cubicBezTo>
                      <a:pt x="605633" y="1038052"/>
                      <a:pt x="606475" y="1039444"/>
                      <a:pt x="607316" y="1040697"/>
                    </a:cubicBezTo>
                    <a:cubicBezTo>
                      <a:pt x="608719" y="1042229"/>
                      <a:pt x="610682" y="1043204"/>
                      <a:pt x="611945" y="1044875"/>
                    </a:cubicBezTo>
                    <a:cubicBezTo>
                      <a:pt x="616853" y="1050724"/>
                      <a:pt x="621201" y="1056712"/>
                      <a:pt x="624988" y="1062699"/>
                    </a:cubicBezTo>
                    <a:cubicBezTo>
                      <a:pt x="626952" y="1062421"/>
                      <a:pt x="629056" y="1062560"/>
                      <a:pt x="630879" y="1062003"/>
                    </a:cubicBezTo>
                    <a:cubicBezTo>
                      <a:pt x="671834" y="1139566"/>
                      <a:pt x="758512" y="1198748"/>
                      <a:pt x="846172" y="1240802"/>
                    </a:cubicBezTo>
                    <a:cubicBezTo>
                      <a:pt x="950522" y="1290793"/>
                      <a:pt x="1067776" y="1292743"/>
                      <a:pt x="1181103" y="1299288"/>
                    </a:cubicBezTo>
                    <a:cubicBezTo>
                      <a:pt x="1206630" y="1300820"/>
                      <a:pt x="1479007" y="1349140"/>
                      <a:pt x="1386298" y="1418487"/>
                    </a:cubicBezTo>
                    <a:cubicBezTo>
                      <a:pt x="1333281" y="1458174"/>
                      <a:pt x="1259927" y="1466250"/>
                      <a:pt x="1202422" y="1499253"/>
                    </a:cubicBezTo>
                    <a:cubicBezTo>
                      <a:pt x="1187555" y="1507747"/>
                      <a:pt x="1193586" y="1535319"/>
                      <a:pt x="1211258" y="1535737"/>
                    </a:cubicBezTo>
                    <a:cubicBezTo>
                      <a:pt x="1252353" y="1536990"/>
                      <a:pt x="1314206" y="1522647"/>
                      <a:pt x="1369327" y="1498418"/>
                    </a:cubicBezTo>
                    <a:cubicBezTo>
                      <a:pt x="1395835" y="1498696"/>
                      <a:pt x="1419959" y="1497582"/>
                      <a:pt x="1446327" y="1478504"/>
                    </a:cubicBezTo>
                    <a:cubicBezTo>
                      <a:pt x="1499484" y="1440071"/>
                      <a:pt x="1541280" y="1412917"/>
                      <a:pt x="1603694" y="1391333"/>
                    </a:cubicBezTo>
                    <a:cubicBezTo>
                      <a:pt x="1692056" y="1360698"/>
                      <a:pt x="1781399" y="1324492"/>
                      <a:pt x="1811413" y="1230497"/>
                    </a:cubicBezTo>
                    <a:cubicBezTo>
                      <a:pt x="1814359" y="1223117"/>
                      <a:pt x="1807065" y="1216155"/>
                      <a:pt x="1799912" y="1220750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4" name="Freeform: Shape 131">
                <a:extLst>
                  <a:ext uri="{FF2B5EF4-FFF2-40B4-BE49-F238E27FC236}">
                    <a16:creationId xmlns:a16="http://schemas.microsoft.com/office/drawing/2014/main" id="{766A5495-13FF-54F3-F2C9-F8155C21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37" y="2623912"/>
                <a:ext cx="2109774" cy="849527"/>
              </a:xfrm>
              <a:custGeom>
                <a:avLst/>
                <a:gdLst>
                  <a:gd name="T0" fmla="*/ 2105385 w 2109774"/>
                  <a:gd name="T1" fmla="*/ 504778 h 849527"/>
                  <a:gd name="T2" fmla="*/ 2069479 w 2109774"/>
                  <a:gd name="T3" fmla="*/ 334195 h 849527"/>
                  <a:gd name="T4" fmla="*/ 1960080 w 2109774"/>
                  <a:gd name="T5" fmla="*/ 46223 h 849527"/>
                  <a:gd name="T6" fmla="*/ 1553898 w 2109774"/>
                  <a:gd name="T7" fmla="*/ 35361 h 849527"/>
                  <a:gd name="T8" fmla="*/ 1554600 w 2109774"/>
                  <a:gd name="T9" fmla="*/ 41906 h 849527"/>
                  <a:gd name="T10" fmla="*/ 1850399 w 2109774"/>
                  <a:gd name="T11" fmla="*/ 50679 h 849527"/>
                  <a:gd name="T12" fmla="*/ 2002297 w 2109774"/>
                  <a:gd name="T13" fmla="*/ 139660 h 849527"/>
                  <a:gd name="T14" fmla="*/ 2019969 w 2109774"/>
                  <a:gd name="T15" fmla="*/ 268747 h 849527"/>
                  <a:gd name="T16" fmla="*/ 2018707 w 2109774"/>
                  <a:gd name="T17" fmla="*/ 267215 h 849527"/>
                  <a:gd name="T18" fmla="*/ 1996546 w 2109774"/>
                  <a:gd name="T19" fmla="*/ 279051 h 849527"/>
                  <a:gd name="T20" fmla="*/ 2054472 w 2109774"/>
                  <a:gd name="T21" fmla="*/ 522881 h 849527"/>
                  <a:gd name="T22" fmla="*/ 1780692 w 2109774"/>
                  <a:gd name="T23" fmla="*/ 708921 h 849527"/>
                  <a:gd name="T24" fmla="*/ 1474794 w 2109774"/>
                  <a:gd name="T25" fmla="*/ 768799 h 849527"/>
                  <a:gd name="T26" fmla="*/ 1350107 w 2109774"/>
                  <a:gd name="T27" fmla="*/ 773255 h 849527"/>
                  <a:gd name="T28" fmla="*/ 1216022 w 2109774"/>
                  <a:gd name="T29" fmla="*/ 762254 h 849527"/>
                  <a:gd name="T30" fmla="*/ 1002833 w 2109774"/>
                  <a:gd name="T31" fmla="*/ 762950 h 849527"/>
                  <a:gd name="T32" fmla="*/ 962439 w 2109774"/>
                  <a:gd name="T33" fmla="*/ 758912 h 849527"/>
                  <a:gd name="T34" fmla="*/ 752476 w 2109774"/>
                  <a:gd name="T35" fmla="*/ 723682 h 849527"/>
                  <a:gd name="T36" fmla="*/ 562570 w 2109774"/>
                  <a:gd name="T37" fmla="*/ 662272 h 849527"/>
                  <a:gd name="T38" fmla="*/ 561167 w 2109774"/>
                  <a:gd name="T39" fmla="*/ 657815 h 849527"/>
                  <a:gd name="T40" fmla="*/ 357656 w 2109774"/>
                  <a:gd name="T41" fmla="*/ 510209 h 849527"/>
                  <a:gd name="T42" fmla="*/ 118800 w 2109774"/>
                  <a:gd name="T43" fmla="*/ 264291 h 849527"/>
                  <a:gd name="T44" fmla="*/ 206179 w 2109774"/>
                  <a:gd name="T45" fmla="*/ 218477 h 849527"/>
                  <a:gd name="T46" fmla="*/ 163962 w 2109774"/>
                  <a:gd name="T47" fmla="*/ 173916 h 849527"/>
                  <a:gd name="T48" fmla="*/ 73918 w 2109774"/>
                  <a:gd name="T49" fmla="*/ 203716 h 849527"/>
                  <a:gd name="T50" fmla="*/ 6735 w 2109774"/>
                  <a:gd name="T51" fmla="*/ 136875 h 849527"/>
                  <a:gd name="T52" fmla="*/ 3 w 2109774"/>
                  <a:gd name="T53" fmla="*/ 139382 h 849527"/>
                  <a:gd name="T54" fmla="*/ 63960 w 2109774"/>
                  <a:gd name="T55" fmla="*/ 253847 h 849527"/>
                  <a:gd name="T56" fmla="*/ 107018 w 2109774"/>
                  <a:gd name="T57" fmla="*/ 264569 h 849527"/>
                  <a:gd name="T58" fmla="*/ 131844 w 2109774"/>
                  <a:gd name="T59" fmla="*/ 495587 h 849527"/>
                  <a:gd name="T60" fmla="*/ 303657 w 2109774"/>
                  <a:gd name="T61" fmla="*/ 551845 h 849527"/>
                  <a:gd name="T62" fmla="*/ 533396 w 2109774"/>
                  <a:gd name="T63" fmla="*/ 657815 h 849527"/>
                  <a:gd name="T64" fmla="*/ 506327 w 2109774"/>
                  <a:gd name="T65" fmla="*/ 668399 h 849527"/>
                  <a:gd name="T66" fmla="*/ 542793 w 2109774"/>
                  <a:gd name="T67" fmla="*/ 765875 h 849527"/>
                  <a:gd name="T68" fmla="*/ 622038 w 2109774"/>
                  <a:gd name="T69" fmla="*/ 810574 h 849527"/>
                  <a:gd name="T70" fmla="*/ 725266 w 2109774"/>
                  <a:gd name="T71" fmla="*/ 828677 h 849527"/>
                  <a:gd name="T72" fmla="*/ 823726 w 2109774"/>
                  <a:gd name="T73" fmla="*/ 814473 h 849527"/>
                  <a:gd name="T74" fmla="*/ 828775 w 2109774"/>
                  <a:gd name="T75" fmla="*/ 806118 h 849527"/>
                  <a:gd name="T76" fmla="*/ 1169878 w 2109774"/>
                  <a:gd name="T77" fmla="*/ 848312 h 849527"/>
                  <a:gd name="T78" fmla="*/ 1326544 w 2109774"/>
                  <a:gd name="T79" fmla="*/ 835222 h 849527"/>
                  <a:gd name="T80" fmla="*/ 1326964 w 2109774"/>
                  <a:gd name="T81" fmla="*/ 835083 h 849527"/>
                  <a:gd name="T82" fmla="*/ 1577742 w 2109774"/>
                  <a:gd name="T83" fmla="*/ 835779 h 849527"/>
                  <a:gd name="T84" fmla="*/ 1933712 w 2109774"/>
                  <a:gd name="T85" fmla="*/ 726327 h 849527"/>
                  <a:gd name="T86" fmla="*/ 1983643 w 2109774"/>
                  <a:gd name="T87" fmla="*/ 692071 h 849527"/>
                  <a:gd name="T88" fmla="*/ 1990375 w 2109774"/>
                  <a:gd name="T89" fmla="*/ 696249 h 849527"/>
                  <a:gd name="T90" fmla="*/ 2082383 w 2109774"/>
                  <a:gd name="T91" fmla="*/ 612280 h 849527"/>
                  <a:gd name="T92" fmla="*/ 2105385 w 2109774"/>
                  <a:gd name="T93" fmla="*/ 504778 h 849527"/>
                  <a:gd name="T94" fmla="*/ 675055 w 2109774"/>
                  <a:gd name="T95" fmla="*/ 764900 h 849527"/>
                  <a:gd name="T96" fmla="*/ 643918 w 2109774"/>
                  <a:gd name="T97" fmla="*/ 760722 h 849527"/>
                  <a:gd name="T98" fmla="*/ 548404 w 2109774"/>
                  <a:gd name="T99" fmla="*/ 669652 h 849527"/>
                  <a:gd name="T100" fmla="*/ 772813 w 2109774"/>
                  <a:gd name="T101" fmla="*/ 768103 h 849527"/>
                  <a:gd name="T102" fmla="*/ 675055 w 2109774"/>
                  <a:gd name="T103" fmla="*/ 764900 h 8495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09774" h="849527">
                    <a:moveTo>
                      <a:pt x="2105385" y="504778"/>
                    </a:moveTo>
                    <a:cubicBezTo>
                      <a:pt x="2114361" y="449634"/>
                      <a:pt x="2103562" y="391566"/>
                      <a:pt x="2069479" y="334195"/>
                    </a:cubicBezTo>
                    <a:cubicBezTo>
                      <a:pt x="2137924" y="246606"/>
                      <a:pt x="2039885" y="96353"/>
                      <a:pt x="1960080" y="46223"/>
                    </a:cubicBezTo>
                    <a:cubicBezTo>
                      <a:pt x="1845631" y="-25771"/>
                      <a:pt x="1675080" y="-984"/>
                      <a:pt x="1553898" y="35361"/>
                    </a:cubicBezTo>
                    <a:cubicBezTo>
                      <a:pt x="1550813" y="36336"/>
                      <a:pt x="1551234" y="41767"/>
                      <a:pt x="1554600" y="41906"/>
                    </a:cubicBezTo>
                    <a:cubicBezTo>
                      <a:pt x="1653620" y="45805"/>
                      <a:pt x="1751940" y="32715"/>
                      <a:pt x="1850399" y="50679"/>
                    </a:cubicBezTo>
                    <a:cubicBezTo>
                      <a:pt x="1912112" y="61958"/>
                      <a:pt x="1963726" y="90644"/>
                      <a:pt x="2002297" y="139660"/>
                    </a:cubicBezTo>
                    <a:cubicBezTo>
                      <a:pt x="2033854" y="179904"/>
                      <a:pt x="2024317" y="223908"/>
                      <a:pt x="2019969" y="268747"/>
                    </a:cubicBezTo>
                    <a:lnTo>
                      <a:pt x="2018707" y="267215"/>
                    </a:lnTo>
                    <a:cubicBezTo>
                      <a:pt x="2009590" y="257607"/>
                      <a:pt x="1990515" y="264708"/>
                      <a:pt x="1996546" y="279051"/>
                    </a:cubicBezTo>
                    <a:cubicBezTo>
                      <a:pt x="2030488" y="359539"/>
                      <a:pt x="2084346" y="427493"/>
                      <a:pt x="2054472" y="522881"/>
                    </a:cubicBezTo>
                    <a:cubicBezTo>
                      <a:pt x="2021792" y="627041"/>
                      <a:pt x="1870596" y="671601"/>
                      <a:pt x="1780692" y="708921"/>
                    </a:cubicBezTo>
                    <a:cubicBezTo>
                      <a:pt x="1684337" y="748886"/>
                      <a:pt x="1578163" y="762393"/>
                      <a:pt x="1474794" y="768799"/>
                    </a:cubicBezTo>
                    <a:cubicBezTo>
                      <a:pt x="1428930" y="771723"/>
                      <a:pt x="1388537" y="766989"/>
                      <a:pt x="1350107" y="773255"/>
                    </a:cubicBezTo>
                    <a:cubicBezTo>
                      <a:pt x="1305365" y="768660"/>
                      <a:pt x="1261044" y="762115"/>
                      <a:pt x="1216022" y="762254"/>
                    </a:cubicBezTo>
                    <a:cubicBezTo>
                      <a:pt x="1143510" y="762393"/>
                      <a:pt x="1074644" y="755570"/>
                      <a:pt x="1002833" y="762950"/>
                    </a:cubicBezTo>
                    <a:cubicBezTo>
                      <a:pt x="991192" y="759330"/>
                      <a:pt x="979691" y="758355"/>
                      <a:pt x="962439" y="758912"/>
                    </a:cubicBezTo>
                    <a:cubicBezTo>
                      <a:pt x="892311" y="761419"/>
                      <a:pt x="818256" y="747076"/>
                      <a:pt x="752476" y="723682"/>
                    </a:cubicBezTo>
                    <a:cubicBezTo>
                      <a:pt x="692306" y="702376"/>
                      <a:pt x="628209" y="661854"/>
                      <a:pt x="562570" y="662272"/>
                    </a:cubicBezTo>
                    <a:cubicBezTo>
                      <a:pt x="562850" y="660740"/>
                      <a:pt x="562570" y="659069"/>
                      <a:pt x="561167" y="657815"/>
                    </a:cubicBezTo>
                    <a:cubicBezTo>
                      <a:pt x="499595" y="596545"/>
                      <a:pt x="434937" y="549478"/>
                      <a:pt x="357656" y="510209"/>
                    </a:cubicBezTo>
                    <a:cubicBezTo>
                      <a:pt x="240542" y="450748"/>
                      <a:pt x="123568" y="432089"/>
                      <a:pt x="118800" y="264291"/>
                    </a:cubicBezTo>
                    <a:cubicBezTo>
                      <a:pt x="150918" y="261088"/>
                      <a:pt x="180793" y="242846"/>
                      <a:pt x="206179" y="218477"/>
                    </a:cubicBezTo>
                    <a:cubicBezTo>
                      <a:pt x="232407" y="193272"/>
                      <a:pt x="191873" y="155953"/>
                      <a:pt x="163962" y="173916"/>
                    </a:cubicBezTo>
                    <a:cubicBezTo>
                      <a:pt x="134789" y="192715"/>
                      <a:pt x="110104" y="217502"/>
                      <a:pt x="73918" y="203716"/>
                    </a:cubicBezTo>
                    <a:cubicBezTo>
                      <a:pt x="42220" y="191740"/>
                      <a:pt x="22584" y="165283"/>
                      <a:pt x="6735" y="136875"/>
                    </a:cubicBezTo>
                    <a:cubicBezTo>
                      <a:pt x="4772" y="133394"/>
                      <a:pt x="-137" y="136179"/>
                      <a:pt x="3" y="139382"/>
                    </a:cubicBezTo>
                    <a:cubicBezTo>
                      <a:pt x="1686" y="190348"/>
                      <a:pt x="13608" y="228921"/>
                      <a:pt x="63960" y="253847"/>
                    </a:cubicBezTo>
                    <a:cubicBezTo>
                      <a:pt x="78546" y="261088"/>
                      <a:pt x="92993" y="264151"/>
                      <a:pt x="107018" y="264569"/>
                    </a:cubicBezTo>
                    <a:cubicBezTo>
                      <a:pt x="45306" y="346171"/>
                      <a:pt x="49934" y="428329"/>
                      <a:pt x="131844" y="495587"/>
                    </a:cubicBezTo>
                    <a:cubicBezTo>
                      <a:pt x="174481" y="530679"/>
                      <a:pt x="251342" y="540566"/>
                      <a:pt x="303657" y="551845"/>
                    </a:cubicBezTo>
                    <a:cubicBezTo>
                      <a:pt x="394262" y="571479"/>
                      <a:pt x="456957" y="612976"/>
                      <a:pt x="533396" y="657815"/>
                    </a:cubicBezTo>
                    <a:cubicBezTo>
                      <a:pt x="523017" y="651689"/>
                      <a:pt x="511376" y="659626"/>
                      <a:pt x="506327" y="668399"/>
                    </a:cubicBezTo>
                    <a:cubicBezTo>
                      <a:pt x="478837" y="716580"/>
                      <a:pt x="500717" y="746797"/>
                      <a:pt x="542793" y="765875"/>
                    </a:cubicBezTo>
                    <a:cubicBezTo>
                      <a:pt x="567198" y="784534"/>
                      <a:pt x="600298" y="797903"/>
                      <a:pt x="622038" y="810574"/>
                    </a:cubicBezTo>
                    <a:cubicBezTo>
                      <a:pt x="652474" y="828120"/>
                      <a:pt x="691605" y="826728"/>
                      <a:pt x="725266" y="828677"/>
                    </a:cubicBezTo>
                    <a:cubicBezTo>
                      <a:pt x="761452" y="830766"/>
                      <a:pt x="794132" y="838146"/>
                      <a:pt x="823726" y="814473"/>
                    </a:cubicBezTo>
                    <a:cubicBezTo>
                      <a:pt x="826671" y="812106"/>
                      <a:pt x="828074" y="809182"/>
                      <a:pt x="828775" y="806118"/>
                    </a:cubicBezTo>
                    <a:cubicBezTo>
                      <a:pt x="926113" y="851932"/>
                      <a:pt x="1070857" y="843020"/>
                      <a:pt x="1169878" y="848312"/>
                    </a:cubicBezTo>
                    <a:cubicBezTo>
                      <a:pt x="1222333" y="851097"/>
                      <a:pt x="1275771" y="848869"/>
                      <a:pt x="1326544" y="835222"/>
                    </a:cubicBezTo>
                    <a:lnTo>
                      <a:pt x="1326964" y="835083"/>
                    </a:lnTo>
                    <a:cubicBezTo>
                      <a:pt x="1402983" y="862376"/>
                      <a:pt x="1501162" y="844134"/>
                      <a:pt x="1577742" y="835779"/>
                    </a:cubicBezTo>
                    <a:cubicBezTo>
                      <a:pt x="1700326" y="822272"/>
                      <a:pt x="1827538" y="789130"/>
                      <a:pt x="1933712" y="726327"/>
                    </a:cubicBezTo>
                    <a:cubicBezTo>
                      <a:pt x="1951664" y="715744"/>
                      <a:pt x="1968074" y="704186"/>
                      <a:pt x="1983643" y="692071"/>
                    </a:cubicBezTo>
                    <a:cubicBezTo>
                      <a:pt x="1984063" y="694856"/>
                      <a:pt x="1987289" y="697224"/>
                      <a:pt x="1990375" y="696249"/>
                    </a:cubicBezTo>
                    <a:cubicBezTo>
                      <a:pt x="2033434" y="683020"/>
                      <a:pt x="2061064" y="650714"/>
                      <a:pt x="2082383" y="612280"/>
                    </a:cubicBezTo>
                    <a:cubicBezTo>
                      <a:pt x="2099915" y="581088"/>
                      <a:pt x="2118429" y="539173"/>
                      <a:pt x="2105385" y="504778"/>
                    </a:cubicBezTo>
                    <a:close/>
                    <a:moveTo>
                      <a:pt x="675055" y="764900"/>
                    </a:moveTo>
                    <a:cubicBezTo>
                      <a:pt x="664536" y="764482"/>
                      <a:pt x="654297" y="762811"/>
                      <a:pt x="643918" y="760722"/>
                    </a:cubicBezTo>
                    <a:cubicBezTo>
                      <a:pt x="605207" y="741366"/>
                      <a:pt x="525822" y="685944"/>
                      <a:pt x="548404" y="669652"/>
                    </a:cubicBezTo>
                    <a:cubicBezTo>
                      <a:pt x="621337" y="705300"/>
                      <a:pt x="695672" y="741366"/>
                      <a:pt x="772813" y="768103"/>
                    </a:cubicBezTo>
                    <a:cubicBezTo>
                      <a:pt x="740975" y="762393"/>
                      <a:pt x="704508" y="766014"/>
                      <a:pt x="675055" y="764900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5" name="Freeform: Shape 132">
                <a:extLst>
                  <a:ext uri="{FF2B5EF4-FFF2-40B4-BE49-F238E27FC236}">
                    <a16:creationId xmlns:a16="http://schemas.microsoft.com/office/drawing/2014/main" id="{F4225980-1152-5080-C57E-F41EF36BF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6430" y="1211155"/>
                <a:ext cx="926664" cy="801009"/>
              </a:xfrm>
              <a:custGeom>
                <a:avLst/>
                <a:gdLst>
                  <a:gd name="T0" fmla="*/ 858169 w 926664"/>
                  <a:gd name="T1" fmla="*/ 876 h 801009"/>
                  <a:gd name="T2" fmla="*/ 845266 w 926664"/>
                  <a:gd name="T3" fmla="*/ 10345 h 801009"/>
                  <a:gd name="T4" fmla="*/ 856346 w 926664"/>
                  <a:gd name="T5" fmla="*/ 80946 h 801009"/>
                  <a:gd name="T6" fmla="*/ 770790 w 926664"/>
                  <a:gd name="T7" fmla="*/ 200424 h 801009"/>
                  <a:gd name="T8" fmla="*/ 713706 w 926664"/>
                  <a:gd name="T9" fmla="*/ 249719 h 801009"/>
                  <a:gd name="T10" fmla="*/ 706553 w 926664"/>
                  <a:gd name="T11" fmla="*/ 254314 h 801009"/>
                  <a:gd name="T12" fmla="*/ 672330 w 926664"/>
                  <a:gd name="T13" fmla="*/ 290241 h 801009"/>
                  <a:gd name="T14" fmla="*/ 651292 w 926664"/>
                  <a:gd name="T15" fmla="*/ 312243 h 801009"/>
                  <a:gd name="T16" fmla="*/ 482143 w 926664"/>
                  <a:gd name="T17" fmla="*/ 350398 h 801009"/>
                  <a:gd name="T18" fmla="*/ 304439 w 926664"/>
                  <a:gd name="T19" fmla="*/ 373096 h 801009"/>
                  <a:gd name="T20" fmla="*/ 267271 w 926664"/>
                  <a:gd name="T21" fmla="*/ 391338 h 801009"/>
                  <a:gd name="T22" fmla="*/ 238940 w 926664"/>
                  <a:gd name="T23" fmla="*/ 229110 h 801009"/>
                  <a:gd name="T24" fmla="*/ 150999 w 926664"/>
                  <a:gd name="T25" fmla="*/ 34436 h 801009"/>
                  <a:gd name="T26" fmla="*/ 145108 w 926664"/>
                  <a:gd name="T27" fmla="*/ 34993 h 801009"/>
                  <a:gd name="T28" fmla="*/ 137675 w 926664"/>
                  <a:gd name="T29" fmla="*/ 122582 h 801009"/>
                  <a:gd name="T30" fmla="*/ 67968 w 926664"/>
                  <a:gd name="T31" fmla="*/ 60197 h 801009"/>
                  <a:gd name="T32" fmla="*/ 65303 w 926664"/>
                  <a:gd name="T33" fmla="*/ 62704 h 801009"/>
                  <a:gd name="T34" fmla="*/ 179191 w 926664"/>
                  <a:gd name="T35" fmla="*/ 417517 h 801009"/>
                  <a:gd name="T36" fmla="*/ 134309 w 926664"/>
                  <a:gd name="T37" fmla="*/ 382843 h 801009"/>
                  <a:gd name="T38" fmla="*/ 88445 w 926664"/>
                  <a:gd name="T39" fmla="*/ 356386 h 801009"/>
                  <a:gd name="T40" fmla="*/ 5554 w 926664"/>
                  <a:gd name="T41" fmla="*/ 268100 h 801009"/>
                  <a:gd name="T42" fmla="*/ 224 w 926664"/>
                  <a:gd name="T43" fmla="*/ 268657 h 801009"/>
                  <a:gd name="T44" fmla="*/ 56186 w 926664"/>
                  <a:gd name="T45" fmla="*/ 395794 h 801009"/>
                  <a:gd name="T46" fmla="*/ 126454 w 926664"/>
                  <a:gd name="T47" fmla="*/ 461799 h 801009"/>
                  <a:gd name="T48" fmla="*/ 156189 w 926664"/>
                  <a:gd name="T49" fmla="*/ 546882 h 801009"/>
                  <a:gd name="T50" fmla="*/ 63900 w 926664"/>
                  <a:gd name="T51" fmla="*/ 794889 h 801009"/>
                  <a:gd name="T52" fmla="*/ 73157 w 926664"/>
                  <a:gd name="T53" fmla="*/ 798927 h 801009"/>
                  <a:gd name="T54" fmla="*/ 240482 w 926664"/>
                  <a:gd name="T55" fmla="*/ 504967 h 801009"/>
                  <a:gd name="T56" fmla="*/ 308787 w 926664"/>
                  <a:gd name="T57" fmla="*/ 460267 h 801009"/>
                  <a:gd name="T58" fmla="*/ 489857 w 926664"/>
                  <a:gd name="T59" fmla="*/ 421834 h 801009"/>
                  <a:gd name="T60" fmla="*/ 598275 w 926664"/>
                  <a:gd name="T61" fmla="*/ 390920 h 801009"/>
                  <a:gd name="T62" fmla="*/ 695192 w 926664"/>
                  <a:gd name="T63" fmla="*/ 490485 h 801009"/>
                  <a:gd name="T64" fmla="*/ 727170 w 926664"/>
                  <a:gd name="T65" fmla="*/ 696299 h 801009"/>
                  <a:gd name="T66" fmla="*/ 739653 w 926664"/>
                  <a:gd name="T67" fmla="*/ 699919 h 801009"/>
                  <a:gd name="T68" fmla="*/ 745825 w 926664"/>
                  <a:gd name="T69" fmla="*/ 686830 h 801009"/>
                  <a:gd name="T70" fmla="*/ 744001 w 926664"/>
                  <a:gd name="T71" fmla="*/ 685298 h 801009"/>
                  <a:gd name="T72" fmla="*/ 795475 w 926664"/>
                  <a:gd name="T73" fmla="*/ 566656 h 801009"/>
                  <a:gd name="T74" fmla="*/ 745825 w 926664"/>
                  <a:gd name="T75" fmla="*/ 443000 h 801009"/>
                  <a:gd name="T76" fmla="*/ 737970 w 926664"/>
                  <a:gd name="T77" fmla="*/ 433392 h 801009"/>
                  <a:gd name="T78" fmla="*/ 746666 w 926664"/>
                  <a:gd name="T79" fmla="*/ 309458 h 801009"/>
                  <a:gd name="T80" fmla="*/ 749752 w 926664"/>
                  <a:gd name="T81" fmla="*/ 306394 h 801009"/>
                  <a:gd name="T82" fmla="*/ 893935 w 926664"/>
                  <a:gd name="T83" fmla="*/ 207386 h 801009"/>
                  <a:gd name="T84" fmla="*/ 858169 w 926664"/>
                  <a:gd name="T85" fmla="*/ 876 h 8010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6664" h="801009">
                    <a:moveTo>
                      <a:pt x="858169" y="876"/>
                    </a:moveTo>
                    <a:cubicBezTo>
                      <a:pt x="851437" y="-2326"/>
                      <a:pt x="844985" y="3801"/>
                      <a:pt x="845266" y="10345"/>
                    </a:cubicBezTo>
                    <a:cubicBezTo>
                      <a:pt x="846107" y="34714"/>
                      <a:pt x="851577" y="57134"/>
                      <a:pt x="856346" y="80946"/>
                    </a:cubicBezTo>
                    <a:cubicBezTo>
                      <a:pt x="865743" y="127317"/>
                      <a:pt x="801366" y="176612"/>
                      <a:pt x="770790" y="200424"/>
                    </a:cubicBezTo>
                    <a:cubicBezTo>
                      <a:pt x="750593" y="216298"/>
                      <a:pt x="731799" y="232730"/>
                      <a:pt x="713706" y="249719"/>
                    </a:cubicBezTo>
                    <a:cubicBezTo>
                      <a:pt x="711321" y="250972"/>
                      <a:pt x="708937" y="252365"/>
                      <a:pt x="706553" y="254314"/>
                    </a:cubicBezTo>
                    <a:cubicBezTo>
                      <a:pt x="694771" y="264062"/>
                      <a:pt x="682429" y="276455"/>
                      <a:pt x="672330" y="290241"/>
                    </a:cubicBezTo>
                    <a:cubicBezTo>
                      <a:pt x="665318" y="297482"/>
                      <a:pt x="658305" y="304723"/>
                      <a:pt x="651292" y="312243"/>
                    </a:cubicBezTo>
                    <a:cubicBezTo>
                      <a:pt x="592104" y="329232"/>
                      <a:pt x="546661" y="346638"/>
                      <a:pt x="482143" y="350398"/>
                    </a:cubicBezTo>
                    <a:cubicBezTo>
                      <a:pt x="421132" y="354018"/>
                      <a:pt x="363206" y="355550"/>
                      <a:pt x="304439" y="373096"/>
                    </a:cubicBezTo>
                    <a:cubicBezTo>
                      <a:pt x="290975" y="377134"/>
                      <a:pt x="278772" y="383679"/>
                      <a:pt x="267271" y="391338"/>
                    </a:cubicBezTo>
                    <a:cubicBezTo>
                      <a:pt x="257453" y="338422"/>
                      <a:pt x="262923" y="281747"/>
                      <a:pt x="238940" y="229110"/>
                    </a:cubicBezTo>
                    <a:cubicBezTo>
                      <a:pt x="208504" y="162547"/>
                      <a:pt x="173019" y="105176"/>
                      <a:pt x="150999" y="34436"/>
                    </a:cubicBezTo>
                    <a:cubicBezTo>
                      <a:pt x="150017" y="31372"/>
                      <a:pt x="145529" y="32069"/>
                      <a:pt x="145108" y="34993"/>
                    </a:cubicBezTo>
                    <a:cubicBezTo>
                      <a:pt x="139919" y="67439"/>
                      <a:pt x="136833" y="95428"/>
                      <a:pt x="137675" y="122582"/>
                    </a:cubicBezTo>
                    <a:cubicBezTo>
                      <a:pt x="117057" y="98909"/>
                      <a:pt x="93915" y="77604"/>
                      <a:pt x="67968" y="60197"/>
                    </a:cubicBezTo>
                    <a:cubicBezTo>
                      <a:pt x="66284" y="59083"/>
                      <a:pt x="64040" y="60894"/>
                      <a:pt x="65303" y="62704"/>
                    </a:cubicBezTo>
                    <a:cubicBezTo>
                      <a:pt x="134589" y="158370"/>
                      <a:pt x="180313" y="294419"/>
                      <a:pt x="179191" y="417517"/>
                    </a:cubicBezTo>
                    <a:cubicBezTo>
                      <a:pt x="165726" y="404984"/>
                      <a:pt x="150578" y="393984"/>
                      <a:pt x="134309" y="382843"/>
                    </a:cubicBezTo>
                    <a:cubicBezTo>
                      <a:pt x="118179" y="371842"/>
                      <a:pt x="106117" y="364880"/>
                      <a:pt x="88445" y="356386"/>
                    </a:cubicBezTo>
                    <a:cubicBezTo>
                      <a:pt x="44405" y="335080"/>
                      <a:pt x="26873" y="309876"/>
                      <a:pt x="5554" y="268100"/>
                    </a:cubicBezTo>
                    <a:cubicBezTo>
                      <a:pt x="4432" y="265872"/>
                      <a:pt x="364" y="265594"/>
                      <a:pt x="224" y="268657"/>
                    </a:cubicBezTo>
                    <a:cubicBezTo>
                      <a:pt x="-2721" y="323801"/>
                      <a:pt x="23787" y="353461"/>
                      <a:pt x="56186" y="395794"/>
                    </a:cubicBezTo>
                    <a:cubicBezTo>
                      <a:pt x="75962" y="421555"/>
                      <a:pt x="102611" y="439937"/>
                      <a:pt x="126454" y="461799"/>
                    </a:cubicBezTo>
                    <a:cubicBezTo>
                      <a:pt x="147773" y="481433"/>
                      <a:pt x="153103" y="515272"/>
                      <a:pt x="156189" y="546882"/>
                    </a:cubicBezTo>
                    <a:cubicBezTo>
                      <a:pt x="125332" y="629458"/>
                      <a:pt x="71754" y="701729"/>
                      <a:pt x="63900" y="794889"/>
                    </a:cubicBezTo>
                    <a:cubicBezTo>
                      <a:pt x="63479" y="799763"/>
                      <a:pt x="69931" y="803522"/>
                      <a:pt x="73157" y="798927"/>
                    </a:cubicBezTo>
                    <a:cubicBezTo>
                      <a:pt x="139919" y="707857"/>
                      <a:pt x="215797" y="614140"/>
                      <a:pt x="240482" y="504967"/>
                    </a:cubicBezTo>
                    <a:cubicBezTo>
                      <a:pt x="258295" y="484497"/>
                      <a:pt x="279333" y="467926"/>
                      <a:pt x="308787" y="460267"/>
                    </a:cubicBezTo>
                    <a:cubicBezTo>
                      <a:pt x="367694" y="444950"/>
                      <a:pt x="429407" y="429214"/>
                      <a:pt x="489857" y="421834"/>
                    </a:cubicBezTo>
                    <a:cubicBezTo>
                      <a:pt x="527025" y="417378"/>
                      <a:pt x="564053" y="406934"/>
                      <a:pt x="598275" y="390920"/>
                    </a:cubicBezTo>
                    <a:cubicBezTo>
                      <a:pt x="631937" y="420859"/>
                      <a:pt x="656481" y="465420"/>
                      <a:pt x="695192" y="490485"/>
                    </a:cubicBezTo>
                    <a:cubicBezTo>
                      <a:pt x="773876" y="541451"/>
                      <a:pt x="738531" y="623052"/>
                      <a:pt x="727170" y="696299"/>
                    </a:cubicBezTo>
                    <a:cubicBezTo>
                      <a:pt x="726048" y="703401"/>
                      <a:pt x="736988" y="706882"/>
                      <a:pt x="739653" y="699919"/>
                    </a:cubicBezTo>
                    <a:cubicBezTo>
                      <a:pt x="741056" y="695324"/>
                      <a:pt x="743019" y="690868"/>
                      <a:pt x="745825" y="686830"/>
                    </a:cubicBezTo>
                    <a:lnTo>
                      <a:pt x="744001" y="685298"/>
                    </a:lnTo>
                    <a:cubicBezTo>
                      <a:pt x="778504" y="665803"/>
                      <a:pt x="793792" y="603696"/>
                      <a:pt x="795475" y="566656"/>
                    </a:cubicBezTo>
                    <a:cubicBezTo>
                      <a:pt x="797579" y="520981"/>
                      <a:pt x="774717" y="476977"/>
                      <a:pt x="745825" y="443000"/>
                    </a:cubicBezTo>
                    <a:cubicBezTo>
                      <a:pt x="743300" y="439937"/>
                      <a:pt x="740635" y="436734"/>
                      <a:pt x="737970" y="433392"/>
                    </a:cubicBezTo>
                    <a:cubicBezTo>
                      <a:pt x="713566" y="391616"/>
                      <a:pt x="698138" y="349423"/>
                      <a:pt x="746666" y="309458"/>
                    </a:cubicBezTo>
                    <a:lnTo>
                      <a:pt x="749752" y="306394"/>
                    </a:lnTo>
                    <a:cubicBezTo>
                      <a:pt x="803750" y="285367"/>
                      <a:pt x="853541" y="259466"/>
                      <a:pt x="893935" y="207386"/>
                    </a:cubicBezTo>
                    <a:cubicBezTo>
                      <a:pt x="945409" y="141381"/>
                      <a:pt x="938115" y="39449"/>
                      <a:pt x="858169" y="876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6" name="Freeform: Shape 133">
                <a:extLst>
                  <a:ext uri="{FF2B5EF4-FFF2-40B4-BE49-F238E27FC236}">
                    <a16:creationId xmlns:a16="http://schemas.microsoft.com/office/drawing/2014/main" id="{4089EAE4-5FC6-3CC3-D812-EB5CD0A35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78" y="1053555"/>
                <a:ext cx="816190" cy="340604"/>
              </a:xfrm>
              <a:custGeom>
                <a:avLst/>
                <a:gdLst>
                  <a:gd name="T0" fmla="*/ 813409 w 816190"/>
                  <a:gd name="T1" fmla="*/ 252332 h 340604"/>
                  <a:gd name="T2" fmla="*/ 759551 w 816190"/>
                  <a:gd name="T3" fmla="*/ 240774 h 340604"/>
                  <a:gd name="T4" fmla="*/ 725188 w 816190"/>
                  <a:gd name="T5" fmla="*/ 233533 h 340604"/>
                  <a:gd name="T6" fmla="*/ 696295 w 816190"/>
                  <a:gd name="T7" fmla="*/ 214316 h 340604"/>
                  <a:gd name="T8" fmla="*/ 639492 w 816190"/>
                  <a:gd name="T9" fmla="*/ 163489 h 340604"/>
                  <a:gd name="T10" fmla="*/ 528830 w 816190"/>
                  <a:gd name="T11" fmla="*/ 11287 h 340604"/>
                  <a:gd name="T12" fmla="*/ 290535 w 816190"/>
                  <a:gd name="T13" fmla="*/ 41644 h 340604"/>
                  <a:gd name="T14" fmla="*/ 766 w 816190"/>
                  <a:gd name="T15" fmla="*/ 229912 h 340604"/>
                  <a:gd name="T16" fmla="*/ 6236 w 816190"/>
                  <a:gd name="T17" fmla="*/ 235622 h 340604"/>
                  <a:gd name="T18" fmla="*/ 119703 w 816190"/>
                  <a:gd name="T19" fmla="*/ 133272 h 340604"/>
                  <a:gd name="T20" fmla="*/ 328544 w 816190"/>
                  <a:gd name="T21" fmla="*/ 61000 h 340604"/>
                  <a:gd name="T22" fmla="*/ 508493 w 816190"/>
                  <a:gd name="T23" fmla="*/ 57380 h 340604"/>
                  <a:gd name="T24" fmla="*/ 512700 w 816190"/>
                  <a:gd name="T25" fmla="*/ 327806 h 340604"/>
                  <a:gd name="T26" fmla="*/ 521817 w 816190"/>
                  <a:gd name="T27" fmla="*/ 340339 h 340604"/>
                  <a:gd name="T28" fmla="*/ 625326 w 816190"/>
                  <a:gd name="T29" fmla="*/ 258041 h 340604"/>
                  <a:gd name="T30" fmla="*/ 689844 w 816190"/>
                  <a:gd name="T31" fmla="*/ 290069 h 340604"/>
                  <a:gd name="T32" fmla="*/ 770070 w 816190"/>
                  <a:gd name="T33" fmla="*/ 287423 h 340604"/>
                  <a:gd name="T34" fmla="*/ 815934 w 816190"/>
                  <a:gd name="T35" fmla="*/ 258320 h 340604"/>
                  <a:gd name="T36" fmla="*/ 813409 w 816190"/>
                  <a:gd name="T37" fmla="*/ 252332 h 3406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16190" h="340604">
                    <a:moveTo>
                      <a:pt x="813409" y="252332"/>
                    </a:moveTo>
                    <a:cubicBezTo>
                      <a:pt x="796158" y="246344"/>
                      <a:pt x="777363" y="244395"/>
                      <a:pt x="759551" y="240774"/>
                    </a:cubicBezTo>
                    <a:cubicBezTo>
                      <a:pt x="748050" y="238407"/>
                      <a:pt x="736689" y="236179"/>
                      <a:pt x="725188" y="233533"/>
                    </a:cubicBezTo>
                    <a:cubicBezTo>
                      <a:pt x="703729" y="228659"/>
                      <a:pt x="711303" y="228520"/>
                      <a:pt x="696295" y="214316"/>
                    </a:cubicBezTo>
                    <a:cubicBezTo>
                      <a:pt x="682971" y="201784"/>
                      <a:pt x="661652" y="173098"/>
                      <a:pt x="639492" y="163489"/>
                    </a:cubicBezTo>
                    <a:cubicBezTo>
                      <a:pt x="631918" y="100687"/>
                      <a:pt x="593628" y="39277"/>
                      <a:pt x="528830" y="11287"/>
                    </a:cubicBezTo>
                    <a:cubicBezTo>
                      <a:pt x="460385" y="-18512"/>
                      <a:pt x="356034" y="17414"/>
                      <a:pt x="290535" y="41644"/>
                    </a:cubicBezTo>
                    <a:cubicBezTo>
                      <a:pt x="181135" y="82306"/>
                      <a:pt x="70473" y="132854"/>
                      <a:pt x="766" y="229912"/>
                    </a:cubicBezTo>
                    <a:cubicBezTo>
                      <a:pt x="-1759" y="233394"/>
                      <a:pt x="2449" y="238546"/>
                      <a:pt x="6236" y="235622"/>
                    </a:cubicBezTo>
                    <a:cubicBezTo>
                      <a:pt x="47471" y="204429"/>
                      <a:pt x="79730" y="166692"/>
                      <a:pt x="119703" y="133272"/>
                    </a:cubicBezTo>
                    <a:cubicBezTo>
                      <a:pt x="179873" y="82863"/>
                      <a:pt x="254349" y="72001"/>
                      <a:pt x="328544" y="61000"/>
                    </a:cubicBezTo>
                    <a:cubicBezTo>
                      <a:pt x="392922" y="51531"/>
                      <a:pt x="441310" y="34821"/>
                      <a:pt x="508493" y="57380"/>
                    </a:cubicBezTo>
                    <a:cubicBezTo>
                      <a:pt x="639632" y="101383"/>
                      <a:pt x="560247" y="271966"/>
                      <a:pt x="512700" y="327806"/>
                    </a:cubicBezTo>
                    <a:cubicBezTo>
                      <a:pt x="507090" y="334351"/>
                      <a:pt x="514524" y="342149"/>
                      <a:pt x="521817" y="340339"/>
                    </a:cubicBezTo>
                    <a:cubicBezTo>
                      <a:pt x="573291" y="326831"/>
                      <a:pt x="607233" y="295918"/>
                      <a:pt x="625326" y="258041"/>
                    </a:cubicBezTo>
                    <a:cubicBezTo>
                      <a:pt x="642858" y="279486"/>
                      <a:pt x="666281" y="295082"/>
                      <a:pt x="689844" y="290069"/>
                    </a:cubicBezTo>
                    <a:cubicBezTo>
                      <a:pt x="717754" y="284081"/>
                      <a:pt x="742720" y="290208"/>
                      <a:pt x="770070" y="287423"/>
                    </a:cubicBezTo>
                    <a:cubicBezTo>
                      <a:pt x="789706" y="285335"/>
                      <a:pt x="808640" y="277815"/>
                      <a:pt x="815934" y="258320"/>
                    </a:cubicBezTo>
                    <a:cubicBezTo>
                      <a:pt x="816635" y="256092"/>
                      <a:pt x="815934" y="253167"/>
                      <a:pt x="813409" y="252332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7" name="Freeform: Shape 134">
                <a:extLst>
                  <a:ext uri="{FF2B5EF4-FFF2-40B4-BE49-F238E27FC236}">
                    <a16:creationId xmlns:a16="http://schemas.microsoft.com/office/drawing/2014/main" id="{50C0EBE3-73A7-A783-603F-34A13B780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133" y="927778"/>
                <a:ext cx="576792" cy="166808"/>
              </a:xfrm>
              <a:custGeom>
                <a:avLst/>
                <a:gdLst>
                  <a:gd name="T0" fmla="*/ 573001 w 576792"/>
                  <a:gd name="T1" fmla="*/ 83870 h 166808"/>
                  <a:gd name="T2" fmla="*/ 442984 w 576792"/>
                  <a:gd name="T3" fmla="*/ 49057 h 166808"/>
                  <a:gd name="T4" fmla="*/ 351537 w 576792"/>
                  <a:gd name="T5" fmla="*/ 7700 h 166808"/>
                  <a:gd name="T6" fmla="*/ 83788 w 576792"/>
                  <a:gd name="T7" fmla="*/ 24827 h 166808"/>
                  <a:gd name="T8" fmla="*/ 78879 w 576792"/>
                  <a:gd name="T9" fmla="*/ 28030 h 166808"/>
                  <a:gd name="T10" fmla="*/ 3141 w 576792"/>
                  <a:gd name="T11" fmla="*/ 8257 h 166808"/>
                  <a:gd name="T12" fmla="*/ 1598 w 576792"/>
                  <a:gd name="T13" fmla="*/ 13548 h 166808"/>
                  <a:gd name="T14" fmla="*/ 36662 w 576792"/>
                  <a:gd name="T15" fmla="*/ 35968 h 166808"/>
                  <a:gd name="T16" fmla="*/ 37784 w 576792"/>
                  <a:gd name="T17" fmla="*/ 64653 h 166808"/>
                  <a:gd name="T18" fmla="*/ 6647 w 576792"/>
                  <a:gd name="T19" fmla="*/ 124253 h 166808"/>
                  <a:gd name="T20" fmla="*/ 52511 w 576792"/>
                  <a:gd name="T21" fmla="*/ 161155 h 166808"/>
                  <a:gd name="T22" fmla="*/ 91502 w 576792"/>
                  <a:gd name="T23" fmla="*/ 85820 h 166808"/>
                  <a:gd name="T24" fmla="*/ 275238 w 576792"/>
                  <a:gd name="T25" fmla="*/ 78439 h 166808"/>
                  <a:gd name="T26" fmla="*/ 571318 w 576792"/>
                  <a:gd name="T27" fmla="*/ 95846 h 166808"/>
                  <a:gd name="T28" fmla="*/ 573001 w 576792"/>
                  <a:gd name="T29" fmla="*/ 83870 h 1668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76792" h="166808">
                    <a:moveTo>
                      <a:pt x="573001" y="83870"/>
                    </a:moveTo>
                    <a:cubicBezTo>
                      <a:pt x="530083" y="70223"/>
                      <a:pt x="485762" y="63122"/>
                      <a:pt x="442984" y="49057"/>
                    </a:cubicBezTo>
                    <a:cubicBezTo>
                      <a:pt x="404413" y="36246"/>
                      <a:pt x="391369" y="12016"/>
                      <a:pt x="351537" y="7700"/>
                    </a:cubicBezTo>
                    <a:cubicBezTo>
                      <a:pt x="273134" y="-1073"/>
                      <a:pt x="155459" y="-9289"/>
                      <a:pt x="83788" y="24827"/>
                    </a:cubicBezTo>
                    <a:cubicBezTo>
                      <a:pt x="82105" y="25663"/>
                      <a:pt x="80422" y="26916"/>
                      <a:pt x="78879" y="28030"/>
                    </a:cubicBezTo>
                    <a:cubicBezTo>
                      <a:pt x="59945" y="12016"/>
                      <a:pt x="25863" y="10902"/>
                      <a:pt x="3141" y="8257"/>
                    </a:cubicBezTo>
                    <a:cubicBezTo>
                      <a:pt x="-85" y="7839"/>
                      <a:pt x="-1207" y="12156"/>
                      <a:pt x="1598" y="13548"/>
                    </a:cubicBezTo>
                    <a:cubicBezTo>
                      <a:pt x="14221" y="19675"/>
                      <a:pt x="25302" y="27752"/>
                      <a:pt x="36662" y="35968"/>
                    </a:cubicBezTo>
                    <a:cubicBezTo>
                      <a:pt x="45078" y="42095"/>
                      <a:pt x="40449" y="55463"/>
                      <a:pt x="37784" y="64653"/>
                    </a:cubicBezTo>
                    <a:cubicBezTo>
                      <a:pt x="31192" y="86934"/>
                      <a:pt x="17447" y="104201"/>
                      <a:pt x="6647" y="124253"/>
                    </a:cubicBezTo>
                    <a:cubicBezTo>
                      <a:pt x="-7799" y="150850"/>
                      <a:pt x="29369" y="179118"/>
                      <a:pt x="52511" y="161155"/>
                    </a:cubicBezTo>
                    <a:cubicBezTo>
                      <a:pt x="76214" y="142774"/>
                      <a:pt x="87715" y="114784"/>
                      <a:pt x="91502" y="85820"/>
                    </a:cubicBezTo>
                    <a:cubicBezTo>
                      <a:pt x="145220" y="101137"/>
                      <a:pt x="225026" y="79971"/>
                      <a:pt x="275238" y="78439"/>
                    </a:cubicBezTo>
                    <a:cubicBezTo>
                      <a:pt x="372154" y="75654"/>
                      <a:pt x="478469" y="114227"/>
                      <a:pt x="571318" y="95846"/>
                    </a:cubicBezTo>
                    <a:cubicBezTo>
                      <a:pt x="576648" y="94593"/>
                      <a:pt x="579593" y="85959"/>
                      <a:pt x="573001" y="83870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8" name="Freeform: Shape 135">
                <a:extLst>
                  <a:ext uri="{FF2B5EF4-FFF2-40B4-BE49-F238E27FC236}">
                    <a16:creationId xmlns:a16="http://schemas.microsoft.com/office/drawing/2014/main" id="{39752CB7-A541-2FD5-1E67-B2619D2DB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1728" y="586652"/>
                <a:ext cx="282063" cy="603781"/>
              </a:xfrm>
              <a:custGeom>
                <a:avLst/>
                <a:gdLst>
                  <a:gd name="T0" fmla="*/ 272638 w 282063"/>
                  <a:gd name="T1" fmla="*/ 330584 h 603781"/>
                  <a:gd name="T2" fmla="*/ 207700 w 282063"/>
                  <a:gd name="T3" fmla="*/ 165153 h 603781"/>
                  <a:gd name="T4" fmla="*/ 162397 w 282063"/>
                  <a:gd name="T5" fmla="*/ 7659 h 603781"/>
                  <a:gd name="T6" fmla="*/ 1383 w 282063"/>
                  <a:gd name="T7" fmla="*/ 28825 h 603781"/>
                  <a:gd name="T8" fmla="*/ 1804 w 282063"/>
                  <a:gd name="T9" fmla="*/ 33003 h 603781"/>
                  <a:gd name="T10" fmla="*/ 125790 w 282063"/>
                  <a:gd name="T11" fmla="*/ 123238 h 603781"/>
                  <a:gd name="T12" fmla="*/ 139535 w 282063"/>
                  <a:gd name="T13" fmla="*/ 290479 h 603781"/>
                  <a:gd name="T14" fmla="*/ 184417 w 282063"/>
                  <a:gd name="T15" fmla="*/ 477633 h 603781"/>
                  <a:gd name="T16" fmla="*/ 166745 w 282063"/>
                  <a:gd name="T17" fmla="*/ 595440 h 603781"/>
                  <a:gd name="T18" fmla="*/ 181332 w 282063"/>
                  <a:gd name="T19" fmla="*/ 601985 h 603781"/>
                  <a:gd name="T20" fmla="*/ 277828 w 282063"/>
                  <a:gd name="T21" fmla="*/ 396589 h 603781"/>
                  <a:gd name="T22" fmla="*/ 272638 w 282063"/>
                  <a:gd name="T23" fmla="*/ 330584 h 6037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2063" h="603781">
                    <a:moveTo>
                      <a:pt x="272638" y="330584"/>
                    </a:moveTo>
                    <a:cubicBezTo>
                      <a:pt x="250197" y="271541"/>
                      <a:pt x="217658" y="231576"/>
                      <a:pt x="207700" y="165153"/>
                    </a:cubicBezTo>
                    <a:cubicBezTo>
                      <a:pt x="200126" y="114744"/>
                      <a:pt x="222847" y="33978"/>
                      <a:pt x="162397" y="7659"/>
                    </a:cubicBezTo>
                    <a:cubicBezTo>
                      <a:pt x="112466" y="-14064"/>
                      <a:pt x="49351" y="16014"/>
                      <a:pt x="1383" y="28825"/>
                    </a:cubicBezTo>
                    <a:cubicBezTo>
                      <a:pt x="-721" y="29382"/>
                      <a:pt x="-300" y="32864"/>
                      <a:pt x="1804" y="33003"/>
                    </a:cubicBezTo>
                    <a:cubicBezTo>
                      <a:pt x="63937" y="36902"/>
                      <a:pt x="137572" y="40940"/>
                      <a:pt x="125790" y="123238"/>
                    </a:cubicBezTo>
                    <a:cubicBezTo>
                      <a:pt x="117936" y="178382"/>
                      <a:pt x="126912" y="237007"/>
                      <a:pt x="139535" y="290479"/>
                    </a:cubicBezTo>
                    <a:cubicBezTo>
                      <a:pt x="156506" y="361776"/>
                      <a:pt x="210364" y="390183"/>
                      <a:pt x="184417" y="477633"/>
                    </a:cubicBezTo>
                    <a:cubicBezTo>
                      <a:pt x="170251" y="525397"/>
                      <a:pt x="156366" y="547955"/>
                      <a:pt x="166745" y="595440"/>
                    </a:cubicBezTo>
                    <a:cubicBezTo>
                      <a:pt x="168147" y="601985"/>
                      <a:pt x="175300" y="606441"/>
                      <a:pt x="181332" y="601985"/>
                    </a:cubicBezTo>
                    <a:cubicBezTo>
                      <a:pt x="247252" y="554361"/>
                      <a:pt x="247252" y="467189"/>
                      <a:pt x="277828" y="396589"/>
                    </a:cubicBezTo>
                    <a:cubicBezTo>
                      <a:pt x="286664" y="376537"/>
                      <a:pt x="280072" y="349940"/>
                      <a:pt x="272638" y="330584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9" name="Freeform: Shape 136">
                <a:extLst>
                  <a:ext uri="{FF2B5EF4-FFF2-40B4-BE49-F238E27FC236}">
                    <a16:creationId xmlns:a16="http://schemas.microsoft.com/office/drawing/2014/main" id="{0573A3B9-AE67-99D2-0682-80BE27CE4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062" y="1572631"/>
                <a:ext cx="189719" cy="158844"/>
              </a:xfrm>
              <a:custGeom>
                <a:avLst/>
                <a:gdLst>
                  <a:gd name="T0" fmla="*/ 189687 w 189719"/>
                  <a:gd name="T1" fmla="*/ 29862 h 158844"/>
                  <a:gd name="T2" fmla="*/ 154904 w 189719"/>
                  <a:gd name="T3" fmla="*/ 1872 h 158844"/>
                  <a:gd name="T4" fmla="*/ 83233 w 189719"/>
                  <a:gd name="T5" fmla="*/ 36128 h 158844"/>
                  <a:gd name="T6" fmla="*/ 14087 w 189719"/>
                  <a:gd name="T7" fmla="*/ 20810 h 158844"/>
                  <a:gd name="T8" fmla="*/ 2866 w 189719"/>
                  <a:gd name="T9" fmla="*/ 45597 h 158844"/>
                  <a:gd name="T10" fmla="*/ 47748 w 189719"/>
                  <a:gd name="T11" fmla="*/ 77764 h 158844"/>
                  <a:gd name="T12" fmla="*/ 52377 w 189719"/>
                  <a:gd name="T13" fmla="*/ 93500 h 158844"/>
                  <a:gd name="T14" fmla="*/ 51956 w 189719"/>
                  <a:gd name="T15" fmla="*/ 129844 h 158844"/>
                  <a:gd name="T16" fmla="*/ 91368 w 189719"/>
                  <a:gd name="T17" fmla="*/ 157138 h 158844"/>
                  <a:gd name="T18" fmla="*/ 130780 w 189719"/>
                  <a:gd name="T19" fmla="*/ 111185 h 158844"/>
                  <a:gd name="T20" fmla="*/ 150836 w 189719"/>
                  <a:gd name="T21" fmla="*/ 83474 h 158844"/>
                  <a:gd name="T22" fmla="*/ 189687 w 189719"/>
                  <a:gd name="T23" fmla="*/ 29862 h 1588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9719" h="158844">
                    <a:moveTo>
                      <a:pt x="189687" y="29862"/>
                    </a:moveTo>
                    <a:cubicBezTo>
                      <a:pt x="190529" y="11341"/>
                      <a:pt x="174540" y="-5787"/>
                      <a:pt x="154904" y="1872"/>
                    </a:cubicBezTo>
                    <a:cubicBezTo>
                      <a:pt x="128255" y="12177"/>
                      <a:pt x="115492" y="41837"/>
                      <a:pt x="83233" y="36128"/>
                    </a:cubicBezTo>
                    <a:cubicBezTo>
                      <a:pt x="61353" y="32229"/>
                      <a:pt x="36247" y="17329"/>
                      <a:pt x="14087" y="20810"/>
                    </a:cubicBezTo>
                    <a:cubicBezTo>
                      <a:pt x="2165" y="22621"/>
                      <a:pt x="-4006" y="35432"/>
                      <a:pt x="2866" y="45597"/>
                    </a:cubicBezTo>
                    <a:cubicBezTo>
                      <a:pt x="12544" y="60079"/>
                      <a:pt x="29375" y="70245"/>
                      <a:pt x="47748" y="77764"/>
                    </a:cubicBezTo>
                    <a:cubicBezTo>
                      <a:pt x="49992" y="82499"/>
                      <a:pt x="51675" y="87512"/>
                      <a:pt x="52377" y="93500"/>
                    </a:cubicBezTo>
                    <a:cubicBezTo>
                      <a:pt x="53779" y="105475"/>
                      <a:pt x="51115" y="117869"/>
                      <a:pt x="51956" y="129844"/>
                    </a:cubicBezTo>
                    <a:cubicBezTo>
                      <a:pt x="53218" y="150732"/>
                      <a:pt x="71732" y="163683"/>
                      <a:pt x="91368" y="157138"/>
                    </a:cubicBezTo>
                    <a:cubicBezTo>
                      <a:pt x="109882" y="150871"/>
                      <a:pt x="121523" y="126502"/>
                      <a:pt x="130780" y="111185"/>
                    </a:cubicBezTo>
                    <a:cubicBezTo>
                      <a:pt x="136390" y="101855"/>
                      <a:pt x="143403" y="92664"/>
                      <a:pt x="150836" y="83474"/>
                    </a:cubicBezTo>
                    <a:cubicBezTo>
                      <a:pt x="171594" y="70802"/>
                      <a:pt x="188705" y="49635"/>
                      <a:pt x="189687" y="29862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0" name="Freeform: Shape 137">
                <a:extLst>
                  <a:ext uri="{FF2B5EF4-FFF2-40B4-BE49-F238E27FC236}">
                    <a16:creationId xmlns:a16="http://schemas.microsoft.com/office/drawing/2014/main" id="{B6D330BA-A4E1-7389-677E-1AFBA8A29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6376" y="1471457"/>
                <a:ext cx="657855" cy="332171"/>
              </a:xfrm>
              <a:custGeom>
                <a:avLst/>
                <a:gdLst>
                  <a:gd name="T0" fmla="*/ 427921 w 657855"/>
                  <a:gd name="T1" fmla="*/ 62942 h 332171"/>
                  <a:gd name="T2" fmla="*/ 237874 w 657855"/>
                  <a:gd name="T3" fmla="*/ 138834 h 332171"/>
                  <a:gd name="T4" fmla="*/ 235490 w 657855"/>
                  <a:gd name="T5" fmla="*/ 144682 h 332171"/>
                  <a:gd name="T6" fmla="*/ 144183 w 657855"/>
                  <a:gd name="T7" fmla="*/ 182002 h 332171"/>
                  <a:gd name="T8" fmla="*/ 90185 w 657855"/>
                  <a:gd name="T9" fmla="*/ 129643 h 332171"/>
                  <a:gd name="T10" fmla="*/ 83873 w 657855"/>
                  <a:gd name="T11" fmla="*/ 126301 h 332171"/>
                  <a:gd name="T12" fmla="*/ 85135 w 657855"/>
                  <a:gd name="T13" fmla="*/ 119617 h 332171"/>
                  <a:gd name="T14" fmla="*/ 84855 w 657855"/>
                  <a:gd name="T15" fmla="*/ 119199 h 332171"/>
                  <a:gd name="T16" fmla="*/ 61292 w 657855"/>
                  <a:gd name="T17" fmla="*/ 36762 h 332171"/>
                  <a:gd name="T18" fmla="*/ 51895 w 657855"/>
                  <a:gd name="T19" fmla="*/ 0 h 332171"/>
                  <a:gd name="T20" fmla="*/ 47547 w 657855"/>
                  <a:gd name="T21" fmla="*/ 4874 h 332171"/>
                  <a:gd name="T22" fmla="*/ 34643 w 657855"/>
                  <a:gd name="T23" fmla="*/ 170165 h 332171"/>
                  <a:gd name="T24" fmla="*/ 36467 w 657855"/>
                  <a:gd name="T25" fmla="*/ 173925 h 332171"/>
                  <a:gd name="T26" fmla="*/ 0 w 657855"/>
                  <a:gd name="T27" fmla="*/ 309835 h 332171"/>
                  <a:gd name="T28" fmla="*/ 60871 w 657855"/>
                  <a:gd name="T29" fmla="*/ 325988 h 332171"/>
                  <a:gd name="T30" fmla="*/ 91447 w 657855"/>
                  <a:gd name="T31" fmla="*/ 280731 h 332171"/>
                  <a:gd name="T32" fmla="*/ 105332 w 657855"/>
                  <a:gd name="T33" fmla="*/ 284073 h 332171"/>
                  <a:gd name="T34" fmla="*/ 279109 w 657855"/>
                  <a:gd name="T35" fmla="*/ 201915 h 332171"/>
                  <a:gd name="T36" fmla="*/ 648964 w 657855"/>
                  <a:gd name="T37" fmla="*/ 166963 h 332171"/>
                  <a:gd name="T38" fmla="*/ 653172 w 657855"/>
                  <a:gd name="T39" fmla="*/ 166545 h 332171"/>
                  <a:gd name="T40" fmla="*/ 427921 w 657855"/>
                  <a:gd name="T41" fmla="*/ 62942 h 3321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7855" h="332171">
                    <a:moveTo>
                      <a:pt x="427921" y="62942"/>
                    </a:moveTo>
                    <a:cubicBezTo>
                      <a:pt x="360037" y="77424"/>
                      <a:pt x="300709" y="112794"/>
                      <a:pt x="237874" y="138834"/>
                    </a:cubicBezTo>
                    <a:cubicBezTo>
                      <a:pt x="237313" y="140923"/>
                      <a:pt x="236612" y="142872"/>
                      <a:pt x="235490" y="144682"/>
                    </a:cubicBezTo>
                    <a:cubicBezTo>
                      <a:pt x="218238" y="173368"/>
                      <a:pt x="178265" y="194534"/>
                      <a:pt x="144183" y="182002"/>
                    </a:cubicBezTo>
                    <a:cubicBezTo>
                      <a:pt x="117675" y="172254"/>
                      <a:pt x="101826" y="153316"/>
                      <a:pt x="90185" y="129643"/>
                    </a:cubicBezTo>
                    <a:cubicBezTo>
                      <a:pt x="88081" y="128390"/>
                      <a:pt x="85977" y="127137"/>
                      <a:pt x="83873" y="126301"/>
                    </a:cubicBezTo>
                    <a:cubicBezTo>
                      <a:pt x="84294" y="124073"/>
                      <a:pt x="84715" y="121845"/>
                      <a:pt x="85135" y="119617"/>
                    </a:cubicBezTo>
                    <a:lnTo>
                      <a:pt x="84855" y="119199"/>
                    </a:lnTo>
                    <a:cubicBezTo>
                      <a:pt x="73775" y="92881"/>
                      <a:pt x="66622" y="64752"/>
                      <a:pt x="61292" y="36762"/>
                    </a:cubicBezTo>
                    <a:cubicBezTo>
                      <a:pt x="59609" y="27572"/>
                      <a:pt x="54139" y="13090"/>
                      <a:pt x="51895" y="0"/>
                    </a:cubicBezTo>
                    <a:cubicBezTo>
                      <a:pt x="50492" y="1671"/>
                      <a:pt x="48809" y="3203"/>
                      <a:pt x="47547" y="4874"/>
                    </a:cubicBezTo>
                    <a:cubicBezTo>
                      <a:pt x="67884" y="58346"/>
                      <a:pt x="53999" y="114743"/>
                      <a:pt x="34643" y="170165"/>
                    </a:cubicBezTo>
                    <a:cubicBezTo>
                      <a:pt x="35345" y="171279"/>
                      <a:pt x="36046" y="172533"/>
                      <a:pt x="36467" y="173925"/>
                    </a:cubicBezTo>
                    <a:cubicBezTo>
                      <a:pt x="48669" y="223916"/>
                      <a:pt x="38711" y="276554"/>
                      <a:pt x="0" y="309835"/>
                    </a:cubicBezTo>
                    <a:cubicBezTo>
                      <a:pt x="11361" y="328494"/>
                      <a:pt x="38711" y="339913"/>
                      <a:pt x="60871" y="325988"/>
                    </a:cubicBezTo>
                    <a:cubicBezTo>
                      <a:pt x="80507" y="313734"/>
                      <a:pt x="88922" y="298138"/>
                      <a:pt x="91447" y="280731"/>
                    </a:cubicBezTo>
                    <a:cubicBezTo>
                      <a:pt x="95935" y="282263"/>
                      <a:pt x="100563" y="283377"/>
                      <a:pt x="105332" y="284073"/>
                    </a:cubicBezTo>
                    <a:cubicBezTo>
                      <a:pt x="174058" y="294378"/>
                      <a:pt x="227215" y="234360"/>
                      <a:pt x="279109" y="201915"/>
                    </a:cubicBezTo>
                    <a:cubicBezTo>
                      <a:pt x="358494" y="152480"/>
                      <a:pt x="585148" y="45257"/>
                      <a:pt x="648964" y="166963"/>
                    </a:cubicBezTo>
                    <a:cubicBezTo>
                      <a:pt x="649946" y="168912"/>
                      <a:pt x="652611" y="168773"/>
                      <a:pt x="653172" y="166545"/>
                    </a:cubicBezTo>
                    <a:cubicBezTo>
                      <a:pt x="687955" y="25762"/>
                      <a:pt x="520630" y="43307"/>
                      <a:pt x="427921" y="62942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1" name="Freeform: Shape 138">
                <a:extLst>
                  <a:ext uri="{FF2B5EF4-FFF2-40B4-BE49-F238E27FC236}">
                    <a16:creationId xmlns:a16="http://schemas.microsoft.com/office/drawing/2014/main" id="{0A5E8AE8-5B03-679D-40CC-1F6B9BE97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675" y="610267"/>
                <a:ext cx="1410492" cy="1129692"/>
              </a:xfrm>
              <a:custGeom>
                <a:avLst/>
                <a:gdLst>
                  <a:gd name="T0" fmla="*/ 1410419 w 1410492"/>
                  <a:gd name="T1" fmla="*/ 232608 h 1129692"/>
                  <a:gd name="T2" fmla="*/ 1406492 w 1410492"/>
                  <a:gd name="T3" fmla="*/ 230241 h 1129692"/>
                  <a:gd name="T4" fmla="*/ 1208170 w 1410492"/>
                  <a:gd name="T5" fmla="*/ 497464 h 1129692"/>
                  <a:gd name="T6" fmla="*/ 1196810 w 1410492"/>
                  <a:gd name="T7" fmla="*/ 783766 h 1129692"/>
                  <a:gd name="T8" fmla="*/ 1144775 w 1410492"/>
                  <a:gd name="T9" fmla="*/ 818578 h 1129692"/>
                  <a:gd name="T10" fmla="*/ 1085446 w 1410492"/>
                  <a:gd name="T11" fmla="*/ 793513 h 1129692"/>
                  <a:gd name="T12" fmla="*/ 1040845 w 1410492"/>
                  <a:gd name="T13" fmla="*/ 780424 h 1129692"/>
                  <a:gd name="T14" fmla="*/ 980254 w 1410492"/>
                  <a:gd name="T15" fmla="*/ 654262 h 1129692"/>
                  <a:gd name="T16" fmla="*/ 1040845 w 1410492"/>
                  <a:gd name="T17" fmla="*/ 550101 h 1129692"/>
                  <a:gd name="T18" fmla="*/ 1091477 w 1410492"/>
                  <a:gd name="T19" fmla="*/ 112991 h 1129692"/>
                  <a:gd name="T20" fmla="*/ 1086709 w 1410492"/>
                  <a:gd name="T21" fmla="*/ 110206 h 1129692"/>
                  <a:gd name="T22" fmla="*/ 974784 w 1410492"/>
                  <a:gd name="T23" fmla="*/ 510276 h 1129692"/>
                  <a:gd name="T24" fmla="*/ 875483 w 1410492"/>
                  <a:gd name="T25" fmla="*/ 705646 h 1129692"/>
                  <a:gd name="T26" fmla="*/ 685436 w 1410492"/>
                  <a:gd name="T27" fmla="*/ 689492 h 1129692"/>
                  <a:gd name="T28" fmla="*/ 627791 w 1410492"/>
                  <a:gd name="T29" fmla="*/ 663731 h 1129692"/>
                  <a:gd name="T30" fmla="*/ 570567 w 1410492"/>
                  <a:gd name="T31" fmla="*/ 536037 h 1129692"/>
                  <a:gd name="T32" fmla="*/ 512781 w 1410492"/>
                  <a:gd name="T33" fmla="*/ 307664 h 1129692"/>
                  <a:gd name="T34" fmla="*/ 426524 w 1410492"/>
                  <a:gd name="T35" fmla="*/ 155741 h 1129692"/>
                  <a:gd name="T36" fmla="*/ 351908 w 1410492"/>
                  <a:gd name="T37" fmla="*/ 1172 h 1129692"/>
                  <a:gd name="T38" fmla="*/ 347420 w 1410492"/>
                  <a:gd name="T39" fmla="*/ 1033 h 1129692"/>
                  <a:gd name="T40" fmla="*/ 335077 w 1410492"/>
                  <a:gd name="T41" fmla="*/ 93078 h 1129692"/>
                  <a:gd name="T42" fmla="*/ 380239 w 1410492"/>
                  <a:gd name="T43" fmla="*/ 188604 h 1129692"/>
                  <a:gd name="T44" fmla="*/ 450928 w 1410492"/>
                  <a:gd name="T45" fmla="*/ 412242 h 1129692"/>
                  <a:gd name="T46" fmla="*/ 479120 w 1410492"/>
                  <a:gd name="T47" fmla="*/ 618753 h 1129692"/>
                  <a:gd name="T48" fmla="*/ 451910 w 1410492"/>
                  <a:gd name="T49" fmla="*/ 651477 h 1129692"/>
                  <a:gd name="T50" fmla="*/ 306325 w 1410492"/>
                  <a:gd name="T51" fmla="*/ 681137 h 1129692"/>
                  <a:gd name="T52" fmla="*/ 197766 w 1410492"/>
                  <a:gd name="T53" fmla="*/ 648831 h 1129692"/>
                  <a:gd name="T54" fmla="*/ 190052 w 1410492"/>
                  <a:gd name="T55" fmla="*/ 653008 h 1129692"/>
                  <a:gd name="T56" fmla="*/ 216000 w 1410492"/>
                  <a:gd name="T57" fmla="*/ 735585 h 1129692"/>
                  <a:gd name="T58" fmla="*/ 11787 w 1410492"/>
                  <a:gd name="T59" fmla="*/ 840998 h 1129692"/>
                  <a:gd name="T60" fmla="*/ 146 w 1410492"/>
                  <a:gd name="T61" fmla="*/ 902826 h 1129692"/>
                  <a:gd name="T62" fmla="*/ 7720 w 1410492"/>
                  <a:gd name="T63" fmla="*/ 922599 h 1129692"/>
                  <a:gd name="T64" fmla="*/ 61999 w 1410492"/>
                  <a:gd name="T65" fmla="*/ 1105855 h 1129692"/>
                  <a:gd name="T66" fmla="*/ 64102 w 1410492"/>
                  <a:gd name="T67" fmla="*/ 1107526 h 1129692"/>
                  <a:gd name="T68" fmla="*/ 92294 w 1410492"/>
                  <a:gd name="T69" fmla="*/ 1088170 h 1129692"/>
                  <a:gd name="T70" fmla="*/ 92294 w 1410492"/>
                  <a:gd name="T71" fmla="*/ 1090119 h 1129692"/>
                  <a:gd name="T72" fmla="*/ 91873 w 1410492"/>
                  <a:gd name="T73" fmla="*/ 1107804 h 1129692"/>
                  <a:gd name="T74" fmla="*/ 85842 w 1410492"/>
                  <a:gd name="T75" fmla="*/ 1127578 h 1129692"/>
                  <a:gd name="T76" fmla="*/ 89068 w 1410492"/>
                  <a:gd name="T77" fmla="*/ 1128970 h 1129692"/>
                  <a:gd name="T78" fmla="*/ 96361 w 1410492"/>
                  <a:gd name="T79" fmla="*/ 1095968 h 1129692"/>
                  <a:gd name="T80" fmla="*/ 95520 w 1410492"/>
                  <a:gd name="T81" fmla="*/ 1082739 h 1129692"/>
                  <a:gd name="T82" fmla="*/ 126937 w 1410492"/>
                  <a:gd name="T83" fmla="*/ 884723 h 1129692"/>
                  <a:gd name="T84" fmla="*/ 442934 w 1410492"/>
                  <a:gd name="T85" fmla="*/ 786133 h 1129692"/>
                  <a:gd name="T86" fmla="*/ 601984 w 1410492"/>
                  <a:gd name="T87" fmla="*/ 799919 h 1129692"/>
                  <a:gd name="T88" fmla="*/ 572109 w 1410492"/>
                  <a:gd name="T89" fmla="*/ 840302 h 1129692"/>
                  <a:gd name="T90" fmla="*/ 568323 w 1410492"/>
                  <a:gd name="T91" fmla="*/ 908953 h 1129692"/>
                  <a:gd name="T92" fmla="*/ 627651 w 1410492"/>
                  <a:gd name="T93" fmla="*/ 1093322 h 1129692"/>
                  <a:gd name="T94" fmla="*/ 630596 w 1410492"/>
                  <a:gd name="T95" fmla="*/ 1092626 h 1129692"/>
                  <a:gd name="T96" fmla="*/ 812508 w 1410492"/>
                  <a:gd name="T97" fmla="*/ 838491 h 1129692"/>
                  <a:gd name="T98" fmla="*/ 913352 w 1410492"/>
                  <a:gd name="T99" fmla="*/ 1076612 h 1129692"/>
                  <a:gd name="T100" fmla="*/ 944068 w 1410492"/>
                  <a:gd name="T101" fmla="*/ 1073409 h 1129692"/>
                  <a:gd name="T102" fmla="*/ 948136 w 1410492"/>
                  <a:gd name="T103" fmla="*/ 937778 h 1129692"/>
                  <a:gd name="T104" fmla="*/ 1197651 w 1410492"/>
                  <a:gd name="T105" fmla="*/ 958805 h 1129692"/>
                  <a:gd name="T106" fmla="*/ 1261327 w 1410492"/>
                  <a:gd name="T107" fmla="*/ 915358 h 1129692"/>
                  <a:gd name="T108" fmla="*/ 1280262 w 1410492"/>
                  <a:gd name="T109" fmla="*/ 897534 h 1129692"/>
                  <a:gd name="T110" fmla="*/ 1270023 w 1410492"/>
                  <a:gd name="T111" fmla="*/ 580180 h 1129692"/>
                  <a:gd name="T112" fmla="*/ 1339310 w 1410492"/>
                  <a:gd name="T113" fmla="*/ 350972 h 1129692"/>
                  <a:gd name="T114" fmla="*/ 1410419 w 1410492"/>
                  <a:gd name="T115" fmla="*/ 232608 h 1129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10492" h="1129692">
                    <a:moveTo>
                      <a:pt x="1410419" y="232608"/>
                    </a:moveTo>
                    <a:cubicBezTo>
                      <a:pt x="1410980" y="230380"/>
                      <a:pt x="1408175" y="229266"/>
                      <a:pt x="1406492" y="230241"/>
                    </a:cubicBezTo>
                    <a:cubicBezTo>
                      <a:pt x="1318552" y="284131"/>
                      <a:pt x="1225983" y="392190"/>
                      <a:pt x="1208170" y="497464"/>
                    </a:cubicBezTo>
                    <a:cubicBezTo>
                      <a:pt x="1194285" y="579762"/>
                      <a:pt x="1186852" y="686847"/>
                      <a:pt x="1196810" y="783766"/>
                    </a:cubicBezTo>
                    <a:cubicBezTo>
                      <a:pt x="1184187" y="803122"/>
                      <a:pt x="1169320" y="818439"/>
                      <a:pt x="1144775" y="818578"/>
                    </a:cubicBezTo>
                    <a:cubicBezTo>
                      <a:pt x="1126541" y="808692"/>
                      <a:pt x="1107326" y="799919"/>
                      <a:pt x="1085446" y="793513"/>
                    </a:cubicBezTo>
                    <a:cubicBezTo>
                      <a:pt x="1079976" y="791842"/>
                      <a:pt x="1061883" y="786551"/>
                      <a:pt x="1040845" y="780424"/>
                    </a:cubicBezTo>
                    <a:cubicBezTo>
                      <a:pt x="996804" y="752016"/>
                      <a:pt x="963003" y="709266"/>
                      <a:pt x="980254" y="654262"/>
                    </a:cubicBezTo>
                    <a:cubicBezTo>
                      <a:pt x="991334" y="618753"/>
                      <a:pt x="1021910" y="581851"/>
                      <a:pt x="1040845" y="550101"/>
                    </a:cubicBezTo>
                    <a:cubicBezTo>
                      <a:pt x="1125980" y="407090"/>
                      <a:pt x="1028082" y="259623"/>
                      <a:pt x="1091477" y="112991"/>
                    </a:cubicBezTo>
                    <a:cubicBezTo>
                      <a:pt x="1092739" y="109927"/>
                      <a:pt x="1088812" y="108117"/>
                      <a:pt x="1086709" y="110206"/>
                    </a:cubicBezTo>
                    <a:cubicBezTo>
                      <a:pt x="971699" y="220911"/>
                      <a:pt x="1064969" y="386202"/>
                      <a:pt x="974784" y="510276"/>
                    </a:cubicBezTo>
                    <a:cubicBezTo>
                      <a:pt x="923871" y="580180"/>
                      <a:pt x="872678" y="637969"/>
                      <a:pt x="875483" y="705646"/>
                    </a:cubicBezTo>
                    <a:cubicBezTo>
                      <a:pt x="805215" y="718457"/>
                      <a:pt x="755564" y="714558"/>
                      <a:pt x="685436" y="689492"/>
                    </a:cubicBezTo>
                    <a:cubicBezTo>
                      <a:pt x="666081" y="682530"/>
                      <a:pt x="646866" y="673339"/>
                      <a:pt x="627791" y="663731"/>
                    </a:cubicBezTo>
                    <a:cubicBezTo>
                      <a:pt x="598057" y="631007"/>
                      <a:pt x="576457" y="592434"/>
                      <a:pt x="570567" y="536037"/>
                    </a:cubicBezTo>
                    <a:cubicBezTo>
                      <a:pt x="562151" y="455410"/>
                      <a:pt x="540552" y="383835"/>
                      <a:pt x="512781" y="307664"/>
                    </a:cubicBezTo>
                    <a:cubicBezTo>
                      <a:pt x="491883" y="250432"/>
                      <a:pt x="464954" y="202669"/>
                      <a:pt x="426524" y="155741"/>
                    </a:cubicBezTo>
                    <a:cubicBezTo>
                      <a:pt x="387392" y="107978"/>
                      <a:pt x="384026" y="50049"/>
                      <a:pt x="351908" y="1172"/>
                    </a:cubicBezTo>
                    <a:cubicBezTo>
                      <a:pt x="351066" y="-221"/>
                      <a:pt x="348401" y="-499"/>
                      <a:pt x="347420" y="1033"/>
                    </a:cubicBezTo>
                    <a:cubicBezTo>
                      <a:pt x="329747" y="29579"/>
                      <a:pt x="325259" y="59240"/>
                      <a:pt x="335077" y="93078"/>
                    </a:cubicBezTo>
                    <a:cubicBezTo>
                      <a:pt x="345736" y="129562"/>
                      <a:pt x="359902" y="156855"/>
                      <a:pt x="380239" y="188604"/>
                    </a:cubicBezTo>
                    <a:cubicBezTo>
                      <a:pt x="424280" y="257395"/>
                      <a:pt x="436622" y="333705"/>
                      <a:pt x="450928" y="412242"/>
                    </a:cubicBezTo>
                    <a:cubicBezTo>
                      <a:pt x="463131" y="479362"/>
                      <a:pt x="457240" y="554697"/>
                      <a:pt x="479120" y="618753"/>
                    </a:cubicBezTo>
                    <a:cubicBezTo>
                      <a:pt x="466357" y="623348"/>
                      <a:pt x="455557" y="633931"/>
                      <a:pt x="451910" y="651477"/>
                    </a:cubicBezTo>
                    <a:cubicBezTo>
                      <a:pt x="443214" y="694366"/>
                      <a:pt x="337041" y="679605"/>
                      <a:pt x="306325" y="681137"/>
                    </a:cubicBezTo>
                    <a:cubicBezTo>
                      <a:pt x="260321" y="683505"/>
                      <a:pt x="236617" y="667630"/>
                      <a:pt x="197766" y="648831"/>
                    </a:cubicBezTo>
                    <a:cubicBezTo>
                      <a:pt x="194260" y="647160"/>
                      <a:pt x="190894" y="649806"/>
                      <a:pt x="190052" y="653008"/>
                    </a:cubicBezTo>
                    <a:cubicBezTo>
                      <a:pt x="179533" y="690189"/>
                      <a:pt x="192577" y="717203"/>
                      <a:pt x="216000" y="735585"/>
                    </a:cubicBezTo>
                    <a:cubicBezTo>
                      <a:pt x="140262" y="755358"/>
                      <a:pt x="61999" y="780702"/>
                      <a:pt x="11787" y="840998"/>
                    </a:cubicBezTo>
                    <a:cubicBezTo>
                      <a:pt x="-2940" y="858683"/>
                      <a:pt x="426" y="881660"/>
                      <a:pt x="146" y="902826"/>
                    </a:cubicBezTo>
                    <a:cubicBezTo>
                      <a:pt x="987" y="910067"/>
                      <a:pt x="3512" y="916612"/>
                      <a:pt x="7720" y="922599"/>
                    </a:cubicBezTo>
                    <a:cubicBezTo>
                      <a:pt x="43485" y="979693"/>
                      <a:pt x="69713" y="1036089"/>
                      <a:pt x="61999" y="1105855"/>
                    </a:cubicBezTo>
                    <a:lnTo>
                      <a:pt x="64102" y="1107526"/>
                    </a:lnTo>
                    <a:cubicBezTo>
                      <a:pt x="77427" y="1102512"/>
                      <a:pt x="86263" y="1095828"/>
                      <a:pt x="92294" y="1088170"/>
                    </a:cubicBezTo>
                    <a:lnTo>
                      <a:pt x="92294" y="1090119"/>
                    </a:lnTo>
                    <a:lnTo>
                      <a:pt x="91873" y="1107804"/>
                    </a:lnTo>
                    <a:cubicBezTo>
                      <a:pt x="91733" y="1114488"/>
                      <a:pt x="86964" y="1120894"/>
                      <a:pt x="85842" y="1127578"/>
                    </a:cubicBezTo>
                    <a:cubicBezTo>
                      <a:pt x="85562" y="1129388"/>
                      <a:pt x="88086" y="1130502"/>
                      <a:pt x="89068" y="1128970"/>
                    </a:cubicBezTo>
                    <a:cubicBezTo>
                      <a:pt x="96502" y="1118248"/>
                      <a:pt x="96642" y="1108500"/>
                      <a:pt x="96361" y="1095968"/>
                    </a:cubicBezTo>
                    <a:cubicBezTo>
                      <a:pt x="96221" y="1091512"/>
                      <a:pt x="95800" y="1087195"/>
                      <a:pt x="95520" y="1082739"/>
                    </a:cubicBezTo>
                    <a:cubicBezTo>
                      <a:pt x="125535" y="1030798"/>
                      <a:pt x="41802" y="935411"/>
                      <a:pt x="126937" y="884723"/>
                    </a:cubicBezTo>
                    <a:cubicBezTo>
                      <a:pt x="233251" y="821364"/>
                      <a:pt x="313337" y="783069"/>
                      <a:pt x="442934" y="786133"/>
                    </a:cubicBezTo>
                    <a:cubicBezTo>
                      <a:pt x="490761" y="787247"/>
                      <a:pt x="552053" y="784740"/>
                      <a:pt x="601984" y="799919"/>
                    </a:cubicBezTo>
                    <a:cubicBezTo>
                      <a:pt x="590764" y="812173"/>
                      <a:pt x="580525" y="825680"/>
                      <a:pt x="572109" y="840302"/>
                    </a:cubicBezTo>
                    <a:cubicBezTo>
                      <a:pt x="562432" y="856734"/>
                      <a:pt x="561170" y="890432"/>
                      <a:pt x="568323" y="908953"/>
                    </a:cubicBezTo>
                    <a:cubicBezTo>
                      <a:pt x="592166" y="969945"/>
                      <a:pt x="611802" y="1029823"/>
                      <a:pt x="627651" y="1093322"/>
                    </a:cubicBezTo>
                    <a:cubicBezTo>
                      <a:pt x="628072" y="1095132"/>
                      <a:pt x="630737" y="1094297"/>
                      <a:pt x="630596" y="1092626"/>
                    </a:cubicBezTo>
                    <a:cubicBezTo>
                      <a:pt x="622742" y="961729"/>
                      <a:pt x="642939" y="828048"/>
                      <a:pt x="812508" y="838491"/>
                    </a:cubicBezTo>
                    <a:cubicBezTo>
                      <a:pt x="913352" y="844619"/>
                      <a:pt x="881514" y="1012556"/>
                      <a:pt x="913352" y="1076612"/>
                    </a:cubicBezTo>
                    <a:cubicBezTo>
                      <a:pt x="920225" y="1090258"/>
                      <a:pt x="941403" y="1090119"/>
                      <a:pt x="944068" y="1073409"/>
                    </a:cubicBezTo>
                    <a:cubicBezTo>
                      <a:pt x="951642" y="1027456"/>
                      <a:pt x="951502" y="984149"/>
                      <a:pt x="948136" y="937778"/>
                    </a:cubicBezTo>
                    <a:cubicBezTo>
                      <a:pt x="944068" y="880685"/>
                      <a:pt x="1176893" y="950032"/>
                      <a:pt x="1197651" y="958805"/>
                    </a:cubicBezTo>
                    <a:cubicBezTo>
                      <a:pt x="1234819" y="974540"/>
                      <a:pt x="1261608" y="945437"/>
                      <a:pt x="1261327" y="915358"/>
                    </a:cubicBezTo>
                    <a:cubicBezTo>
                      <a:pt x="1269602" y="912156"/>
                      <a:pt x="1276334" y="905472"/>
                      <a:pt x="1280262" y="897534"/>
                    </a:cubicBezTo>
                    <a:cubicBezTo>
                      <a:pt x="1332437" y="791842"/>
                      <a:pt x="1281524" y="689214"/>
                      <a:pt x="1270023" y="580180"/>
                    </a:cubicBezTo>
                    <a:cubicBezTo>
                      <a:pt x="1260205" y="486881"/>
                      <a:pt x="1282646" y="423104"/>
                      <a:pt x="1339310" y="350972"/>
                    </a:cubicBezTo>
                    <a:cubicBezTo>
                      <a:pt x="1374654" y="305854"/>
                      <a:pt x="1396534" y="286220"/>
                      <a:pt x="1410419" y="232608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2" name="Freeform: Shape 139">
                <a:extLst>
                  <a:ext uri="{FF2B5EF4-FFF2-40B4-BE49-F238E27FC236}">
                    <a16:creationId xmlns:a16="http://schemas.microsoft.com/office/drawing/2014/main" id="{9CB7E3E9-63BB-B8FF-E9D3-BAAC610B6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6695" y="493607"/>
                <a:ext cx="922070" cy="692585"/>
              </a:xfrm>
              <a:custGeom>
                <a:avLst/>
                <a:gdLst>
                  <a:gd name="T0" fmla="*/ 917335 w 922070"/>
                  <a:gd name="T1" fmla="*/ 185926 h 692585"/>
                  <a:gd name="T2" fmla="*/ 640750 w 922070"/>
                  <a:gd name="T3" fmla="*/ 68119 h 692585"/>
                  <a:gd name="T4" fmla="*/ 454350 w 922070"/>
                  <a:gd name="T5" fmla="*/ 25 h 692585"/>
                  <a:gd name="T6" fmla="*/ 262620 w 922070"/>
                  <a:gd name="T7" fmla="*/ 60878 h 692585"/>
                  <a:gd name="T8" fmla="*/ 37790 w 922070"/>
                  <a:gd name="T9" fmla="*/ 101958 h 692585"/>
                  <a:gd name="T10" fmla="*/ 15770 w 922070"/>
                  <a:gd name="T11" fmla="*/ 324203 h 692585"/>
                  <a:gd name="T12" fmla="*/ 95856 w 922070"/>
                  <a:gd name="T13" fmla="*/ 443681 h 692585"/>
                  <a:gd name="T14" fmla="*/ 206938 w 922070"/>
                  <a:gd name="T15" fmla="*/ 689460 h 692585"/>
                  <a:gd name="T16" fmla="*/ 216476 w 922070"/>
                  <a:gd name="T17" fmla="*/ 687232 h 692585"/>
                  <a:gd name="T18" fmla="*/ 131761 w 922070"/>
                  <a:gd name="T19" fmla="*/ 424603 h 692585"/>
                  <a:gd name="T20" fmla="*/ 234709 w 922070"/>
                  <a:gd name="T21" fmla="*/ 92906 h 692585"/>
                  <a:gd name="T22" fmla="*/ 214372 w 922070"/>
                  <a:gd name="T23" fmla="*/ 168102 h 692585"/>
                  <a:gd name="T24" fmla="*/ 220964 w 922070"/>
                  <a:gd name="T25" fmla="*/ 170052 h 692585"/>
                  <a:gd name="T26" fmla="*/ 667679 w 922070"/>
                  <a:gd name="T27" fmla="*/ 165178 h 692585"/>
                  <a:gd name="T28" fmla="*/ 913688 w 922070"/>
                  <a:gd name="T29" fmla="*/ 208206 h 692585"/>
                  <a:gd name="T30" fmla="*/ 917335 w 922070"/>
                  <a:gd name="T31" fmla="*/ 185926 h 6925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22070" h="692585">
                    <a:moveTo>
                      <a:pt x="917335" y="185926"/>
                    </a:moveTo>
                    <a:cubicBezTo>
                      <a:pt x="840194" y="121174"/>
                      <a:pt x="729672" y="123959"/>
                      <a:pt x="640750" y="68119"/>
                    </a:cubicBezTo>
                    <a:cubicBezTo>
                      <a:pt x="587453" y="34699"/>
                      <a:pt x="519849" y="-1089"/>
                      <a:pt x="454350" y="25"/>
                    </a:cubicBezTo>
                    <a:cubicBezTo>
                      <a:pt x="390253" y="1000"/>
                      <a:pt x="311990" y="18546"/>
                      <a:pt x="262620" y="60878"/>
                    </a:cubicBezTo>
                    <a:cubicBezTo>
                      <a:pt x="203572" y="-21837"/>
                      <a:pt x="82111" y="9773"/>
                      <a:pt x="37790" y="101958"/>
                    </a:cubicBezTo>
                    <a:cubicBezTo>
                      <a:pt x="7074" y="165735"/>
                      <a:pt x="-17190" y="255691"/>
                      <a:pt x="15770" y="324203"/>
                    </a:cubicBezTo>
                    <a:cubicBezTo>
                      <a:pt x="37930" y="370156"/>
                      <a:pt x="62755" y="403994"/>
                      <a:pt x="95856" y="443681"/>
                    </a:cubicBezTo>
                    <a:cubicBezTo>
                      <a:pt x="158550" y="518877"/>
                      <a:pt x="180570" y="598668"/>
                      <a:pt x="206938" y="689460"/>
                    </a:cubicBezTo>
                    <a:cubicBezTo>
                      <a:pt x="208481" y="694891"/>
                      <a:pt x="217037" y="692663"/>
                      <a:pt x="216476" y="687232"/>
                    </a:cubicBezTo>
                    <a:cubicBezTo>
                      <a:pt x="206938" y="591566"/>
                      <a:pt x="175381" y="510243"/>
                      <a:pt x="131761" y="424603"/>
                    </a:cubicBezTo>
                    <a:cubicBezTo>
                      <a:pt x="76500" y="316544"/>
                      <a:pt x="38912" y="47649"/>
                      <a:pt x="234709" y="92906"/>
                    </a:cubicBezTo>
                    <a:cubicBezTo>
                      <a:pt x="221385" y="113794"/>
                      <a:pt x="213671" y="138581"/>
                      <a:pt x="214372" y="168102"/>
                    </a:cubicBezTo>
                    <a:cubicBezTo>
                      <a:pt x="214512" y="171305"/>
                      <a:pt x="219000" y="172419"/>
                      <a:pt x="220964" y="170052"/>
                    </a:cubicBezTo>
                    <a:cubicBezTo>
                      <a:pt x="342005" y="14090"/>
                      <a:pt x="531350" y="81627"/>
                      <a:pt x="667679" y="165178"/>
                    </a:cubicBezTo>
                    <a:cubicBezTo>
                      <a:pt x="741594" y="210434"/>
                      <a:pt x="832480" y="249564"/>
                      <a:pt x="913688" y="208206"/>
                    </a:cubicBezTo>
                    <a:cubicBezTo>
                      <a:pt x="922384" y="203611"/>
                      <a:pt x="925470" y="192750"/>
                      <a:pt x="917335" y="185926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3" name="Freeform: Shape 140">
                <a:extLst>
                  <a:ext uri="{FF2B5EF4-FFF2-40B4-BE49-F238E27FC236}">
                    <a16:creationId xmlns:a16="http://schemas.microsoft.com/office/drawing/2014/main" id="{9C876890-F1FE-3774-7808-273CF1B7E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863" y="1498332"/>
                <a:ext cx="1181753" cy="922129"/>
              </a:xfrm>
              <a:custGeom>
                <a:avLst/>
                <a:gdLst>
                  <a:gd name="T0" fmla="*/ 1122291 w 1181753"/>
                  <a:gd name="T1" fmla="*/ 308861 h 922129"/>
                  <a:gd name="T2" fmla="*/ 1009105 w 1181753"/>
                  <a:gd name="T3" fmla="*/ 85223 h 922129"/>
                  <a:gd name="T4" fmla="*/ 937013 w 1181753"/>
                  <a:gd name="T5" fmla="*/ 2925 h 922129"/>
                  <a:gd name="T6" fmla="*/ 898724 w 1181753"/>
                  <a:gd name="T7" fmla="*/ 23813 h 922129"/>
                  <a:gd name="T8" fmla="*/ 1053987 w 1181753"/>
                  <a:gd name="T9" fmla="*/ 345066 h 922129"/>
                  <a:gd name="T10" fmla="*/ 995079 w 1181753"/>
                  <a:gd name="T11" fmla="*/ 622455 h 922129"/>
                  <a:gd name="T12" fmla="*/ 695212 w 1181753"/>
                  <a:gd name="T13" fmla="*/ 732464 h 922129"/>
                  <a:gd name="T14" fmla="*/ 455374 w 1181753"/>
                  <a:gd name="T15" fmla="*/ 550462 h 922129"/>
                  <a:gd name="T16" fmla="*/ 246253 w 1181753"/>
                  <a:gd name="T17" fmla="*/ 437808 h 922129"/>
                  <a:gd name="T18" fmla="*/ 140780 w 1181753"/>
                  <a:gd name="T19" fmla="*/ 390601 h 922129"/>
                  <a:gd name="T20" fmla="*/ 82855 w 1181753"/>
                  <a:gd name="T21" fmla="*/ 339078 h 922129"/>
                  <a:gd name="T22" fmla="*/ 54523 w 1181753"/>
                  <a:gd name="T23" fmla="*/ 262629 h 922129"/>
                  <a:gd name="T24" fmla="*/ 45827 w 1181753"/>
                  <a:gd name="T25" fmla="*/ 175736 h 922129"/>
                  <a:gd name="T26" fmla="*/ 84397 w 1181753"/>
                  <a:gd name="T27" fmla="*/ 117947 h 922129"/>
                  <a:gd name="T28" fmla="*/ 82855 w 1181753"/>
                  <a:gd name="T29" fmla="*/ 116276 h 922129"/>
                  <a:gd name="T30" fmla="*/ 15111 w 1181753"/>
                  <a:gd name="T31" fmla="*/ 285049 h 922129"/>
                  <a:gd name="T32" fmla="*/ 44565 w 1181753"/>
                  <a:gd name="T33" fmla="*/ 437251 h 922129"/>
                  <a:gd name="T34" fmla="*/ 223812 w 1181753"/>
                  <a:gd name="T35" fmla="*/ 488913 h 922129"/>
                  <a:gd name="T36" fmla="*/ 458741 w 1181753"/>
                  <a:gd name="T37" fmla="*/ 619531 h 922129"/>
                  <a:gd name="T38" fmla="*/ 792409 w 1181753"/>
                  <a:gd name="T39" fmla="*/ 878539 h 922129"/>
                  <a:gd name="T40" fmla="*/ 1011068 w 1181753"/>
                  <a:gd name="T41" fmla="*/ 870741 h 922129"/>
                  <a:gd name="T42" fmla="*/ 994097 w 1181753"/>
                  <a:gd name="T43" fmla="*/ 827016 h 922129"/>
                  <a:gd name="T44" fmla="*/ 880069 w 1181753"/>
                  <a:gd name="T45" fmla="*/ 815458 h 922129"/>
                  <a:gd name="T46" fmla="*/ 1166893 w 1181753"/>
                  <a:gd name="T47" fmla="*/ 588896 h 922129"/>
                  <a:gd name="T48" fmla="*/ 1122291 w 1181753"/>
                  <a:gd name="T49" fmla="*/ 308861 h 922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81753" h="922129">
                    <a:moveTo>
                      <a:pt x="1122291" y="308861"/>
                    </a:moveTo>
                    <a:cubicBezTo>
                      <a:pt x="1081056" y="234083"/>
                      <a:pt x="1043608" y="162925"/>
                      <a:pt x="1009105" y="85223"/>
                    </a:cubicBezTo>
                    <a:cubicBezTo>
                      <a:pt x="988067" y="38016"/>
                      <a:pt x="980493" y="28408"/>
                      <a:pt x="937013" y="2925"/>
                    </a:cubicBezTo>
                    <a:cubicBezTo>
                      <a:pt x="921024" y="-6405"/>
                      <a:pt x="901669" y="8217"/>
                      <a:pt x="898724" y="23813"/>
                    </a:cubicBezTo>
                    <a:cubicBezTo>
                      <a:pt x="877264" y="138695"/>
                      <a:pt x="1007001" y="246894"/>
                      <a:pt x="1053987" y="345066"/>
                    </a:cubicBezTo>
                    <a:cubicBezTo>
                      <a:pt x="1104198" y="449923"/>
                      <a:pt x="1067732" y="541411"/>
                      <a:pt x="995079" y="622455"/>
                    </a:cubicBezTo>
                    <a:cubicBezTo>
                      <a:pt x="915414" y="711298"/>
                      <a:pt x="808959" y="733021"/>
                      <a:pt x="695212" y="732464"/>
                    </a:cubicBezTo>
                    <a:cubicBezTo>
                      <a:pt x="606149" y="683447"/>
                      <a:pt x="536162" y="611733"/>
                      <a:pt x="455374" y="550462"/>
                    </a:cubicBezTo>
                    <a:cubicBezTo>
                      <a:pt x="392399" y="502699"/>
                      <a:pt x="318905" y="468025"/>
                      <a:pt x="246253" y="437808"/>
                    </a:cubicBezTo>
                    <a:cubicBezTo>
                      <a:pt x="209926" y="422769"/>
                      <a:pt x="174862" y="410514"/>
                      <a:pt x="140780" y="390601"/>
                    </a:cubicBezTo>
                    <a:cubicBezTo>
                      <a:pt x="115815" y="376119"/>
                      <a:pt x="97582" y="358852"/>
                      <a:pt x="82855" y="339078"/>
                    </a:cubicBezTo>
                    <a:cubicBezTo>
                      <a:pt x="78787" y="313595"/>
                      <a:pt x="67006" y="290340"/>
                      <a:pt x="54523" y="262629"/>
                    </a:cubicBezTo>
                    <a:cubicBezTo>
                      <a:pt x="44144" y="239792"/>
                      <a:pt x="36290" y="200105"/>
                      <a:pt x="45827" y="175736"/>
                    </a:cubicBezTo>
                    <a:cubicBezTo>
                      <a:pt x="54803" y="152760"/>
                      <a:pt x="75561" y="140088"/>
                      <a:pt x="84397" y="117947"/>
                    </a:cubicBezTo>
                    <a:lnTo>
                      <a:pt x="82855" y="116276"/>
                    </a:lnTo>
                    <a:cubicBezTo>
                      <a:pt x="16514" y="150532"/>
                      <a:pt x="12867" y="218069"/>
                      <a:pt x="15111" y="285049"/>
                    </a:cubicBezTo>
                    <a:cubicBezTo>
                      <a:pt x="-1720" y="341585"/>
                      <a:pt x="-17569" y="400767"/>
                      <a:pt x="44565" y="437251"/>
                    </a:cubicBezTo>
                    <a:cubicBezTo>
                      <a:pt x="103753" y="472063"/>
                      <a:pt x="158172" y="469557"/>
                      <a:pt x="223812" y="488913"/>
                    </a:cubicBezTo>
                    <a:cubicBezTo>
                      <a:pt x="309648" y="514257"/>
                      <a:pt x="388192" y="566615"/>
                      <a:pt x="458741" y="619531"/>
                    </a:cubicBezTo>
                    <a:cubicBezTo>
                      <a:pt x="573610" y="705728"/>
                      <a:pt x="689321" y="777860"/>
                      <a:pt x="792409" y="878539"/>
                    </a:cubicBezTo>
                    <a:cubicBezTo>
                      <a:pt x="859592" y="944266"/>
                      <a:pt x="949917" y="930758"/>
                      <a:pt x="1011068" y="870741"/>
                    </a:cubicBezTo>
                    <a:cubicBezTo>
                      <a:pt x="1026356" y="855702"/>
                      <a:pt x="1012611" y="829940"/>
                      <a:pt x="994097" y="827016"/>
                    </a:cubicBezTo>
                    <a:cubicBezTo>
                      <a:pt x="973059" y="823674"/>
                      <a:pt x="919622" y="819218"/>
                      <a:pt x="880069" y="815458"/>
                    </a:cubicBezTo>
                    <a:cubicBezTo>
                      <a:pt x="1003354" y="805710"/>
                      <a:pt x="1127621" y="709209"/>
                      <a:pt x="1166893" y="588896"/>
                    </a:cubicBezTo>
                    <a:cubicBezTo>
                      <a:pt x="1200975" y="485153"/>
                      <a:pt x="1172363" y="399792"/>
                      <a:pt x="1122291" y="308861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4" name="Freeform: Shape 141">
                <a:extLst>
                  <a:ext uri="{FF2B5EF4-FFF2-40B4-BE49-F238E27FC236}">
                    <a16:creationId xmlns:a16="http://schemas.microsoft.com/office/drawing/2014/main" id="{3424C8E1-450F-9CAC-F3B5-CD4D3BE02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054" y="1757980"/>
                <a:ext cx="508459" cy="254773"/>
              </a:xfrm>
              <a:custGeom>
                <a:avLst/>
                <a:gdLst>
                  <a:gd name="T0" fmla="*/ 494466 w 508459"/>
                  <a:gd name="T1" fmla="*/ 157689 h 254773"/>
                  <a:gd name="T2" fmla="*/ 258415 w 508459"/>
                  <a:gd name="T3" fmla="*/ 110900 h 254773"/>
                  <a:gd name="T4" fmla="*/ 179451 w 508459"/>
                  <a:gd name="T5" fmla="*/ 121066 h 254773"/>
                  <a:gd name="T6" fmla="*/ 124331 w 508459"/>
                  <a:gd name="T7" fmla="*/ 155879 h 254773"/>
                  <a:gd name="T8" fmla="*/ 3851 w 508459"/>
                  <a:gd name="T9" fmla="*/ 892 h 254773"/>
                  <a:gd name="T10" fmla="*/ 344 w 508459"/>
                  <a:gd name="T11" fmla="*/ 3398 h 254773"/>
                  <a:gd name="T12" fmla="*/ 59392 w 508459"/>
                  <a:gd name="T13" fmla="*/ 225365 h 254773"/>
                  <a:gd name="T14" fmla="*/ 94316 w 508459"/>
                  <a:gd name="T15" fmla="*/ 253494 h 254773"/>
                  <a:gd name="T16" fmla="*/ 210167 w 508459"/>
                  <a:gd name="T17" fmla="*/ 202389 h 254773"/>
                  <a:gd name="T18" fmla="*/ 294741 w 508459"/>
                  <a:gd name="T19" fmla="*/ 189995 h 254773"/>
                  <a:gd name="T20" fmla="*/ 473568 w 508459"/>
                  <a:gd name="T21" fmla="*/ 204895 h 254773"/>
                  <a:gd name="T22" fmla="*/ 494466 w 508459"/>
                  <a:gd name="T23" fmla="*/ 157689 h 2547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08459" h="254773">
                    <a:moveTo>
                      <a:pt x="494466" y="157689"/>
                    </a:moveTo>
                    <a:cubicBezTo>
                      <a:pt x="419429" y="113546"/>
                      <a:pt x="340044" y="131510"/>
                      <a:pt x="258415" y="110900"/>
                    </a:cubicBezTo>
                    <a:cubicBezTo>
                      <a:pt x="234151" y="104773"/>
                      <a:pt x="202874" y="115496"/>
                      <a:pt x="179451" y="121066"/>
                    </a:cubicBezTo>
                    <a:cubicBezTo>
                      <a:pt x="169353" y="123433"/>
                      <a:pt x="142143" y="143346"/>
                      <a:pt x="124331" y="155879"/>
                    </a:cubicBezTo>
                    <a:cubicBezTo>
                      <a:pt x="91511" y="97254"/>
                      <a:pt x="47751" y="61466"/>
                      <a:pt x="3851" y="892"/>
                    </a:cubicBezTo>
                    <a:cubicBezTo>
                      <a:pt x="2168" y="-1336"/>
                      <a:pt x="-1058" y="1031"/>
                      <a:pt x="344" y="3398"/>
                    </a:cubicBezTo>
                    <a:cubicBezTo>
                      <a:pt x="45507" y="75252"/>
                      <a:pt x="38213" y="147941"/>
                      <a:pt x="59392" y="225365"/>
                    </a:cubicBezTo>
                    <a:cubicBezTo>
                      <a:pt x="63600" y="240544"/>
                      <a:pt x="79729" y="250848"/>
                      <a:pt x="94316" y="253494"/>
                    </a:cubicBezTo>
                    <a:cubicBezTo>
                      <a:pt x="143405" y="262267"/>
                      <a:pt x="169072" y="223833"/>
                      <a:pt x="210167" y="202389"/>
                    </a:cubicBezTo>
                    <a:cubicBezTo>
                      <a:pt x="232047" y="191109"/>
                      <a:pt x="269916" y="197933"/>
                      <a:pt x="294741" y="189995"/>
                    </a:cubicBezTo>
                    <a:cubicBezTo>
                      <a:pt x="359680" y="169247"/>
                      <a:pt x="412977" y="176349"/>
                      <a:pt x="473568" y="204895"/>
                    </a:cubicBezTo>
                    <a:cubicBezTo>
                      <a:pt x="504705" y="219656"/>
                      <a:pt x="522517" y="174121"/>
                      <a:pt x="494466" y="157689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5" name="Freeform: Shape 142">
                <a:extLst>
                  <a:ext uri="{FF2B5EF4-FFF2-40B4-BE49-F238E27FC236}">
                    <a16:creationId xmlns:a16="http://schemas.microsoft.com/office/drawing/2014/main" id="{2E24A8A3-8623-2EF5-B4C9-8759520A9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432" y="1397925"/>
                <a:ext cx="697014" cy="1080520"/>
              </a:xfrm>
              <a:custGeom>
                <a:avLst/>
                <a:gdLst>
                  <a:gd name="T0" fmla="*/ 695716 w 697014"/>
                  <a:gd name="T1" fmla="*/ 5438 h 1080520"/>
                  <a:gd name="T2" fmla="*/ 688844 w 697014"/>
                  <a:gd name="T3" fmla="*/ 7 h 1080520"/>
                  <a:gd name="T4" fmla="*/ 628814 w 697014"/>
                  <a:gd name="T5" fmla="*/ 46099 h 1080520"/>
                  <a:gd name="T6" fmla="*/ 620960 w 697014"/>
                  <a:gd name="T7" fmla="*/ 3767 h 1080520"/>
                  <a:gd name="T8" fmla="*/ 617313 w 697014"/>
                  <a:gd name="T9" fmla="*/ 3627 h 1080520"/>
                  <a:gd name="T10" fmla="*/ 551954 w 697014"/>
                  <a:gd name="T11" fmla="*/ 349111 h 1080520"/>
                  <a:gd name="T12" fmla="*/ 430913 w 697014"/>
                  <a:gd name="T13" fmla="*/ 565368 h 1080520"/>
                  <a:gd name="T14" fmla="*/ 379019 w 697014"/>
                  <a:gd name="T15" fmla="*/ 567596 h 1080520"/>
                  <a:gd name="T16" fmla="*/ 196125 w 697014"/>
                  <a:gd name="T17" fmla="*/ 313044 h 1080520"/>
                  <a:gd name="T18" fmla="*/ 152365 w 697014"/>
                  <a:gd name="T19" fmla="*/ 336578 h 1080520"/>
                  <a:gd name="T20" fmla="*/ 204120 w 697014"/>
                  <a:gd name="T21" fmla="*/ 484881 h 1080520"/>
                  <a:gd name="T22" fmla="*/ 262185 w 697014"/>
                  <a:gd name="T23" fmla="*/ 655882 h 1080520"/>
                  <a:gd name="T24" fmla="*/ 187850 w 697014"/>
                  <a:gd name="T25" fmla="*/ 756421 h 1080520"/>
                  <a:gd name="T26" fmla="*/ 149700 w 697014"/>
                  <a:gd name="T27" fmla="*/ 812818 h 1080520"/>
                  <a:gd name="T28" fmla="*/ 119826 w 697014"/>
                  <a:gd name="T29" fmla="*/ 819224 h 1080520"/>
                  <a:gd name="T30" fmla="*/ 102855 w 697014"/>
                  <a:gd name="T31" fmla="*/ 833010 h 1080520"/>
                  <a:gd name="T32" fmla="*/ 87988 w 697014"/>
                  <a:gd name="T33" fmla="*/ 837466 h 1080520"/>
                  <a:gd name="T34" fmla="*/ 888 w 697014"/>
                  <a:gd name="T35" fmla="*/ 911130 h 1080520"/>
                  <a:gd name="T36" fmla="*/ 8322 w 697014"/>
                  <a:gd name="T37" fmla="*/ 924359 h 1080520"/>
                  <a:gd name="T38" fmla="*/ 65126 w 697014"/>
                  <a:gd name="T39" fmla="*/ 929372 h 1080520"/>
                  <a:gd name="T40" fmla="*/ 63022 w 697014"/>
                  <a:gd name="T41" fmla="*/ 945525 h 1080520"/>
                  <a:gd name="T42" fmla="*/ 31885 w 697014"/>
                  <a:gd name="T43" fmla="*/ 941208 h 1080520"/>
                  <a:gd name="T44" fmla="*/ 14213 w 697014"/>
                  <a:gd name="T45" fmla="*/ 962792 h 1080520"/>
                  <a:gd name="T46" fmla="*/ 44649 w 697014"/>
                  <a:gd name="T47" fmla="*/ 1045647 h 1080520"/>
                  <a:gd name="T48" fmla="*/ 80414 w 697014"/>
                  <a:gd name="T49" fmla="*/ 1060965 h 1080520"/>
                  <a:gd name="T50" fmla="*/ 80414 w 697014"/>
                  <a:gd name="T51" fmla="*/ 1069180 h 1080520"/>
                  <a:gd name="T52" fmla="*/ 100891 w 697014"/>
                  <a:gd name="T53" fmla="*/ 1078371 h 1080520"/>
                  <a:gd name="T54" fmla="*/ 181538 w 697014"/>
                  <a:gd name="T55" fmla="*/ 983680 h 1080520"/>
                  <a:gd name="T56" fmla="*/ 341149 w 697014"/>
                  <a:gd name="T57" fmla="*/ 735116 h 1080520"/>
                  <a:gd name="T58" fmla="*/ 364432 w 697014"/>
                  <a:gd name="T59" fmla="*/ 700164 h 1080520"/>
                  <a:gd name="T60" fmla="*/ 372146 w 697014"/>
                  <a:gd name="T61" fmla="*/ 684150 h 1080520"/>
                  <a:gd name="T62" fmla="*/ 625027 w 697014"/>
                  <a:gd name="T63" fmla="*/ 573027 h 1080520"/>
                  <a:gd name="T64" fmla="*/ 650133 w 697014"/>
                  <a:gd name="T65" fmla="*/ 283523 h 1080520"/>
                  <a:gd name="T66" fmla="*/ 683234 w 697014"/>
                  <a:gd name="T67" fmla="*/ 150956 h 1080520"/>
                  <a:gd name="T68" fmla="*/ 695716 w 697014"/>
                  <a:gd name="T69" fmla="*/ 5438 h 10805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97014" h="1080520">
                    <a:moveTo>
                      <a:pt x="695716" y="5438"/>
                    </a:moveTo>
                    <a:cubicBezTo>
                      <a:pt x="695296" y="1817"/>
                      <a:pt x="692210" y="7"/>
                      <a:pt x="688844" y="7"/>
                    </a:cubicBezTo>
                    <a:cubicBezTo>
                      <a:pt x="660652" y="-411"/>
                      <a:pt x="641718" y="18249"/>
                      <a:pt x="628814" y="46099"/>
                    </a:cubicBezTo>
                    <a:cubicBezTo>
                      <a:pt x="626290" y="32035"/>
                      <a:pt x="624046" y="17970"/>
                      <a:pt x="620960" y="3767"/>
                    </a:cubicBezTo>
                    <a:cubicBezTo>
                      <a:pt x="620539" y="1956"/>
                      <a:pt x="617313" y="1399"/>
                      <a:pt x="617313" y="3627"/>
                    </a:cubicBezTo>
                    <a:cubicBezTo>
                      <a:pt x="612404" y="124498"/>
                      <a:pt x="567663" y="231861"/>
                      <a:pt x="551954" y="349111"/>
                    </a:cubicBezTo>
                    <a:cubicBezTo>
                      <a:pt x="540173" y="436282"/>
                      <a:pt x="554198" y="549215"/>
                      <a:pt x="430913" y="565368"/>
                    </a:cubicBezTo>
                    <a:cubicBezTo>
                      <a:pt x="408332" y="568293"/>
                      <a:pt x="392624" y="567736"/>
                      <a:pt x="379019" y="567596"/>
                    </a:cubicBezTo>
                    <a:cubicBezTo>
                      <a:pt x="354474" y="464272"/>
                      <a:pt x="265271" y="357187"/>
                      <a:pt x="196125" y="313044"/>
                    </a:cubicBezTo>
                    <a:cubicBezTo>
                      <a:pt x="176349" y="300512"/>
                      <a:pt x="151243" y="311791"/>
                      <a:pt x="152365" y="336578"/>
                    </a:cubicBezTo>
                    <a:cubicBezTo>
                      <a:pt x="155030" y="393114"/>
                      <a:pt x="173123" y="436143"/>
                      <a:pt x="204120" y="484881"/>
                    </a:cubicBezTo>
                    <a:cubicBezTo>
                      <a:pt x="234695" y="533062"/>
                      <a:pt x="288133" y="590712"/>
                      <a:pt x="262185" y="655882"/>
                    </a:cubicBezTo>
                    <a:cubicBezTo>
                      <a:pt x="248440" y="690277"/>
                      <a:pt x="211132" y="726900"/>
                      <a:pt x="187850" y="756421"/>
                    </a:cubicBezTo>
                    <a:cubicBezTo>
                      <a:pt x="174105" y="773828"/>
                      <a:pt x="161482" y="792905"/>
                      <a:pt x="149700" y="812818"/>
                    </a:cubicBezTo>
                    <a:cubicBezTo>
                      <a:pt x="139742" y="811843"/>
                      <a:pt x="129083" y="813793"/>
                      <a:pt x="119826" y="819224"/>
                    </a:cubicBezTo>
                    <a:cubicBezTo>
                      <a:pt x="113374" y="822984"/>
                      <a:pt x="107904" y="827718"/>
                      <a:pt x="102855" y="833010"/>
                    </a:cubicBezTo>
                    <a:cubicBezTo>
                      <a:pt x="97805" y="834402"/>
                      <a:pt x="92756" y="835934"/>
                      <a:pt x="87988" y="837466"/>
                    </a:cubicBezTo>
                    <a:cubicBezTo>
                      <a:pt x="49978" y="849859"/>
                      <a:pt x="18420" y="877013"/>
                      <a:pt x="888" y="911130"/>
                    </a:cubicBezTo>
                    <a:cubicBezTo>
                      <a:pt x="-1916" y="916561"/>
                      <a:pt x="2291" y="923523"/>
                      <a:pt x="8322" y="924359"/>
                    </a:cubicBezTo>
                    <a:cubicBezTo>
                      <a:pt x="28800" y="927144"/>
                      <a:pt x="45911" y="930625"/>
                      <a:pt x="65126" y="929372"/>
                    </a:cubicBezTo>
                    <a:cubicBezTo>
                      <a:pt x="64424" y="934663"/>
                      <a:pt x="63723" y="940094"/>
                      <a:pt x="63022" y="945525"/>
                    </a:cubicBezTo>
                    <a:cubicBezTo>
                      <a:pt x="53204" y="941208"/>
                      <a:pt x="43386" y="939677"/>
                      <a:pt x="31885" y="941208"/>
                    </a:cubicBezTo>
                    <a:cubicBezTo>
                      <a:pt x="20244" y="942879"/>
                      <a:pt x="14353" y="951791"/>
                      <a:pt x="14213" y="962792"/>
                    </a:cubicBezTo>
                    <a:cubicBezTo>
                      <a:pt x="13933" y="990782"/>
                      <a:pt x="20384" y="1027266"/>
                      <a:pt x="44649" y="1045647"/>
                    </a:cubicBezTo>
                    <a:cubicBezTo>
                      <a:pt x="55589" y="1054002"/>
                      <a:pt x="68071" y="1059294"/>
                      <a:pt x="80414" y="1060965"/>
                    </a:cubicBezTo>
                    <a:cubicBezTo>
                      <a:pt x="80554" y="1063750"/>
                      <a:pt x="80273" y="1066395"/>
                      <a:pt x="80414" y="1069180"/>
                    </a:cubicBezTo>
                    <a:cubicBezTo>
                      <a:pt x="81115" y="1079346"/>
                      <a:pt x="93037" y="1083384"/>
                      <a:pt x="100891" y="1078371"/>
                    </a:cubicBezTo>
                    <a:cubicBezTo>
                      <a:pt x="139742" y="1053445"/>
                      <a:pt x="162323" y="1020303"/>
                      <a:pt x="181538" y="983680"/>
                    </a:cubicBezTo>
                    <a:cubicBezTo>
                      <a:pt x="186588" y="886204"/>
                      <a:pt x="261063" y="783158"/>
                      <a:pt x="341149" y="735116"/>
                    </a:cubicBezTo>
                    <a:cubicBezTo>
                      <a:pt x="349284" y="723697"/>
                      <a:pt x="357139" y="712139"/>
                      <a:pt x="364432" y="700164"/>
                    </a:cubicBezTo>
                    <a:cubicBezTo>
                      <a:pt x="367518" y="695011"/>
                      <a:pt x="369762" y="689581"/>
                      <a:pt x="372146" y="684150"/>
                    </a:cubicBezTo>
                    <a:cubicBezTo>
                      <a:pt x="466679" y="715621"/>
                      <a:pt x="609319" y="671339"/>
                      <a:pt x="625027" y="573027"/>
                    </a:cubicBezTo>
                    <a:cubicBezTo>
                      <a:pt x="640876" y="474019"/>
                      <a:pt x="650133" y="378771"/>
                      <a:pt x="650133" y="283523"/>
                    </a:cubicBezTo>
                    <a:cubicBezTo>
                      <a:pt x="677764" y="247596"/>
                      <a:pt x="677623" y="193845"/>
                      <a:pt x="683234" y="150956"/>
                    </a:cubicBezTo>
                    <a:cubicBezTo>
                      <a:pt x="689265" y="103332"/>
                      <a:pt x="700906" y="53340"/>
                      <a:pt x="695716" y="5438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6" name="Freeform: Shape 143">
                <a:extLst>
                  <a:ext uri="{FF2B5EF4-FFF2-40B4-BE49-F238E27FC236}">
                    <a16:creationId xmlns:a16="http://schemas.microsoft.com/office/drawing/2014/main" id="{19B0533D-92B5-6785-1775-E7421557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537" y="1116904"/>
                <a:ext cx="691029" cy="389124"/>
              </a:xfrm>
              <a:custGeom>
                <a:avLst/>
                <a:gdLst>
                  <a:gd name="T0" fmla="*/ 682105 w 691029"/>
                  <a:gd name="T1" fmla="*/ 38591 h 389124"/>
                  <a:gd name="T2" fmla="*/ 279851 w 691029"/>
                  <a:gd name="T3" fmla="*/ 32881 h 389124"/>
                  <a:gd name="T4" fmla="*/ 1723 w 691029"/>
                  <a:gd name="T5" fmla="*/ 382821 h 389124"/>
                  <a:gd name="T6" fmla="*/ 2285 w 691029"/>
                  <a:gd name="T7" fmla="*/ 388112 h 389124"/>
                  <a:gd name="T8" fmla="*/ 262459 w 691029"/>
                  <a:gd name="T9" fmla="*/ 191907 h 389124"/>
                  <a:gd name="T10" fmla="*/ 688697 w 691029"/>
                  <a:gd name="T11" fmla="*/ 55579 h 389124"/>
                  <a:gd name="T12" fmla="*/ 682105 w 691029"/>
                  <a:gd name="T13" fmla="*/ 38591 h 389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029" h="389124">
                    <a:moveTo>
                      <a:pt x="682105" y="38591"/>
                    </a:moveTo>
                    <a:cubicBezTo>
                      <a:pt x="552368" y="7259"/>
                      <a:pt x="408045" y="-26997"/>
                      <a:pt x="279851" y="32881"/>
                    </a:cubicBezTo>
                    <a:cubicBezTo>
                      <a:pt x="121923" y="106685"/>
                      <a:pt x="160073" y="310131"/>
                      <a:pt x="1723" y="382821"/>
                    </a:cubicBezTo>
                    <a:cubicBezTo>
                      <a:pt x="-661" y="383935"/>
                      <a:pt x="-661" y="387834"/>
                      <a:pt x="2285" y="388112"/>
                    </a:cubicBezTo>
                    <a:cubicBezTo>
                      <a:pt x="135387" y="401341"/>
                      <a:pt x="193734" y="282142"/>
                      <a:pt x="262459" y="191907"/>
                    </a:cubicBezTo>
                    <a:cubicBezTo>
                      <a:pt x="372280" y="47781"/>
                      <a:pt x="583926" y="182577"/>
                      <a:pt x="688697" y="55579"/>
                    </a:cubicBezTo>
                    <a:cubicBezTo>
                      <a:pt x="694027" y="49035"/>
                      <a:pt x="689539" y="40401"/>
                      <a:pt x="682105" y="38591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7" name="Freeform: Shape 144">
                <a:extLst>
                  <a:ext uri="{FF2B5EF4-FFF2-40B4-BE49-F238E27FC236}">
                    <a16:creationId xmlns:a16="http://schemas.microsoft.com/office/drawing/2014/main" id="{051FF9B2-368F-7794-9EDD-DD529064C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8112" y="1136476"/>
                <a:ext cx="440067" cy="779534"/>
              </a:xfrm>
              <a:custGeom>
                <a:avLst/>
                <a:gdLst>
                  <a:gd name="T0" fmla="*/ 410816 w 440067"/>
                  <a:gd name="T1" fmla="*/ 6068 h 779534"/>
                  <a:gd name="T2" fmla="*/ 42224 w 440067"/>
                  <a:gd name="T3" fmla="*/ 456965 h 779534"/>
                  <a:gd name="T4" fmla="*/ 38016 w 440067"/>
                  <a:gd name="T5" fmla="*/ 629358 h 779534"/>
                  <a:gd name="T6" fmla="*/ 29461 w 440067"/>
                  <a:gd name="T7" fmla="*/ 655120 h 779534"/>
                  <a:gd name="T8" fmla="*/ 568 w 440067"/>
                  <a:gd name="T9" fmla="*/ 713605 h 779534"/>
                  <a:gd name="T10" fmla="*/ 28759 w 440067"/>
                  <a:gd name="T11" fmla="*/ 751760 h 779534"/>
                  <a:gd name="T12" fmla="*/ 77568 w 440067"/>
                  <a:gd name="T13" fmla="*/ 736860 h 779534"/>
                  <a:gd name="T14" fmla="*/ 201274 w 440067"/>
                  <a:gd name="T15" fmla="*/ 770141 h 779534"/>
                  <a:gd name="T16" fmla="*/ 206463 w 440067"/>
                  <a:gd name="T17" fmla="*/ 737974 h 779534"/>
                  <a:gd name="T18" fmla="*/ 143348 w 440067"/>
                  <a:gd name="T19" fmla="*/ 601926 h 779534"/>
                  <a:gd name="T20" fmla="*/ 228904 w 440067"/>
                  <a:gd name="T21" fmla="*/ 294180 h 779534"/>
                  <a:gd name="T22" fmla="*/ 439709 w 440067"/>
                  <a:gd name="T23" fmla="*/ 18740 h 779534"/>
                  <a:gd name="T24" fmla="*/ 410816 w 440067"/>
                  <a:gd name="T25" fmla="*/ 6068 h 7795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0067" h="779534">
                    <a:moveTo>
                      <a:pt x="410816" y="6068"/>
                    </a:moveTo>
                    <a:cubicBezTo>
                      <a:pt x="305063" y="155903"/>
                      <a:pt x="93417" y="275659"/>
                      <a:pt x="42224" y="456965"/>
                    </a:cubicBezTo>
                    <a:cubicBezTo>
                      <a:pt x="31004" y="496791"/>
                      <a:pt x="27357" y="565581"/>
                      <a:pt x="38016" y="629358"/>
                    </a:cubicBezTo>
                    <a:cubicBezTo>
                      <a:pt x="34790" y="637852"/>
                      <a:pt x="31985" y="646625"/>
                      <a:pt x="29461" y="655120"/>
                    </a:cubicBezTo>
                    <a:cubicBezTo>
                      <a:pt x="22729" y="676564"/>
                      <a:pt x="5197" y="691047"/>
                      <a:pt x="568" y="713605"/>
                    </a:cubicBezTo>
                    <a:cubicBezTo>
                      <a:pt x="-3079" y="731430"/>
                      <a:pt x="11367" y="749114"/>
                      <a:pt x="28759" y="751760"/>
                    </a:cubicBezTo>
                    <a:cubicBezTo>
                      <a:pt x="46852" y="754545"/>
                      <a:pt x="63543" y="748140"/>
                      <a:pt x="77568" y="736860"/>
                    </a:cubicBezTo>
                    <a:cubicBezTo>
                      <a:pt x="104217" y="773901"/>
                      <a:pt x="144190" y="791865"/>
                      <a:pt x="201274" y="770141"/>
                    </a:cubicBezTo>
                    <a:cubicBezTo>
                      <a:pt x="215440" y="764711"/>
                      <a:pt x="216702" y="747583"/>
                      <a:pt x="206463" y="737974"/>
                    </a:cubicBezTo>
                    <a:cubicBezTo>
                      <a:pt x="168875" y="702326"/>
                      <a:pt x="156532" y="650385"/>
                      <a:pt x="143348" y="601926"/>
                    </a:cubicBezTo>
                    <a:cubicBezTo>
                      <a:pt x="107864" y="471865"/>
                      <a:pt x="139842" y="389010"/>
                      <a:pt x="228904" y="294180"/>
                    </a:cubicBezTo>
                    <a:cubicBezTo>
                      <a:pt x="307869" y="210211"/>
                      <a:pt x="413622" y="136408"/>
                      <a:pt x="439709" y="18740"/>
                    </a:cubicBezTo>
                    <a:cubicBezTo>
                      <a:pt x="443216" y="3144"/>
                      <a:pt x="420073" y="-7161"/>
                      <a:pt x="410816" y="6068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8" name="Freeform: Shape 145">
                <a:extLst>
                  <a:ext uri="{FF2B5EF4-FFF2-40B4-BE49-F238E27FC236}">
                    <a16:creationId xmlns:a16="http://schemas.microsoft.com/office/drawing/2014/main" id="{C03376CC-AD65-3FD6-7EF6-135E594E4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852" y="1408071"/>
                <a:ext cx="348855" cy="346413"/>
              </a:xfrm>
              <a:custGeom>
                <a:avLst/>
                <a:gdLst>
                  <a:gd name="T0" fmla="*/ 276547 w 348855"/>
                  <a:gd name="T1" fmla="*/ 15762 h 346413"/>
                  <a:gd name="T2" fmla="*/ 188327 w 348855"/>
                  <a:gd name="T3" fmla="*/ 201385 h 346413"/>
                  <a:gd name="T4" fmla="*/ 94776 w 348855"/>
                  <a:gd name="T5" fmla="*/ 272960 h 346413"/>
                  <a:gd name="T6" fmla="*/ 2768 w 348855"/>
                  <a:gd name="T7" fmla="*/ 319609 h 346413"/>
                  <a:gd name="T8" fmla="*/ 1506 w 348855"/>
                  <a:gd name="T9" fmla="*/ 326989 h 346413"/>
                  <a:gd name="T10" fmla="*/ 193656 w 348855"/>
                  <a:gd name="T11" fmla="*/ 293987 h 346413"/>
                  <a:gd name="T12" fmla="*/ 346675 w 348855"/>
                  <a:gd name="T13" fmla="*/ 58095 h 346413"/>
                  <a:gd name="T14" fmla="*/ 276547 w 348855"/>
                  <a:gd name="T15" fmla="*/ 15762 h 3464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8855" h="346413">
                    <a:moveTo>
                      <a:pt x="276547" y="15762"/>
                    </a:moveTo>
                    <a:cubicBezTo>
                      <a:pt x="231245" y="70767"/>
                      <a:pt x="232227" y="145962"/>
                      <a:pt x="188327" y="201385"/>
                    </a:cubicBezTo>
                    <a:cubicBezTo>
                      <a:pt x="162379" y="233969"/>
                      <a:pt x="132645" y="255971"/>
                      <a:pt x="94776" y="272960"/>
                    </a:cubicBezTo>
                    <a:cubicBezTo>
                      <a:pt x="63078" y="287303"/>
                      <a:pt x="36570" y="310836"/>
                      <a:pt x="2768" y="319609"/>
                    </a:cubicBezTo>
                    <a:cubicBezTo>
                      <a:pt x="-598" y="320445"/>
                      <a:pt x="-738" y="325040"/>
                      <a:pt x="1506" y="326989"/>
                    </a:cubicBezTo>
                    <a:cubicBezTo>
                      <a:pt x="53400" y="371829"/>
                      <a:pt x="146250" y="329774"/>
                      <a:pt x="193656" y="293987"/>
                    </a:cubicBezTo>
                    <a:cubicBezTo>
                      <a:pt x="269395" y="236615"/>
                      <a:pt x="318905" y="146659"/>
                      <a:pt x="346675" y="58095"/>
                    </a:cubicBezTo>
                    <a:cubicBezTo>
                      <a:pt x="360140" y="15762"/>
                      <a:pt x="308105" y="-22532"/>
                      <a:pt x="276547" y="15762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49" name="Freeform: Shape 146">
                <a:extLst>
                  <a:ext uri="{FF2B5EF4-FFF2-40B4-BE49-F238E27FC236}">
                    <a16:creationId xmlns:a16="http://schemas.microsoft.com/office/drawing/2014/main" id="{CAFDF472-5394-2B73-B0A5-91EC60DAC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5702" y="2288000"/>
                <a:ext cx="91363" cy="131077"/>
              </a:xfrm>
              <a:custGeom>
                <a:avLst/>
                <a:gdLst>
                  <a:gd name="T0" fmla="*/ 55256 w 91363"/>
                  <a:gd name="T1" fmla="*/ 446 h 131077"/>
                  <a:gd name="T2" fmla="*/ 8831 w 91363"/>
                  <a:gd name="T3" fmla="*/ 57261 h 131077"/>
                  <a:gd name="T4" fmla="*/ 15844 w 91363"/>
                  <a:gd name="T5" fmla="*/ 71325 h 131077"/>
                  <a:gd name="T6" fmla="*/ 17387 w 91363"/>
                  <a:gd name="T7" fmla="*/ 76060 h 131077"/>
                  <a:gd name="T8" fmla="*/ 9392 w 91363"/>
                  <a:gd name="T9" fmla="*/ 94719 h 131077"/>
                  <a:gd name="T10" fmla="*/ 4063 w 91363"/>
                  <a:gd name="T11" fmla="*/ 127165 h 131077"/>
                  <a:gd name="T12" fmla="*/ 48103 w 91363"/>
                  <a:gd name="T13" fmla="*/ 111847 h 131077"/>
                  <a:gd name="T14" fmla="*/ 87936 w 91363"/>
                  <a:gd name="T15" fmla="*/ 59210 h 131077"/>
                  <a:gd name="T16" fmla="*/ 55256 w 91363"/>
                  <a:gd name="T17" fmla="*/ 446 h 1310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363" h="131077">
                    <a:moveTo>
                      <a:pt x="55256" y="446"/>
                    </a:moveTo>
                    <a:cubicBezTo>
                      <a:pt x="24680" y="-4149"/>
                      <a:pt x="-3932" y="27600"/>
                      <a:pt x="8831" y="57261"/>
                    </a:cubicBezTo>
                    <a:cubicBezTo>
                      <a:pt x="10795" y="62135"/>
                      <a:pt x="13039" y="66730"/>
                      <a:pt x="15844" y="71325"/>
                    </a:cubicBezTo>
                    <a:cubicBezTo>
                      <a:pt x="15003" y="65477"/>
                      <a:pt x="15564" y="67148"/>
                      <a:pt x="17387" y="76060"/>
                    </a:cubicBezTo>
                    <a:cubicBezTo>
                      <a:pt x="19210" y="83022"/>
                      <a:pt x="13039" y="89289"/>
                      <a:pt x="9392" y="94719"/>
                    </a:cubicBezTo>
                    <a:cubicBezTo>
                      <a:pt x="5045" y="100986"/>
                      <a:pt x="-5895" y="120760"/>
                      <a:pt x="4063" y="127165"/>
                    </a:cubicBezTo>
                    <a:cubicBezTo>
                      <a:pt x="20753" y="138166"/>
                      <a:pt x="36602" y="123684"/>
                      <a:pt x="48103" y="111847"/>
                    </a:cubicBezTo>
                    <a:cubicBezTo>
                      <a:pt x="63671" y="95973"/>
                      <a:pt x="79380" y="78705"/>
                      <a:pt x="87936" y="59210"/>
                    </a:cubicBezTo>
                    <a:cubicBezTo>
                      <a:pt x="98876" y="34284"/>
                      <a:pt x="82466" y="4624"/>
                      <a:pt x="55256" y="446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0" name="Freeform: Shape 147">
                <a:extLst>
                  <a:ext uri="{FF2B5EF4-FFF2-40B4-BE49-F238E27FC236}">
                    <a16:creationId xmlns:a16="http://schemas.microsoft.com/office/drawing/2014/main" id="{7B3A9DE8-78A6-F0AF-8507-022D0E60E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1815" y="977731"/>
                <a:ext cx="121708" cy="363449"/>
              </a:xfrm>
              <a:custGeom>
                <a:avLst/>
                <a:gdLst>
                  <a:gd name="T0" fmla="*/ 119872 w 121708"/>
                  <a:gd name="T1" fmla="*/ 4117 h 363449"/>
                  <a:gd name="T2" fmla="*/ 113560 w 121708"/>
                  <a:gd name="T3" fmla="*/ 358 h 363449"/>
                  <a:gd name="T4" fmla="*/ 6685 w 121708"/>
                  <a:gd name="T5" fmla="*/ 130836 h 363449"/>
                  <a:gd name="T6" fmla="*/ 1355 w 121708"/>
                  <a:gd name="T7" fmla="*/ 218008 h 363449"/>
                  <a:gd name="T8" fmla="*/ 39926 w 121708"/>
                  <a:gd name="T9" fmla="*/ 357120 h 363449"/>
                  <a:gd name="T10" fmla="*/ 53531 w 121708"/>
                  <a:gd name="T11" fmla="*/ 359209 h 363449"/>
                  <a:gd name="T12" fmla="*/ 80881 w 121708"/>
                  <a:gd name="T13" fmla="*/ 291533 h 363449"/>
                  <a:gd name="T14" fmla="*/ 73447 w 121708"/>
                  <a:gd name="T15" fmla="*/ 186816 h 363449"/>
                  <a:gd name="T16" fmla="*/ 112018 w 121708"/>
                  <a:gd name="T17" fmla="*/ 58286 h 363449"/>
                  <a:gd name="T18" fmla="*/ 119872 w 121708"/>
                  <a:gd name="T19" fmla="*/ 4117 h 3634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1708" h="363449">
                    <a:moveTo>
                      <a:pt x="119872" y="4117"/>
                    </a:moveTo>
                    <a:cubicBezTo>
                      <a:pt x="119451" y="1332"/>
                      <a:pt x="116505" y="-896"/>
                      <a:pt x="113560" y="358"/>
                    </a:cubicBezTo>
                    <a:cubicBezTo>
                      <a:pt x="65453" y="20828"/>
                      <a:pt x="21833" y="81959"/>
                      <a:pt x="6685" y="130836"/>
                    </a:cubicBezTo>
                    <a:cubicBezTo>
                      <a:pt x="-2011" y="158965"/>
                      <a:pt x="-328" y="189044"/>
                      <a:pt x="1355" y="218008"/>
                    </a:cubicBezTo>
                    <a:cubicBezTo>
                      <a:pt x="4301" y="269113"/>
                      <a:pt x="33615" y="308939"/>
                      <a:pt x="39926" y="357120"/>
                    </a:cubicBezTo>
                    <a:cubicBezTo>
                      <a:pt x="40767" y="363526"/>
                      <a:pt x="51287" y="366450"/>
                      <a:pt x="53531" y="359209"/>
                    </a:cubicBezTo>
                    <a:cubicBezTo>
                      <a:pt x="60403" y="336511"/>
                      <a:pt x="77374" y="314788"/>
                      <a:pt x="80881" y="291533"/>
                    </a:cubicBezTo>
                    <a:cubicBezTo>
                      <a:pt x="85930" y="258252"/>
                      <a:pt x="76112" y="220097"/>
                      <a:pt x="73447" y="186816"/>
                    </a:cubicBezTo>
                    <a:cubicBezTo>
                      <a:pt x="69239" y="134039"/>
                      <a:pt x="83826" y="101176"/>
                      <a:pt x="112018" y="58286"/>
                    </a:cubicBezTo>
                    <a:cubicBezTo>
                      <a:pt x="123238" y="41019"/>
                      <a:pt x="122958" y="23334"/>
                      <a:pt x="119872" y="4117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1" name="Freeform: Shape 148">
                <a:extLst>
                  <a:ext uri="{FF2B5EF4-FFF2-40B4-BE49-F238E27FC236}">
                    <a16:creationId xmlns:a16="http://schemas.microsoft.com/office/drawing/2014/main" id="{B7C3E767-A3C6-574A-4B0F-A9DBECF30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6250" y="2006348"/>
                <a:ext cx="177327" cy="390941"/>
              </a:xfrm>
              <a:custGeom>
                <a:avLst/>
                <a:gdLst>
                  <a:gd name="T0" fmla="*/ 175457 w 177327"/>
                  <a:gd name="T1" fmla="*/ 364117 h 390941"/>
                  <a:gd name="T2" fmla="*/ 147406 w 177327"/>
                  <a:gd name="T3" fmla="*/ 335989 h 390941"/>
                  <a:gd name="T4" fmla="*/ 92566 w 177327"/>
                  <a:gd name="T5" fmla="*/ 237955 h 390941"/>
                  <a:gd name="T6" fmla="*/ 82327 w 177327"/>
                  <a:gd name="T7" fmla="*/ 78791 h 390941"/>
                  <a:gd name="T8" fmla="*/ 979 w 177327"/>
                  <a:gd name="T9" fmla="*/ 7494 h 390941"/>
                  <a:gd name="T10" fmla="*/ 2101 w 177327"/>
                  <a:gd name="T11" fmla="*/ 11950 h 390941"/>
                  <a:gd name="T12" fmla="*/ 20054 w 177327"/>
                  <a:gd name="T13" fmla="*/ 174596 h 390941"/>
                  <a:gd name="T14" fmla="*/ 33378 w 177327"/>
                  <a:gd name="T15" fmla="*/ 293378 h 390941"/>
                  <a:gd name="T16" fmla="*/ 175177 w 177327"/>
                  <a:gd name="T17" fmla="*/ 376232 h 390941"/>
                  <a:gd name="T18" fmla="*/ 175457 w 177327"/>
                  <a:gd name="T19" fmla="*/ 364117 h 3909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7327" h="390941">
                    <a:moveTo>
                      <a:pt x="175457" y="364117"/>
                    </a:moveTo>
                    <a:cubicBezTo>
                      <a:pt x="166340" y="347546"/>
                      <a:pt x="164377" y="347268"/>
                      <a:pt x="147406" y="335989"/>
                    </a:cubicBezTo>
                    <a:cubicBezTo>
                      <a:pt x="115568" y="314961"/>
                      <a:pt x="99158" y="273186"/>
                      <a:pt x="92566" y="237955"/>
                    </a:cubicBezTo>
                    <a:cubicBezTo>
                      <a:pt x="82608" y="185597"/>
                      <a:pt x="94389" y="130732"/>
                      <a:pt x="82327" y="78791"/>
                    </a:cubicBezTo>
                    <a:cubicBezTo>
                      <a:pt x="75735" y="50105"/>
                      <a:pt x="38146" y="-23559"/>
                      <a:pt x="979" y="7494"/>
                    </a:cubicBezTo>
                    <a:cubicBezTo>
                      <a:pt x="-704" y="8887"/>
                      <a:pt x="-143" y="11393"/>
                      <a:pt x="2101" y="11950"/>
                    </a:cubicBezTo>
                    <a:cubicBezTo>
                      <a:pt x="49928" y="23508"/>
                      <a:pt x="21877" y="139505"/>
                      <a:pt x="20054" y="174596"/>
                    </a:cubicBezTo>
                    <a:cubicBezTo>
                      <a:pt x="17809" y="215118"/>
                      <a:pt x="22718" y="254248"/>
                      <a:pt x="33378" y="293378"/>
                    </a:cubicBezTo>
                    <a:cubicBezTo>
                      <a:pt x="46982" y="343508"/>
                      <a:pt x="124544" y="424274"/>
                      <a:pt x="175177" y="376232"/>
                    </a:cubicBezTo>
                    <a:cubicBezTo>
                      <a:pt x="178543" y="372890"/>
                      <a:pt x="177421" y="367738"/>
                      <a:pt x="175457" y="364117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2" name="Freeform: Shape 149">
                <a:extLst>
                  <a:ext uri="{FF2B5EF4-FFF2-40B4-BE49-F238E27FC236}">
                    <a16:creationId xmlns:a16="http://schemas.microsoft.com/office/drawing/2014/main" id="{CAB597C0-B16A-F122-7E8D-CA3FDF5B6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1542" y="2204814"/>
                <a:ext cx="313103" cy="168739"/>
              </a:xfrm>
              <a:custGeom>
                <a:avLst/>
                <a:gdLst>
                  <a:gd name="T0" fmla="*/ 312094 w 313103"/>
                  <a:gd name="T1" fmla="*/ 116774 h 168739"/>
                  <a:gd name="T2" fmla="*/ 258376 w 313103"/>
                  <a:gd name="T3" fmla="*/ 80568 h 168739"/>
                  <a:gd name="T4" fmla="*/ 128920 w 313103"/>
                  <a:gd name="T5" fmla="*/ 31970 h 168739"/>
                  <a:gd name="T6" fmla="*/ 306 w 313103"/>
                  <a:gd name="T7" fmla="*/ 26121 h 168739"/>
                  <a:gd name="T8" fmla="*/ 2690 w 313103"/>
                  <a:gd name="T9" fmla="*/ 30438 h 168739"/>
                  <a:gd name="T10" fmla="*/ 87124 w 313103"/>
                  <a:gd name="T11" fmla="*/ 111482 h 168739"/>
                  <a:gd name="T12" fmla="*/ 190072 w 313103"/>
                  <a:gd name="T13" fmla="*/ 162309 h 168739"/>
                  <a:gd name="T14" fmla="*/ 289513 w 313103"/>
                  <a:gd name="T15" fmla="*/ 153118 h 168739"/>
                  <a:gd name="T16" fmla="*/ 312094 w 313103"/>
                  <a:gd name="T17" fmla="*/ 116774 h 1687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3103" h="168739">
                    <a:moveTo>
                      <a:pt x="312094" y="116774"/>
                    </a:moveTo>
                    <a:cubicBezTo>
                      <a:pt x="303398" y="95468"/>
                      <a:pt x="281098" y="83632"/>
                      <a:pt x="258376" y="80568"/>
                    </a:cubicBezTo>
                    <a:cubicBezTo>
                      <a:pt x="207884" y="73606"/>
                      <a:pt x="170436" y="62326"/>
                      <a:pt x="128920" y="31970"/>
                    </a:cubicBezTo>
                    <a:cubicBezTo>
                      <a:pt x="96942" y="8575"/>
                      <a:pt x="26533" y="-23453"/>
                      <a:pt x="306" y="26121"/>
                    </a:cubicBezTo>
                    <a:cubicBezTo>
                      <a:pt x="-676" y="28071"/>
                      <a:pt x="866" y="29881"/>
                      <a:pt x="2690" y="30438"/>
                    </a:cubicBezTo>
                    <a:cubicBezTo>
                      <a:pt x="40278" y="39768"/>
                      <a:pt x="60475" y="86835"/>
                      <a:pt x="87124" y="111482"/>
                    </a:cubicBezTo>
                    <a:cubicBezTo>
                      <a:pt x="113492" y="135990"/>
                      <a:pt x="155288" y="154789"/>
                      <a:pt x="190072" y="162309"/>
                    </a:cubicBezTo>
                    <a:cubicBezTo>
                      <a:pt x="219385" y="168575"/>
                      <a:pt x="264407" y="176234"/>
                      <a:pt x="289513" y="153118"/>
                    </a:cubicBezTo>
                    <a:cubicBezTo>
                      <a:pt x="297508" y="145599"/>
                      <a:pt x="317845" y="130838"/>
                      <a:pt x="312094" y="116774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3" name="Freeform: Shape 150">
                <a:extLst>
                  <a:ext uri="{FF2B5EF4-FFF2-40B4-BE49-F238E27FC236}">
                    <a16:creationId xmlns:a16="http://schemas.microsoft.com/office/drawing/2014/main" id="{E1121987-B6E0-6076-F88C-CD1E94CA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4835" y="751950"/>
                <a:ext cx="2503726" cy="3520291"/>
              </a:xfrm>
              <a:custGeom>
                <a:avLst/>
                <a:gdLst>
                  <a:gd name="T0" fmla="*/ 2076808 w 2503726"/>
                  <a:gd name="T1" fmla="*/ 1265095 h 3520291"/>
                  <a:gd name="T2" fmla="*/ 1659126 w 2503726"/>
                  <a:gd name="T3" fmla="*/ 924625 h 3520291"/>
                  <a:gd name="T4" fmla="*/ 1341586 w 2503726"/>
                  <a:gd name="T5" fmla="*/ 408001 h 3520291"/>
                  <a:gd name="T6" fmla="*/ 632733 w 2503726"/>
                  <a:gd name="T7" fmla="*/ 43859 h 3520291"/>
                  <a:gd name="T8" fmla="*/ 646899 w 2503726"/>
                  <a:gd name="T9" fmla="*/ 178376 h 3520291"/>
                  <a:gd name="T10" fmla="*/ 1296985 w 2503726"/>
                  <a:gd name="T11" fmla="*/ 463145 h 3520291"/>
                  <a:gd name="T12" fmla="*/ 1535981 w 2503726"/>
                  <a:gd name="T13" fmla="*/ 978237 h 3520291"/>
                  <a:gd name="T14" fmla="*/ 1101609 w 2503726"/>
                  <a:gd name="T15" fmla="*/ 1619769 h 3520291"/>
                  <a:gd name="T16" fmla="*/ 807632 w 2503726"/>
                  <a:gd name="T17" fmla="*/ 1342658 h 3520291"/>
                  <a:gd name="T18" fmla="*/ 679438 w 2503726"/>
                  <a:gd name="T19" fmla="*/ 1162188 h 3520291"/>
                  <a:gd name="T20" fmla="*/ 524455 w 2503726"/>
                  <a:gd name="T21" fmla="*/ 1283058 h 3520291"/>
                  <a:gd name="T22" fmla="*/ 662748 w 2503726"/>
                  <a:gd name="T23" fmla="*/ 1680204 h 3520291"/>
                  <a:gd name="T24" fmla="*/ 327115 w 2503726"/>
                  <a:gd name="T25" fmla="*/ 1883093 h 3520291"/>
                  <a:gd name="T26" fmla="*/ 90924 w 2503726"/>
                  <a:gd name="T27" fmla="*/ 2195017 h 3520291"/>
                  <a:gd name="T28" fmla="*/ 61891 w 2503726"/>
                  <a:gd name="T29" fmla="*/ 2361005 h 3520291"/>
                  <a:gd name="T30" fmla="*/ 149130 w 2503726"/>
                  <a:gd name="T31" fmla="*/ 3032615 h 3520291"/>
                  <a:gd name="T32" fmla="*/ 247169 w 2503726"/>
                  <a:gd name="T33" fmla="*/ 2920239 h 3520291"/>
                  <a:gd name="T34" fmla="*/ 458114 w 2503726"/>
                  <a:gd name="T35" fmla="*/ 2973851 h 3520291"/>
                  <a:gd name="T36" fmla="*/ 481818 w 2503726"/>
                  <a:gd name="T37" fmla="*/ 2674042 h 3520291"/>
                  <a:gd name="T38" fmla="*/ 685469 w 2503726"/>
                  <a:gd name="T39" fmla="*/ 2472267 h 3520291"/>
                  <a:gd name="T40" fmla="*/ 855179 w 2503726"/>
                  <a:gd name="T41" fmla="*/ 2451101 h 3520291"/>
                  <a:gd name="T42" fmla="*/ 1127696 w 2503726"/>
                  <a:gd name="T43" fmla="*/ 2703007 h 3520291"/>
                  <a:gd name="T44" fmla="*/ 1408629 w 2503726"/>
                  <a:gd name="T45" fmla="*/ 2591605 h 3520291"/>
                  <a:gd name="T46" fmla="*/ 1489416 w 2503726"/>
                  <a:gd name="T47" fmla="*/ 2601910 h 3520291"/>
                  <a:gd name="T48" fmla="*/ 1415641 w 2503726"/>
                  <a:gd name="T49" fmla="*/ 2887097 h 3520291"/>
                  <a:gd name="T50" fmla="*/ 1229522 w 2503726"/>
                  <a:gd name="T51" fmla="*/ 2793799 h 3520291"/>
                  <a:gd name="T52" fmla="*/ 1523779 w 2503726"/>
                  <a:gd name="T53" fmla="*/ 2925530 h 3520291"/>
                  <a:gd name="T54" fmla="*/ 1641173 w 2503726"/>
                  <a:gd name="T55" fmla="*/ 3336323 h 3520291"/>
                  <a:gd name="T56" fmla="*/ 1640191 w 2503726"/>
                  <a:gd name="T57" fmla="*/ 3232859 h 3520291"/>
                  <a:gd name="T58" fmla="*/ 1905696 w 2503726"/>
                  <a:gd name="T59" fmla="*/ 3381719 h 3520291"/>
                  <a:gd name="T60" fmla="*/ 1845386 w 2503726"/>
                  <a:gd name="T61" fmla="*/ 3094443 h 3520291"/>
                  <a:gd name="T62" fmla="*/ 1653936 w 2503726"/>
                  <a:gd name="T63" fmla="*/ 2949203 h 3520291"/>
                  <a:gd name="T64" fmla="*/ 2024352 w 2503726"/>
                  <a:gd name="T65" fmla="*/ 3110039 h 3520291"/>
                  <a:gd name="T66" fmla="*/ 2011729 w 2503726"/>
                  <a:gd name="T67" fmla="*/ 2995435 h 3520291"/>
                  <a:gd name="T68" fmla="*/ 1709478 w 2503726"/>
                  <a:gd name="T69" fmla="*/ 2788368 h 3520291"/>
                  <a:gd name="T70" fmla="*/ 1758006 w 2503726"/>
                  <a:gd name="T71" fmla="*/ 2783773 h 3520291"/>
                  <a:gd name="T72" fmla="*/ 1971896 w 2503726"/>
                  <a:gd name="T73" fmla="*/ 2731692 h 3520291"/>
                  <a:gd name="T74" fmla="*/ 1852539 w 2503726"/>
                  <a:gd name="T75" fmla="*/ 2671675 h 3520291"/>
                  <a:gd name="T76" fmla="*/ 2277094 w 2503726"/>
                  <a:gd name="T77" fmla="*/ 1615452 h 3520291"/>
                  <a:gd name="T78" fmla="*/ 1598956 w 2503726"/>
                  <a:gd name="T79" fmla="*/ 1117210 h 3520291"/>
                  <a:gd name="T80" fmla="*/ 1598956 w 2503726"/>
                  <a:gd name="T81" fmla="*/ 1117210 h 3520291"/>
                  <a:gd name="T82" fmla="*/ 1557300 w 2503726"/>
                  <a:gd name="T83" fmla="*/ 2605948 h 3520291"/>
                  <a:gd name="T84" fmla="*/ 1425179 w 2503726"/>
                  <a:gd name="T85" fmla="*/ 2428960 h 3520291"/>
                  <a:gd name="T86" fmla="*/ 1307504 w 2503726"/>
                  <a:gd name="T87" fmla="*/ 2179839 h 3520291"/>
                  <a:gd name="T88" fmla="*/ 1609756 w 2503726"/>
                  <a:gd name="T89" fmla="*/ 2317141 h 3520291"/>
                  <a:gd name="T90" fmla="*/ 1935430 w 2503726"/>
                  <a:gd name="T91" fmla="*/ 3036793 h 3520291"/>
                  <a:gd name="T92" fmla="*/ 1832903 w 2503726"/>
                  <a:gd name="T93" fmla="*/ 3247063 h 3520291"/>
                  <a:gd name="T94" fmla="*/ 1618592 w 2503726"/>
                  <a:gd name="T95" fmla="*/ 3108089 h 3520291"/>
                  <a:gd name="T96" fmla="*/ 1630233 w 2503726"/>
                  <a:gd name="T97" fmla="*/ 2640483 h 3520291"/>
                  <a:gd name="T98" fmla="*/ 1707654 w 2503726"/>
                  <a:gd name="T99" fmla="*/ 2237071 h 3520291"/>
                  <a:gd name="T100" fmla="*/ 1256872 w 2503726"/>
                  <a:gd name="T101" fmla="*/ 2107845 h 3520291"/>
                  <a:gd name="T102" fmla="*/ 294856 w 2503726"/>
                  <a:gd name="T103" fmla="*/ 2483128 h 3520291"/>
                  <a:gd name="T104" fmla="*/ 1782271 w 2503726"/>
                  <a:gd name="T105" fmla="*/ 1911083 h 3520291"/>
                  <a:gd name="T106" fmla="*/ 2313981 w 2503726"/>
                  <a:gd name="T107" fmla="*/ 2181370 h 3520291"/>
                  <a:gd name="T108" fmla="*/ 2042586 w 2503726"/>
                  <a:gd name="T109" fmla="*/ 1962327 h 3520291"/>
                  <a:gd name="T110" fmla="*/ 1337659 w 2503726"/>
                  <a:gd name="T111" fmla="*/ 1538306 h 3520291"/>
                  <a:gd name="T112" fmla="*/ 1761653 w 2503726"/>
                  <a:gd name="T113" fmla="*/ 1214546 h 3520291"/>
                  <a:gd name="T114" fmla="*/ 2157736 w 2503726"/>
                  <a:gd name="T115" fmla="*/ 1498341 h 3520291"/>
                  <a:gd name="T116" fmla="*/ 2302059 w 2503726"/>
                  <a:gd name="T117" fmla="*/ 1694129 h 3520291"/>
                  <a:gd name="T118" fmla="*/ 2262507 w 2503726"/>
                  <a:gd name="T119" fmla="*/ 1709447 h 3520291"/>
                  <a:gd name="T120" fmla="*/ 2171340 w 2503726"/>
                  <a:gd name="T121" fmla="*/ 1653607 h 35202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03726" h="3520291">
                    <a:moveTo>
                      <a:pt x="2277094" y="1615452"/>
                    </a:moveTo>
                    <a:cubicBezTo>
                      <a:pt x="2279758" y="1607514"/>
                      <a:pt x="2282704" y="1599577"/>
                      <a:pt x="2286771" y="1591779"/>
                    </a:cubicBezTo>
                    <a:cubicBezTo>
                      <a:pt x="2302620" y="1561422"/>
                      <a:pt x="2304022" y="1535104"/>
                      <a:pt x="2295187" y="1502380"/>
                    </a:cubicBezTo>
                    <a:cubicBezTo>
                      <a:pt x="2286210" y="1469516"/>
                      <a:pt x="2246518" y="1448211"/>
                      <a:pt x="2220991" y="1430665"/>
                    </a:cubicBezTo>
                    <a:cubicBezTo>
                      <a:pt x="2186067" y="1406714"/>
                      <a:pt x="2165169" y="1367305"/>
                      <a:pt x="2126739" y="1350595"/>
                    </a:cubicBezTo>
                    <a:cubicBezTo>
                      <a:pt x="2115518" y="1318707"/>
                      <a:pt x="2100091" y="1289046"/>
                      <a:pt x="2076808" y="1265095"/>
                    </a:cubicBezTo>
                    <a:cubicBezTo>
                      <a:pt x="2041183" y="1228472"/>
                      <a:pt x="1926734" y="1191431"/>
                      <a:pt x="1873016" y="1220813"/>
                    </a:cubicBezTo>
                    <a:cubicBezTo>
                      <a:pt x="1850154" y="1187253"/>
                      <a:pt x="1825750" y="1158567"/>
                      <a:pt x="1791528" y="1139629"/>
                    </a:cubicBezTo>
                    <a:cubicBezTo>
                      <a:pt x="1794192" y="1134338"/>
                      <a:pt x="1795455" y="1127793"/>
                      <a:pt x="1794473" y="1120134"/>
                    </a:cubicBezTo>
                    <a:cubicBezTo>
                      <a:pt x="1785356" y="1053154"/>
                      <a:pt x="1726589" y="993276"/>
                      <a:pt x="1652814" y="1012771"/>
                    </a:cubicBezTo>
                    <a:cubicBezTo>
                      <a:pt x="1656321" y="1006365"/>
                      <a:pt x="1659406" y="999681"/>
                      <a:pt x="1661510" y="992440"/>
                    </a:cubicBezTo>
                    <a:cubicBezTo>
                      <a:pt x="1666840" y="974059"/>
                      <a:pt x="1665998" y="948158"/>
                      <a:pt x="1659126" y="924625"/>
                    </a:cubicBezTo>
                    <a:cubicBezTo>
                      <a:pt x="1659827" y="875469"/>
                      <a:pt x="1632898" y="827984"/>
                      <a:pt x="1600779" y="780778"/>
                    </a:cubicBezTo>
                    <a:cubicBezTo>
                      <a:pt x="1590260" y="765460"/>
                      <a:pt x="1578619" y="750560"/>
                      <a:pt x="1566277" y="736217"/>
                    </a:cubicBezTo>
                    <a:cubicBezTo>
                      <a:pt x="1560947" y="720343"/>
                      <a:pt x="1552952" y="706139"/>
                      <a:pt x="1541171" y="698898"/>
                    </a:cubicBezTo>
                    <a:cubicBezTo>
                      <a:pt x="1534999" y="695138"/>
                      <a:pt x="1528548" y="691796"/>
                      <a:pt x="1522096" y="688454"/>
                    </a:cubicBezTo>
                    <a:cubicBezTo>
                      <a:pt x="1497551" y="663110"/>
                      <a:pt x="1472305" y="638602"/>
                      <a:pt x="1449022" y="613676"/>
                    </a:cubicBezTo>
                    <a:cubicBezTo>
                      <a:pt x="1391097" y="551430"/>
                      <a:pt x="1372583" y="483197"/>
                      <a:pt x="1341586" y="408001"/>
                    </a:cubicBezTo>
                    <a:cubicBezTo>
                      <a:pt x="1303297" y="315399"/>
                      <a:pt x="1228119" y="269446"/>
                      <a:pt x="1136813" y="237418"/>
                    </a:cubicBezTo>
                    <a:cubicBezTo>
                      <a:pt x="1036530" y="202188"/>
                      <a:pt x="936106" y="167514"/>
                      <a:pt x="836665" y="129916"/>
                    </a:cubicBezTo>
                    <a:cubicBezTo>
                      <a:pt x="832597" y="67810"/>
                      <a:pt x="768360" y="7514"/>
                      <a:pt x="706648" y="5982"/>
                    </a:cubicBezTo>
                    <a:cubicBezTo>
                      <a:pt x="694305" y="-2512"/>
                      <a:pt x="678035" y="273"/>
                      <a:pt x="663168" y="1108"/>
                    </a:cubicBezTo>
                    <a:cubicBezTo>
                      <a:pt x="644234" y="2222"/>
                      <a:pt x="629928" y="10717"/>
                      <a:pt x="625580" y="29933"/>
                    </a:cubicBezTo>
                    <a:cubicBezTo>
                      <a:pt x="624177" y="36339"/>
                      <a:pt x="627684" y="41213"/>
                      <a:pt x="632733" y="43859"/>
                    </a:cubicBezTo>
                    <a:cubicBezTo>
                      <a:pt x="626702" y="54999"/>
                      <a:pt x="623476" y="71848"/>
                      <a:pt x="623476" y="82013"/>
                    </a:cubicBezTo>
                    <a:cubicBezTo>
                      <a:pt x="623897" y="147322"/>
                      <a:pt x="588272" y="174894"/>
                      <a:pt x="550263" y="218758"/>
                    </a:cubicBezTo>
                    <a:cubicBezTo>
                      <a:pt x="515759" y="258584"/>
                      <a:pt x="472140" y="315121"/>
                      <a:pt x="508606" y="365390"/>
                    </a:cubicBezTo>
                    <a:cubicBezTo>
                      <a:pt x="516601" y="376391"/>
                      <a:pt x="531889" y="370960"/>
                      <a:pt x="534834" y="359124"/>
                    </a:cubicBezTo>
                    <a:cubicBezTo>
                      <a:pt x="546195" y="313867"/>
                      <a:pt x="565831" y="288524"/>
                      <a:pt x="595705" y="255382"/>
                    </a:cubicBezTo>
                    <a:cubicBezTo>
                      <a:pt x="615762" y="233101"/>
                      <a:pt x="640447" y="208872"/>
                      <a:pt x="646899" y="178376"/>
                    </a:cubicBezTo>
                    <a:cubicBezTo>
                      <a:pt x="655174" y="139246"/>
                      <a:pt x="630910" y="43302"/>
                      <a:pt x="699074" y="45112"/>
                    </a:cubicBezTo>
                    <a:cubicBezTo>
                      <a:pt x="742974" y="46226"/>
                      <a:pt x="763171" y="77279"/>
                      <a:pt x="782526" y="109028"/>
                    </a:cubicBezTo>
                    <a:cubicBezTo>
                      <a:pt x="772147" y="104990"/>
                      <a:pt x="761768" y="101230"/>
                      <a:pt x="751529" y="97053"/>
                    </a:cubicBezTo>
                    <a:cubicBezTo>
                      <a:pt x="731052" y="88837"/>
                      <a:pt x="719972" y="116966"/>
                      <a:pt x="738205" y="127409"/>
                    </a:cubicBezTo>
                    <a:cubicBezTo>
                      <a:pt x="825865" y="178376"/>
                      <a:pt x="899920" y="237000"/>
                      <a:pt x="995996" y="272092"/>
                    </a:cubicBezTo>
                    <a:cubicBezTo>
                      <a:pt x="1123208" y="318602"/>
                      <a:pt x="1227979" y="330578"/>
                      <a:pt x="1296985" y="463145"/>
                    </a:cubicBezTo>
                    <a:cubicBezTo>
                      <a:pt x="1337379" y="540708"/>
                      <a:pt x="1371180" y="620221"/>
                      <a:pt x="1427142" y="688176"/>
                    </a:cubicBezTo>
                    <a:cubicBezTo>
                      <a:pt x="1447760" y="713380"/>
                      <a:pt x="1470061" y="737053"/>
                      <a:pt x="1492081" y="761004"/>
                    </a:cubicBezTo>
                    <a:cubicBezTo>
                      <a:pt x="1485629" y="790665"/>
                      <a:pt x="1504003" y="832858"/>
                      <a:pt x="1511857" y="857227"/>
                    </a:cubicBezTo>
                    <a:cubicBezTo>
                      <a:pt x="1523919" y="894268"/>
                      <a:pt x="1534298" y="929220"/>
                      <a:pt x="1538225" y="968210"/>
                    </a:cubicBezTo>
                    <a:cubicBezTo>
                      <a:pt x="1538225" y="971274"/>
                      <a:pt x="1538365" y="974198"/>
                      <a:pt x="1538365" y="977262"/>
                    </a:cubicBezTo>
                    <a:cubicBezTo>
                      <a:pt x="1537524" y="993415"/>
                      <a:pt x="1536682" y="993693"/>
                      <a:pt x="1535981" y="978237"/>
                    </a:cubicBezTo>
                    <a:cubicBezTo>
                      <a:pt x="1524480" y="969324"/>
                      <a:pt x="1518870" y="965008"/>
                      <a:pt x="1505826" y="958184"/>
                    </a:cubicBezTo>
                    <a:cubicBezTo>
                      <a:pt x="1497972" y="954007"/>
                      <a:pt x="1491099" y="955399"/>
                      <a:pt x="1486050" y="959298"/>
                    </a:cubicBezTo>
                    <a:cubicBezTo>
                      <a:pt x="1474970" y="959438"/>
                      <a:pt x="1465713" y="968489"/>
                      <a:pt x="1465713" y="981579"/>
                    </a:cubicBezTo>
                    <a:cubicBezTo>
                      <a:pt x="1465292" y="1029899"/>
                      <a:pt x="1464310" y="1071674"/>
                      <a:pt x="1458420" y="1112614"/>
                    </a:cubicBezTo>
                    <a:cubicBezTo>
                      <a:pt x="1422093" y="1199090"/>
                      <a:pt x="1371882" y="1265234"/>
                      <a:pt x="1301333" y="1344468"/>
                    </a:cubicBezTo>
                    <a:cubicBezTo>
                      <a:pt x="1224472" y="1430804"/>
                      <a:pt x="1154485" y="1516862"/>
                      <a:pt x="1101609" y="1619769"/>
                    </a:cubicBezTo>
                    <a:cubicBezTo>
                      <a:pt x="1043402" y="1732841"/>
                      <a:pt x="995855" y="1835330"/>
                      <a:pt x="893469" y="1917349"/>
                    </a:cubicBezTo>
                    <a:cubicBezTo>
                      <a:pt x="841995" y="1958568"/>
                      <a:pt x="781825" y="1984747"/>
                      <a:pt x="720393" y="2006470"/>
                    </a:cubicBezTo>
                    <a:cubicBezTo>
                      <a:pt x="679017" y="2024991"/>
                      <a:pt x="638203" y="2024991"/>
                      <a:pt x="597949" y="2006470"/>
                    </a:cubicBezTo>
                    <a:cubicBezTo>
                      <a:pt x="597669" y="2004939"/>
                      <a:pt x="597108" y="2003824"/>
                      <a:pt x="596687" y="2002432"/>
                    </a:cubicBezTo>
                    <a:cubicBezTo>
                      <a:pt x="607767" y="1974860"/>
                      <a:pt x="619268" y="1947288"/>
                      <a:pt x="632312" y="1920274"/>
                    </a:cubicBezTo>
                    <a:cubicBezTo>
                      <a:pt x="758683" y="1778237"/>
                      <a:pt x="893188" y="1524938"/>
                      <a:pt x="807632" y="1342658"/>
                    </a:cubicBezTo>
                    <a:cubicBezTo>
                      <a:pt x="849849" y="1360621"/>
                      <a:pt x="889962" y="1372876"/>
                      <a:pt x="910159" y="1377471"/>
                    </a:cubicBezTo>
                    <a:cubicBezTo>
                      <a:pt x="1075661" y="1415208"/>
                      <a:pt x="1282959" y="1305339"/>
                      <a:pt x="1335135" y="1148541"/>
                    </a:cubicBezTo>
                    <a:cubicBezTo>
                      <a:pt x="1337940" y="1140186"/>
                      <a:pt x="1327561" y="1133084"/>
                      <a:pt x="1321530" y="1140325"/>
                    </a:cubicBezTo>
                    <a:cubicBezTo>
                      <a:pt x="1259116" y="1213572"/>
                      <a:pt x="1234711" y="1282223"/>
                      <a:pt x="1137514" y="1325948"/>
                    </a:cubicBezTo>
                    <a:cubicBezTo>
                      <a:pt x="1026572" y="1375800"/>
                      <a:pt x="880285" y="1302136"/>
                      <a:pt x="795570" y="1235016"/>
                    </a:cubicBezTo>
                    <a:cubicBezTo>
                      <a:pt x="785051" y="1226661"/>
                      <a:pt x="701178" y="1138654"/>
                      <a:pt x="679438" y="1162188"/>
                    </a:cubicBezTo>
                    <a:cubicBezTo>
                      <a:pt x="668358" y="1174024"/>
                      <a:pt x="662047" y="1185861"/>
                      <a:pt x="659101" y="1197279"/>
                    </a:cubicBezTo>
                    <a:lnTo>
                      <a:pt x="658400" y="1197697"/>
                    </a:lnTo>
                    <a:cubicBezTo>
                      <a:pt x="655594" y="1199925"/>
                      <a:pt x="653911" y="1203824"/>
                      <a:pt x="655454" y="1207445"/>
                    </a:cubicBezTo>
                    <a:lnTo>
                      <a:pt x="657277" y="1210508"/>
                    </a:lnTo>
                    <a:cubicBezTo>
                      <a:pt x="657137" y="1222762"/>
                      <a:pt x="661205" y="1234459"/>
                      <a:pt x="668077" y="1245878"/>
                    </a:cubicBezTo>
                    <a:cubicBezTo>
                      <a:pt x="628104" y="1236131"/>
                      <a:pt x="573545" y="1256183"/>
                      <a:pt x="524455" y="1283058"/>
                    </a:cubicBezTo>
                    <a:cubicBezTo>
                      <a:pt x="466530" y="1286957"/>
                      <a:pt x="408183" y="1306313"/>
                      <a:pt x="370735" y="1331100"/>
                    </a:cubicBezTo>
                    <a:cubicBezTo>
                      <a:pt x="343245" y="1349342"/>
                      <a:pt x="363862" y="1384433"/>
                      <a:pt x="391352" y="1384990"/>
                    </a:cubicBezTo>
                    <a:cubicBezTo>
                      <a:pt x="403975" y="1385269"/>
                      <a:pt x="416318" y="1384155"/>
                      <a:pt x="428380" y="1382762"/>
                    </a:cubicBezTo>
                    <a:cubicBezTo>
                      <a:pt x="474805" y="1354077"/>
                      <a:pt x="523193" y="1343911"/>
                      <a:pt x="561342" y="1364103"/>
                    </a:cubicBezTo>
                    <a:cubicBezTo>
                      <a:pt x="573545" y="1363963"/>
                      <a:pt x="585887" y="1364520"/>
                      <a:pt x="598651" y="1366748"/>
                    </a:cubicBezTo>
                    <a:cubicBezTo>
                      <a:pt x="750267" y="1392789"/>
                      <a:pt x="704544" y="1590247"/>
                      <a:pt x="662748" y="1680204"/>
                    </a:cubicBezTo>
                    <a:cubicBezTo>
                      <a:pt x="611273" y="1791048"/>
                      <a:pt x="454327" y="1916096"/>
                      <a:pt x="360777" y="1788820"/>
                    </a:cubicBezTo>
                    <a:cubicBezTo>
                      <a:pt x="356849" y="1788124"/>
                      <a:pt x="352922" y="1786592"/>
                      <a:pt x="348714" y="1783668"/>
                    </a:cubicBezTo>
                    <a:cubicBezTo>
                      <a:pt x="286020" y="1739943"/>
                      <a:pt x="266244" y="1679507"/>
                      <a:pt x="272836" y="1617819"/>
                    </a:cubicBezTo>
                    <a:cubicBezTo>
                      <a:pt x="260073" y="1600273"/>
                      <a:pt x="244925" y="1584120"/>
                      <a:pt x="224307" y="1570752"/>
                    </a:cubicBezTo>
                    <a:cubicBezTo>
                      <a:pt x="183633" y="1544294"/>
                      <a:pt x="119115" y="1577715"/>
                      <a:pt x="141416" y="1630212"/>
                    </a:cubicBezTo>
                    <a:cubicBezTo>
                      <a:pt x="180267" y="1721561"/>
                      <a:pt x="242120" y="1822240"/>
                      <a:pt x="327115" y="1883093"/>
                    </a:cubicBezTo>
                    <a:cubicBezTo>
                      <a:pt x="312248" y="1917349"/>
                      <a:pt x="307760" y="1952998"/>
                      <a:pt x="333707" y="1978202"/>
                    </a:cubicBezTo>
                    <a:cubicBezTo>
                      <a:pt x="324871" y="1994773"/>
                      <a:pt x="325432" y="2012179"/>
                      <a:pt x="332164" y="2027776"/>
                    </a:cubicBezTo>
                    <a:cubicBezTo>
                      <a:pt x="320383" y="2057993"/>
                      <a:pt x="307900" y="2087793"/>
                      <a:pt x="285319" y="2115783"/>
                    </a:cubicBezTo>
                    <a:cubicBezTo>
                      <a:pt x="259512" y="2147671"/>
                      <a:pt x="225570" y="2172040"/>
                      <a:pt x="187280" y="2186523"/>
                    </a:cubicBezTo>
                    <a:cubicBezTo>
                      <a:pt x="161894" y="2196131"/>
                      <a:pt x="132720" y="2195852"/>
                      <a:pt x="105511" y="2200726"/>
                    </a:cubicBezTo>
                    <a:cubicBezTo>
                      <a:pt x="100602" y="2198916"/>
                      <a:pt x="95833" y="2197384"/>
                      <a:pt x="90924" y="2195017"/>
                    </a:cubicBezTo>
                    <a:cubicBezTo>
                      <a:pt x="61470" y="2180535"/>
                      <a:pt x="38749" y="2167306"/>
                      <a:pt x="6069" y="2162989"/>
                    </a:cubicBezTo>
                    <a:cubicBezTo>
                      <a:pt x="1020" y="2162293"/>
                      <a:pt x="-2346" y="2168977"/>
                      <a:pt x="2002" y="2172180"/>
                    </a:cubicBezTo>
                    <a:cubicBezTo>
                      <a:pt x="15186" y="2182066"/>
                      <a:pt x="26968" y="2192789"/>
                      <a:pt x="38468" y="2203511"/>
                    </a:cubicBezTo>
                    <a:cubicBezTo>
                      <a:pt x="41274" y="2226348"/>
                      <a:pt x="45621" y="2266592"/>
                      <a:pt x="31455" y="2276201"/>
                    </a:cubicBezTo>
                    <a:cubicBezTo>
                      <a:pt x="3685" y="2295139"/>
                      <a:pt x="11399" y="2334547"/>
                      <a:pt x="39170" y="2348472"/>
                    </a:cubicBezTo>
                    <a:cubicBezTo>
                      <a:pt x="46884" y="2352371"/>
                      <a:pt x="54317" y="2356827"/>
                      <a:pt x="61891" y="2361005"/>
                    </a:cubicBezTo>
                    <a:cubicBezTo>
                      <a:pt x="64556" y="2395957"/>
                      <a:pt x="77179" y="2434808"/>
                      <a:pt x="82509" y="2464747"/>
                    </a:cubicBezTo>
                    <a:cubicBezTo>
                      <a:pt x="87137" y="2489812"/>
                      <a:pt x="94991" y="2516270"/>
                      <a:pt x="108456" y="2538133"/>
                    </a:cubicBezTo>
                    <a:cubicBezTo>
                      <a:pt x="133983" y="2579630"/>
                      <a:pt x="119256" y="2592162"/>
                      <a:pt x="122061" y="2635191"/>
                    </a:cubicBezTo>
                    <a:cubicBezTo>
                      <a:pt x="123323" y="2654826"/>
                      <a:pt x="129495" y="2673485"/>
                      <a:pt x="140575" y="2687410"/>
                    </a:cubicBezTo>
                    <a:cubicBezTo>
                      <a:pt x="110420" y="2710109"/>
                      <a:pt x="93589" y="2759264"/>
                      <a:pt x="93870" y="2803825"/>
                    </a:cubicBezTo>
                    <a:cubicBezTo>
                      <a:pt x="68483" y="2885705"/>
                      <a:pt x="81387" y="2985548"/>
                      <a:pt x="149130" y="3032615"/>
                    </a:cubicBezTo>
                    <a:cubicBezTo>
                      <a:pt x="209300" y="3074390"/>
                      <a:pt x="284898" y="3098899"/>
                      <a:pt x="349837" y="3133851"/>
                    </a:cubicBezTo>
                    <a:cubicBezTo>
                      <a:pt x="392755" y="3156967"/>
                      <a:pt x="446192" y="3198324"/>
                      <a:pt x="490794" y="3161562"/>
                    </a:cubicBezTo>
                    <a:cubicBezTo>
                      <a:pt x="494721" y="3158359"/>
                      <a:pt x="496825" y="3152093"/>
                      <a:pt x="493038" y="3147915"/>
                    </a:cubicBezTo>
                    <a:cubicBezTo>
                      <a:pt x="441564" y="3088733"/>
                      <a:pt x="362600" y="3032476"/>
                      <a:pt x="293314" y="2993485"/>
                    </a:cubicBezTo>
                    <a:cubicBezTo>
                      <a:pt x="269470" y="2980117"/>
                      <a:pt x="251657" y="2965078"/>
                      <a:pt x="237912" y="2948925"/>
                    </a:cubicBezTo>
                    <a:cubicBezTo>
                      <a:pt x="243382" y="2941405"/>
                      <a:pt x="247029" y="2931936"/>
                      <a:pt x="247169" y="2920239"/>
                    </a:cubicBezTo>
                    <a:cubicBezTo>
                      <a:pt x="247310" y="2903111"/>
                      <a:pt x="247029" y="2884730"/>
                      <a:pt x="247029" y="2865931"/>
                    </a:cubicBezTo>
                    <a:cubicBezTo>
                      <a:pt x="254603" y="2872197"/>
                      <a:pt x="263719" y="2876514"/>
                      <a:pt x="273958" y="2878046"/>
                    </a:cubicBezTo>
                    <a:cubicBezTo>
                      <a:pt x="302710" y="2882363"/>
                      <a:pt x="324871" y="2865931"/>
                      <a:pt x="335390" y="2841980"/>
                    </a:cubicBezTo>
                    <a:cubicBezTo>
                      <a:pt x="346471" y="2853816"/>
                      <a:pt x="360777" y="2855766"/>
                      <a:pt x="372698" y="2851727"/>
                    </a:cubicBezTo>
                    <a:lnTo>
                      <a:pt x="375083" y="2853816"/>
                    </a:lnTo>
                    <a:cubicBezTo>
                      <a:pt x="417861" y="2890300"/>
                      <a:pt x="436094" y="2922606"/>
                      <a:pt x="458114" y="2973851"/>
                    </a:cubicBezTo>
                    <a:cubicBezTo>
                      <a:pt x="488410" y="3044312"/>
                      <a:pt x="585747" y="3003929"/>
                      <a:pt x="567514" y="2932772"/>
                    </a:cubicBezTo>
                    <a:cubicBezTo>
                      <a:pt x="552507" y="2873729"/>
                      <a:pt x="520107" y="2824434"/>
                      <a:pt x="472841" y="2786001"/>
                    </a:cubicBezTo>
                    <a:cubicBezTo>
                      <a:pt x="449839" y="2767202"/>
                      <a:pt x="422068" y="2753137"/>
                      <a:pt x="396121" y="2738794"/>
                    </a:cubicBezTo>
                    <a:cubicBezTo>
                      <a:pt x="392895" y="2736984"/>
                      <a:pt x="365265" y="2716932"/>
                      <a:pt x="349837" y="2704817"/>
                    </a:cubicBezTo>
                    <a:cubicBezTo>
                      <a:pt x="379430" y="2706488"/>
                      <a:pt x="408604" y="2708020"/>
                      <a:pt x="438618" y="2705374"/>
                    </a:cubicBezTo>
                    <a:cubicBezTo>
                      <a:pt x="457693" y="2703703"/>
                      <a:pt x="474103" y="2691031"/>
                      <a:pt x="481818" y="2674042"/>
                    </a:cubicBezTo>
                    <a:cubicBezTo>
                      <a:pt x="488830" y="2658585"/>
                      <a:pt x="488690" y="2645914"/>
                      <a:pt x="484062" y="2635470"/>
                    </a:cubicBezTo>
                    <a:cubicBezTo>
                      <a:pt x="517723" y="2630596"/>
                      <a:pt x="549842" y="2629899"/>
                      <a:pt x="574246" y="2646470"/>
                    </a:cubicBezTo>
                    <a:cubicBezTo>
                      <a:pt x="631190" y="2685322"/>
                      <a:pt x="642691" y="2742276"/>
                      <a:pt x="716465" y="2755644"/>
                    </a:cubicBezTo>
                    <a:cubicBezTo>
                      <a:pt x="737083" y="2759403"/>
                      <a:pt x="763732" y="2742972"/>
                      <a:pt x="764433" y="2720692"/>
                    </a:cubicBezTo>
                    <a:cubicBezTo>
                      <a:pt x="767238" y="2641318"/>
                      <a:pt x="711276" y="2570996"/>
                      <a:pt x="644094" y="2527132"/>
                    </a:cubicBezTo>
                    <a:cubicBezTo>
                      <a:pt x="658540" y="2511536"/>
                      <a:pt x="672145" y="2492876"/>
                      <a:pt x="685469" y="2472267"/>
                    </a:cubicBezTo>
                    <a:cubicBezTo>
                      <a:pt x="711557" y="2432023"/>
                      <a:pt x="748725" y="2425896"/>
                      <a:pt x="787435" y="2432162"/>
                    </a:cubicBezTo>
                    <a:cubicBezTo>
                      <a:pt x="774391" y="2475470"/>
                      <a:pt x="788698" y="2523651"/>
                      <a:pt x="799357" y="2567515"/>
                    </a:cubicBezTo>
                    <a:cubicBezTo>
                      <a:pt x="819834" y="2651484"/>
                      <a:pt x="829091" y="2747846"/>
                      <a:pt x="863594" y="2827080"/>
                    </a:cubicBezTo>
                    <a:cubicBezTo>
                      <a:pt x="884492" y="2875121"/>
                      <a:pt x="954620" y="2868855"/>
                      <a:pt x="964438" y="2816497"/>
                    </a:cubicBezTo>
                    <a:cubicBezTo>
                      <a:pt x="977622" y="2746314"/>
                      <a:pt x="947888" y="2672232"/>
                      <a:pt x="929374" y="2604834"/>
                    </a:cubicBezTo>
                    <a:cubicBezTo>
                      <a:pt x="912543" y="2544120"/>
                      <a:pt x="885334" y="2499560"/>
                      <a:pt x="855179" y="2451101"/>
                    </a:cubicBezTo>
                    <a:cubicBezTo>
                      <a:pt x="870046" y="2456392"/>
                      <a:pt x="884352" y="2461405"/>
                      <a:pt x="897396" y="2465165"/>
                    </a:cubicBezTo>
                    <a:cubicBezTo>
                      <a:pt x="935125" y="2475887"/>
                      <a:pt x="973134" y="2471013"/>
                      <a:pt x="1010021" y="2461544"/>
                    </a:cubicBezTo>
                    <a:cubicBezTo>
                      <a:pt x="1006234" y="2504434"/>
                      <a:pt x="1021803" y="2559577"/>
                      <a:pt x="1026151" y="2598150"/>
                    </a:cubicBezTo>
                    <a:cubicBezTo>
                      <a:pt x="1031901" y="2649952"/>
                      <a:pt x="1048592" y="2725147"/>
                      <a:pt x="1082394" y="2765670"/>
                    </a:cubicBezTo>
                    <a:cubicBezTo>
                      <a:pt x="1090528" y="2775417"/>
                      <a:pt x="1106938" y="2778063"/>
                      <a:pt x="1115353" y="2766645"/>
                    </a:cubicBezTo>
                    <a:cubicBezTo>
                      <a:pt x="1131483" y="2744782"/>
                      <a:pt x="1134428" y="2730439"/>
                      <a:pt x="1127696" y="2703007"/>
                    </a:cubicBezTo>
                    <a:cubicBezTo>
                      <a:pt x="1118720" y="2666662"/>
                      <a:pt x="1106798" y="2633242"/>
                      <a:pt x="1103011" y="2597315"/>
                    </a:cubicBezTo>
                    <a:cubicBezTo>
                      <a:pt x="1109042" y="2578794"/>
                      <a:pt x="1116055" y="2560552"/>
                      <a:pt x="1122647" y="2542032"/>
                    </a:cubicBezTo>
                    <a:cubicBezTo>
                      <a:pt x="1128117" y="2526575"/>
                      <a:pt x="1129800" y="2509308"/>
                      <a:pt x="1139477" y="2495661"/>
                    </a:cubicBezTo>
                    <a:cubicBezTo>
                      <a:pt x="1166126" y="2533398"/>
                      <a:pt x="1223210" y="2543981"/>
                      <a:pt x="1267812" y="2523511"/>
                    </a:cubicBezTo>
                    <a:cubicBezTo>
                      <a:pt x="1278892" y="2539665"/>
                      <a:pt x="1292216" y="2552754"/>
                      <a:pt x="1308346" y="2560413"/>
                    </a:cubicBezTo>
                    <a:cubicBezTo>
                      <a:pt x="1337800" y="2574477"/>
                      <a:pt x="1372162" y="2584504"/>
                      <a:pt x="1408629" y="2591605"/>
                    </a:cubicBezTo>
                    <a:cubicBezTo>
                      <a:pt x="1409330" y="2612632"/>
                      <a:pt x="1408208" y="2633938"/>
                      <a:pt x="1398250" y="2649255"/>
                    </a:cubicBezTo>
                    <a:cubicBezTo>
                      <a:pt x="1382822" y="2672928"/>
                      <a:pt x="1366412" y="2689081"/>
                      <a:pt x="1367534" y="2718603"/>
                    </a:cubicBezTo>
                    <a:cubicBezTo>
                      <a:pt x="1368516" y="2743111"/>
                      <a:pt x="1396847" y="2749934"/>
                      <a:pt x="1414800" y="2739769"/>
                    </a:cubicBezTo>
                    <a:cubicBezTo>
                      <a:pt x="1444674" y="2722780"/>
                      <a:pt x="1470622" y="2685600"/>
                      <a:pt x="1466835" y="2649813"/>
                    </a:cubicBezTo>
                    <a:cubicBezTo>
                      <a:pt x="1464871" y="2631014"/>
                      <a:pt x="1458700" y="2614164"/>
                      <a:pt x="1450285" y="2598289"/>
                    </a:cubicBezTo>
                    <a:cubicBezTo>
                      <a:pt x="1463048" y="2599960"/>
                      <a:pt x="1476232" y="2600796"/>
                      <a:pt x="1489416" y="2601910"/>
                    </a:cubicBezTo>
                    <a:cubicBezTo>
                      <a:pt x="1494465" y="2616949"/>
                      <a:pt x="1500216" y="2632128"/>
                      <a:pt x="1502039" y="2647445"/>
                    </a:cubicBezTo>
                    <a:cubicBezTo>
                      <a:pt x="1505966" y="2681144"/>
                      <a:pt x="1488154" y="2714843"/>
                      <a:pt x="1492782" y="2747428"/>
                    </a:cubicBezTo>
                    <a:cubicBezTo>
                      <a:pt x="1493343" y="2751188"/>
                      <a:pt x="1495587" y="2754530"/>
                      <a:pt x="1498533" y="2757315"/>
                    </a:cubicBezTo>
                    <a:cubicBezTo>
                      <a:pt x="1493624" y="2761074"/>
                      <a:pt x="1490117" y="2767341"/>
                      <a:pt x="1491379" y="2772911"/>
                    </a:cubicBezTo>
                    <a:cubicBezTo>
                      <a:pt x="1493484" y="2783494"/>
                      <a:pt x="1497832" y="2792128"/>
                      <a:pt x="1503021" y="2799786"/>
                    </a:cubicBezTo>
                    <a:cubicBezTo>
                      <a:pt x="1460243" y="2812180"/>
                      <a:pt x="1437802" y="2847271"/>
                      <a:pt x="1415641" y="2887097"/>
                    </a:cubicBezTo>
                    <a:cubicBezTo>
                      <a:pt x="1398530" y="2917872"/>
                      <a:pt x="1381840" y="2947532"/>
                      <a:pt x="1354630" y="2970648"/>
                    </a:cubicBezTo>
                    <a:cubicBezTo>
                      <a:pt x="1328963" y="2991257"/>
                      <a:pt x="1299650" y="2992789"/>
                      <a:pt x="1266830" y="2975383"/>
                    </a:cubicBezTo>
                    <a:cubicBezTo>
                      <a:pt x="1227418" y="2950457"/>
                      <a:pt x="1272019" y="2879160"/>
                      <a:pt x="1286325" y="2856462"/>
                    </a:cubicBezTo>
                    <a:cubicBezTo>
                      <a:pt x="1316060" y="2809256"/>
                      <a:pt x="1356033" y="2767341"/>
                      <a:pt x="1343410" y="2708020"/>
                    </a:cubicBezTo>
                    <a:cubicBezTo>
                      <a:pt x="1336117" y="2674321"/>
                      <a:pt x="1280856" y="2654547"/>
                      <a:pt x="1267672" y="2696323"/>
                    </a:cubicBezTo>
                    <a:cubicBezTo>
                      <a:pt x="1256591" y="2731414"/>
                      <a:pt x="1248597" y="2761632"/>
                      <a:pt x="1229522" y="2793799"/>
                    </a:cubicBezTo>
                    <a:cubicBezTo>
                      <a:pt x="1206239" y="2833067"/>
                      <a:pt x="1188567" y="2870805"/>
                      <a:pt x="1179591" y="2915644"/>
                    </a:cubicBezTo>
                    <a:cubicBezTo>
                      <a:pt x="1169492" y="2966053"/>
                      <a:pt x="1194598" y="3026070"/>
                      <a:pt x="1242706" y="3047794"/>
                    </a:cubicBezTo>
                    <a:cubicBezTo>
                      <a:pt x="1304138" y="3075504"/>
                      <a:pt x="1363045" y="3064086"/>
                      <a:pt x="1414800" y="3021753"/>
                    </a:cubicBezTo>
                    <a:cubicBezTo>
                      <a:pt x="1435558" y="3004765"/>
                      <a:pt x="1451267" y="2980674"/>
                      <a:pt x="1464451" y="2957837"/>
                    </a:cubicBezTo>
                    <a:cubicBezTo>
                      <a:pt x="1474409" y="2940431"/>
                      <a:pt x="1483806" y="2922746"/>
                      <a:pt x="1492923" y="2904782"/>
                    </a:cubicBezTo>
                    <a:cubicBezTo>
                      <a:pt x="1502460" y="2911884"/>
                      <a:pt x="1512418" y="2917454"/>
                      <a:pt x="1523779" y="2925530"/>
                    </a:cubicBezTo>
                    <a:cubicBezTo>
                      <a:pt x="1540890" y="2937646"/>
                      <a:pt x="1531213" y="2991257"/>
                      <a:pt x="1529108" y="3008525"/>
                    </a:cubicBezTo>
                    <a:cubicBezTo>
                      <a:pt x="1522096" y="3067428"/>
                      <a:pt x="1531072" y="3125217"/>
                      <a:pt x="1510735" y="3181754"/>
                    </a:cubicBezTo>
                    <a:cubicBezTo>
                      <a:pt x="1491520" y="3234947"/>
                      <a:pt x="1523779" y="3266001"/>
                      <a:pt x="1571326" y="3230492"/>
                    </a:cubicBezTo>
                    <a:cubicBezTo>
                      <a:pt x="1577918" y="3225618"/>
                      <a:pt x="1583247" y="3219769"/>
                      <a:pt x="1587736" y="3213503"/>
                    </a:cubicBezTo>
                    <a:cubicBezTo>
                      <a:pt x="1590541" y="3216706"/>
                      <a:pt x="1593907" y="3219630"/>
                      <a:pt x="1597694" y="3222136"/>
                    </a:cubicBezTo>
                    <a:cubicBezTo>
                      <a:pt x="1582265" y="3262659"/>
                      <a:pt x="1611579" y="3307358"/>
                      <a:pt x="1641173" y="3336323"/>
                    </a:cubicBezTo>
                    <a:cubicBezTo>
                      <a:pt x="1671048" y="3365705"/>
                      <a:pt x="1698538" y="3397175"/>
                      <a:pt x="1729394" y="3425583"/>
                    </a:cubicBezTo>
                    <a:cubicBezTo>
                      <a:pt x="1761793" y="3455522"/>
                      <a:pt x="1781850" y="3507045"/>
                      <a:pt x="1825610" y="3519717"/>
                    </a:cubicBezTo>
                    <a:cubicBezTo>
                      <a:pt x="1831781" y="3521527"/>
                      <a:pt x="1840757" y="3519160"/>
                      <a:pt x="1841038" y="3511223"/>
                    </a:cubicBezTo>
                    <a:cubicBezTo>
                      <a:pt x="1843562" y="3442432"/>
                      <a:pt x="1772593" y="3395783"/>
                      <a:pt x="1731358" y="3348995"/>
                    </a:cubicBezTo>
                    <a:cubicBezTo>
                      <a:pt x="1703727" y="3317524"/>
                      <a:pt x="1661089" y="3291345"/>
                      <a:pt x="1642155" y="3253886"/>
                    </a:cubicBezTo>
                    <a:cubicBezTo>
                      <a:pt x="1639209" y="3248037"/>
                      <a:pt x="1639630" y="3240518"/>
                      <a:pt x="1640191" y="3232859"/>
                    </a:cubicBezTo>
                    <a:cubicBezTo>
                      <a:pt x="1646783" y="3232998"/>
                      <a:pt x="1653095" y="3232859"/>
                      <a:pt x="1659266" y="3233137"/>
                    </a:cubicBezTo>
                    <a:cubicBezTo>
                      <a:pt x="1661230" y="3234947"/>
                      <a:pt x="1663053" y="3236619"/>
                      <a:pt x="1664736" y="3238290"/>
                    </a:cubicBezTo>
                    <a:cubicBezTo>
                      <a:pt x="1700221" y="3271571"/>
                      <a:pt x="1743139" y="3296218"/>
                      <a:pt x="1785496" y="3319752"/>
                    </a:cubicBezTo>
                    <a:cubicBezTo>
                      <a:pt x="1822244" y="3340083"/>
                      <a:pt x="1857448" y="3374199"/>
                      <a:pt x="1899104" y="3382833"/>
                    </a:cubicBezTo>
                    <a:cubicBezTo>
                      <a:pt x="1901488" y="3383390"/>
                      <a:pt x="1903592" y="3382554"/>
                      <a:pt x="1905415" y="3381162"/>
                    </a:cubicBezTo>
                    <a:lnTo>
                      <a:pt x="1905696" y="3381719"/>
                    </a:lnTo>
                    <a:cubicBezTo>
                      <a:pt x="1917056" y="3407202"/>
                      <a:pt x="1924069" y="3412354"/>
                      <a:pt x="1947913" y="3423634"/>
                    </a:cubicBezTo>
                    <a:cubicBezTo>
                      <a:pt x="1956609" y="3427672"/>
                      <a:pt x="1968250" y="3419874"/>
                      <a:pt x="1966427" y="3410126"/>
                    </a:cubicBezTo>
                    <a:cubicBezTo>
                      <a:pt x="1951840" y="3327271"/>
                      <a:pt x="1903732" y="3234530"/>
                      <a:pt x="1854362" y="3166853"/>
                    </a:cubicBezTo>
                    <a:cubicBezTo>
                      <a:pt x="1829116" y="3132319"/>
                      <a:pt x="1794613" y="3105722"/>
                      <a:pt x="1758988" y="3082606"/>
                    </a:cubicBezTo>
                    <a:cubicBezTo>
                      <a:pt x="1742157" y="3071745"/>
                      <a:pt x="1642716" y="3041249"/>
                      <a:pt x="1677499" y="3018272"/>
                    </a:cubicBezTo>
                    <a:cubicBezTo>
                      <a:pt x="1733602" y="3031640"/>
                      <a:pt x="1801065" y="3064782"/>
                      <a:pt x="1845386" y="3094443"/>
                    </a:cubicBezTo>
                    <a:cubicBezTo>
                      <a:pt x="1898964" y="3130370"/>
                      <a:pt x="1932204" y="3200831"/>
                      <a:pt x="1962359" y="3255278"/>
                    </a:cubicBezTo>
                    <a:cubicBezTo>
                      <a:pt x="1968670" y="3266697"/>
                      <a:pt x="1989428" y="3258899"/>
                      <a:pt x="1986483" y="3246227"/>
                    </a:cubicBezTo>
                    <a:cubicBezTo>
                      <a:pt x="1965304" y="3155435"/>
                      <a:pt x="1891530" y="3102519"/>
                      <a:pt x="1821963" y="3048350"/>
                    </a:cubicBezTo>
                    <a:cubicBezTo>
                      <a:pt x="1784795" y="3019386"/>
                      <a:pt x="1752536" y="2987358"/>
                      <a:pt x="1710319" y="2965635"/>
                    </a:cubicBezTo>
                    <a:cubicBezTo>
                      <a:pt x="1693909" y="2957280"/>
                      <a:pt x="1673572" y="2957001"/>
                      <a:pt x="1655900" y="2954634"/>
                    </a:cubicBezTo>
                    <a:cubicBezTo>
                      <a:pt x="1656461" y="2954773"/>
                      <a:pt x="1655479" y="2952545"/>
                      <a:pt x="1653936" y="2949203"/>
                    </a:cubicBezTo>
                    <a:cubicBezTo>
                      <a:pt x="1664175" y="2953242"/>
                      <a:pt x="1676237" y="2955331"/>
                      <a:pt x="1687317" y="2954495"/>
                    </a:cubicBezTo>
                    <a:cubicBezTo>
                      <a:pt x="1734023" y="2951014"/>
                      <a:pt x="1775398" y="2978864"/>
                      <a:pt x="1814109" y="3000030"/>
                    </a:cubicBezTo>
                    <a:cubicBezTo>
                      <a:pt x="1880029" y="3035957"/>
                      <a:pt x="1938095" y="3079961"/>
                      <a:pt x="1999948" y="3120204"/>
                    </a:cubicBezTo>
                    <a:cubicBezTo>
                      <a:pt x="2001771" y="3123129"/>
                      <a:pt x="2003594" y="3125635"/>
                      <a:pt x="2005277" y="3128559"/>
                    </a:cubicBezTo>
                    <a:cubicBezTo>
                      <a:pt x="2009625" y="3135800"/>
                      <a:pt x="2018602" y="3132041"/>
                      <a:pt x="2020986" y="3125635"/>
                    </a:cubicBezTo>
                    <a:cubicBezTo>
                      <a:pt x="2026035" y="3122711"/>
                      <a:pt x="2028840" y="3116444"/>
                      <a:pt x="2024352" y="3110039"/>
                    </a:cubicBezTo>
                    <a:cubicBezTo>
                      <a:pt x="2022809" y="3107950"/>
                      <a:pt x="2020846" y="3106279"/>
                      <a:pt x="2019303" y="3104190"/>
                    </a:cubicBezTo>
                    <a:cubicBezTo>
                      <a:pt x="2008223" y="3059073"/>
                      <a:pt x="1965164" y="3013398"/>
                      <a:pt x="1934308" y="2984155"/>
                    </a:cubicBezTo>
                    <a:cubicBezTo>
                      <a:pt x="1911727" y="2962711"/>
                      <a:pt x="1886761" y="2946000"/>
                      <a:pt x="1862076" y="2927341"/>
                    </a:cubicBezTo>
                    <a:cubicBezTo>
                      <a:pt x="1860533" y="2926088"/>
                      <a:pt x="1858429" y="2924138"/>
                      <a:pt x="1855905" y="2922049"/>
                    </a:cubicBezTo>
                    <a:cubicBezTo>
                      <a:pt x="1868668" y="2924417"/>
                      <a:pt x="1881572" y="2926645"/>
                      <a:pt x="1894475" y="2928873"/>
                    </a:cubicBezTo>
                    <a:cubicBezTo>
                      <a:pt x="1948193" y="2938481"/>
                      <a:pt x="1971195" y="2962154"/>
                      <a:pt x="2011729" y="2995435"/>
                    </a:cubicBezTo>
                    <a:cubicBezTo>
                      <a:pt x="2012711" y="2996131"/>
                      <a:pt x="2014534" y="2995435"/>
                      <a:pt x="2014254" y="2994042"/>
                    </a:cubicBezTo>
                    <a:cubicBezTo>
                      <a:pt x="2002893" y="2944887"/>
                      <a:pt x="1948895" y="2903250"/>
                      <a:pt x="1899945" y="2893503"/>
                    </a:cubicBezTo>
                    <a:cubicBezTo>
                      <a:pt x="1846648" y="2882780"/>
                      <a:pt x="1795314" y="2873729"/>
                      <a:pt x="1745804" y="2850474"/>
                    </a:cubicBezTo>
                    <a:cubicBezTo>
                      <a:pt x="1707935" y="2832789"/>
                      <a:pt x="1659547" y="2817611"/>
                      <a:pt x="1623641" y="2793381"/>
                    </a:cubicBezTo>
                    <a:cubicBezTo>
                      <a:pt x="1639069" y="2791153"/>
                      <a:pt x="1654497" y="2789203"/>
                      <a:pt x="1670066" y="2787672"/>
                    </a:cubicBezTo>
                    <a:cubicBezTo>
                      <a:pt x="1683110" y="2791710"/>
                      <a:pt x="1696434" y="2791571"/>
                      <a:pt x="1709478" y="2788368"/>
                    </a:cubicBezTo>
                    <a:cubicBezTo>
                      <a:pt x="1729955" y="2827219"/>
                      <a:pt x="1791948" y="2844904"/>
                      <a:pt x="1831641" y="2853259"/>
                    </a:cubicBezTo>
                    <a:cubicBezTo>
                      <a:pt x="1886200" y="2864817"/>
                      <a:pt x="1976104" y="2862450"/>
                      <a:pt x="2017059" y="2904086"/>
                    </a:cubicBezTo>
                    <a:cubicBezTo>
                      <a:pt x="2023371" y="2910492"/>
                      <a:pt x="2035994" y="2903390"/>
                      <a:pt x="2034170" y="2894895"/>
                    </a:cubicBezTo>
                    <a:cubicBezTo>
                      <a:pt x="2026877" y="2860500"/>
                      <a:pt x="1953944" y="2841005"/>
                      <a:pt x="1924911" y="2836270"/>
                    </a:cubicBezTo>
                    <a:cubicBezTo>
                      <a:pt x="1876663" y="2828472"/>
                      <a:pt x="1830659" y="2816357"/>
                      <a:pt x="1785356" y="2797837"/>
                    </a:cubicBezTo>
                    <a:cubicBezTo>
                      <a:pt x="1775959" y="2793938"/>
                      <a:pt x="1766983" y="2788368"/>
                      <a:pt x="1758006" y="2783773"/>
                    </a:cubicBezTo>
                    <a:cubicBezTo>
                      <a:pt x="1850435" y="2784608"/>
                      <a:pt x="1941882" y="2802711"/>
                      <a:pt x="2022248" y="2849917"/>
                    </a:cubicBezTo>
                    <a:cubicBezTo>
                      <a:pt x="2035994" y="2857994"/>
                      <a:pt x="2050440" y="2834321"/>
                      <a:pt x="2036835" y="2825966"/>
                    </a:cubicBezTo>
                    <a:cubicBezTo>
                      <a:pt x="1969933" y="2784608"/>
                      <a:pt x="1903732" y="2755783"/>
                      <a:pt x="1823506" y="2755226"/>
                    </a:cubicBezTo>
                    <a:cubicBezTo>
                      <a:pt x="1813127" y="2755226"/>
                      <a:pt x="1800924" y="2754669"/>
                      <a:pt x="1787740" y="2753973"/>
                    </a:cubicBezTo>
                    <a:cubicBezTo>
                      <a:pt x="1845386" y="2731832"/>
                      <a:pt x="1909623" y="2722641"/>
                      <a:pt x="1970354" y="2736984"/>
                    </a:cubicBezTo>
                    <a:cubicBezTo>
                      <a:pt x="1973439" y="2737680"/>
                      <a:pt x="1974842" y="2732806"/>
                      <a:pt x="1971896" y="2731692"/>
                    </a:cubicBezTo>
                    <a:cubicBezTo>
                      <a:pt x="1911446" y="2708298"/>
                      <a:pt x="1852679" y="2708716"/>
                      <a:pt x="1789003" y="2711919"/>
                    </a:cubicBezTo>
                    <a:cubicBezTo>
                      <a:pt x="1766842" y="2713033"/>
                      <a:pt x="1747347" y="2721109"/>
                      <a:pt x="1726168" y="2720552"/>
                    </a:cubicBezTo>
                    <a:cubicBezTo>
                      <a:pt x="1739773" y="2711222"/>
                      <a:pt x="1754219" y="2703424"/>
                      <a:pt x="1770769" y="2695487"/>
                    </a:cubicBezTo>
                    <a:lnTo>
                      <a:pt x="1774276" y="2694094"/>
                    </a:lnTo>
                    <a:cubicBezTo>
                      <a:pt x="1796717" y="2689639"/>
                      <a:pt x="1819859" y="2682537"/>
                      <a:pt x="1842440" y="2674042"/>
                    </a:cubicBezTo>
                    <a:cubicBezTo>
                      <a:pt x="1845807" y="2673207"/>
                      <a:pt x="1849173" y="2672510"/>
                      <a:pt x="1852539" y="2671675"/>
                    </a:cubicBezTo>
                    <a:cubicBezTo>
                      <a:pt x="1872034" y="2666662"/>
                      <a:pt x="1892932" y="2666105"/>
                      <a:pt x="1905555" y="2648977"/>
                    </a:cubicBezTo>
                    <a:lnTo>
                      <a:pt x="1906818" y="2646470"/>
                    </a:lnTo>
                    <a:cubicBezTo>
                      <a:pt x="1918038" y="2642850"/>
                      <a:pt x="1929259" y="2638812"/>
                      <a:pt x="1940339" y="2633938"/>
                    </a:cubicBezTo>
                    <a:cubicBezTo>
                      <a:pt x="2005839" y="2651762"/>
                      <a:pt x="2074424" y="2610683"/>
                      <a:pt x="2133331" y="2555957"/>
                    </a:cubicBezTo>
                    <a:cubicBezTo>
                      <a:pt x="2279758" y="2486610"/>
                      <a:pt x="2408233" y="2326331"/>
                      <a:pt x="2472330" y="2205043"/>
                    </a:cubicBezTo>
                    <a:cubicBezTo>
                      <a:pt x="2572192" y="2015382"/>
                      <a:pt x="2413843" y="1748716"/>
                      <a:pt x="2277094" y="1615452"/>
                    </a:cubicBezTo>
                    <a:close/>
                    <a:moveTo>
                      <a:pt x="780563" y="1518254"/>
                    </a:moveTo>
                    <a:cubicBezTo>
                      <a:pt x="782947" y="1493189"/>
                      <a:pt x="784209" y="1468681"/>
                      <a:pt x="783789" y="1444729"/>
                    </a:cubicBezTo>
                    <a:cubicBezTo>
                      <a:pt x="784209" y="1448071"/>
                      <a:pt x="784910" y="1451274"/>
                      <a:pt x="785331" y="1454616"/>
                    </a:cubicBezTo>
                    <a:cubicBezTo>
                      <a:pt x="789118" y="1488037"/>
                      <a:pt x="784770" y="1522014"/>
                      <a:pt x="775934" y="1555852"/>
                    </a:cubicBezTo>
                    <a:cubicBezTo>
                      <a:pt x="777898" y="1543041"/>
                      <a:pt x="779441" y="1530369"/>
                      <a:pt x="780563" y="1518254"/>
                    </a:cubicBezTo>
                    <a:close/>
                    <a:moveTo>
                      <a:pt x="1598956" y="1117210"/>
                    </a:moveTo>
                    <a:cubicBezTo>
                      <a:pt x="1615085" y="1092423"/>
                      <a:pt x="1637947" y="1065130"/>
                      <a:pt x="1671188" y="1066801"/>
                    </a:cubicBezTo>
                    <a:cubicBezTo>
                      <a:pt x="1698257" y="1068193"/>
                      <a:pt x="1714527" y="1090195"/>
                      <a:pt x="1721119" y="1113311"/>
                    </a:cubicBezTo>
                    <a:cubicBezTo>
                      <a:pt x="1713966" y="1114146"/>
                      <a:pt x="1706953" y="1114982"/>
                      <a:pt x="1699800" y="1115817"/>
                    </a:cubicBezTo>
                    <a:cubicBezTo>
                      <a:pt x="1693629" y="1115539"/>
                      <a:pt x="1687598" y="1115121"/>
                      <a:pt x="1681006" y="1115121"/>
                    </a:cubicBezTo>
                    <a:cubicBezTo>
                      <a:pt x="1647484" y="1115399"/>
                      <a:pt x="1615085" y="1125286"/>
                      <a:pt x="1585351" y="1141579"/>
                    </a:cubicBezTo>
                    <a:cubicBezTo>
                      <a:pt x="1590541" y="1132249"/>
                      <a:pt x="1595029" y="1123337"/>
                      <a:pt x="1598956" y="1117210"/>
                    </a:cubicBezTo>
                    <a:close/>
                    <a:moveTo>
                      <a:pt x="1574692" y="2747289"/>
                    </a:moveTo>
                    <a:cubicBezTo>
                      <a:pt x="1572307" y="2763442"/>
                      <a:pt x="1568240" y="2770404"/>
                      <a:pt x="1571887" y="2785026"/>
                    </a:cubicBezTo>
                    <a:cubicBezTo>
                      <a:pt x="1557721" y="2770544"/>
                      <a:pt x="1539908" y="2760100"/>
                      <a:pt x="1520833" y="2756340"/>
                    </a:cubicBezTo>
                    <a:cubicBezTo>
                      <a:pt x="1549866" y="2735034"/>
                      <a:pt x="1546220" y="2688246"/>
                      <a:pt x="1546781" y="2655661"/>
                    </a:cubicBezTo>
                    <a:cubicBezTo>
                      <a:pt x="1547061" y="2640204"/>
                      <a:pt x="1543836" y="2622519"/>
                      <a:pt x="1537805" y="2605391"/>
                    </a:cubicBezTo>
                    <a:cubicBezTo>
                      <a:pt x="1544256" y="2605670"/>
                      <a:pt x="1550708" y="2605670"/>
                      <a:pt x="1557300" y="2605948"/>
                    </a:cubicBezTo>
                    <a:cubicBezTo>
                      <a:pt x="1561087" y="2629203"/>
                      <a:pt x="1574271" y="2653015"/>
                      <a:pt x="1576936" y="2676688"/>
                    </a:cubicBezTo>
                    <a:cubicBezTo>
                      <a:pt x="1579601" y="2699943"/>
                      <a:pt x="1578198" y="2724173"/>
                      <a:pt x="1574692" y="2747289"/>
                    </a:cubicBezTo>
                    <a:close/>
                    <a:moveTo>
                      <a:pt x="1579881" y="2411135"/>
                    </a:moveTo>
                    <a:cubicBezTo>
                      <a:pt x="1575393" y="2416566"/>
                      <a:pt x="1570204" y="2421718"/>
                      <a:pt x="1563892" y="2426453"/>
                    </a:cubicBezTo>
                    <a:cubicBezTo>
                      <a:pt x="1525742" y="2460848"/>
                      <a:pt x="1479318" y="2449012"/>
                      <a:pt x="1437241" y="2433833"/>
                    </a:cubicBezTo>
                    <a:cubicBezTo>
                      <a:pt x="1433173" y="2432301"/>
                      <a:pt x="1429246" y="2430631"/>
                      <a:pt x="1425179" y="2428960"/>
                    </a:cubicBezTo>
                    <a:cubicBezTo>
                      <a:pt x="1409330" y="2425617"/>
                      <a:pt x="1394182" y="2421301"/>
                      <a:pt x="1380998" y="2416148"/>
                    </a:cubicBezTo>
                    <a:cubicBezTo>
                      <a:pt x="1335836" y="2399020"/>
                      <a:pt x="1282398" y="2368246"/>
                      <a:pt x="1266690" y="2319368"/>
                    </a:cubicBezTo>
                    <a:cubicBezTo>
                      <a:pt x="1264025" y="2311153"/>
                      <a:pt x="1263043" y="2302937"/>
                      <a:pt x="1262622" y="2294721"/>
                    </a:cubicBezTo>
                    <a:lnTo>
                      <a:pt x="1260799" y="2293607"/>
                    </a:lnTo>
                    <a:lnTo>
                      <a:pt x="1262482" y="2291240"/>
                    </a:lnTo>
                    <a:cubicBezTo>
                      <a:pt x="1261781" y="2250996"/>
                      <a:pt x="1283801" y="2211031"/>
                      <a:pt x="1307504" y="2179839"/>
                    </a:cubicBezTo>
                    <a:cubicBezTo>
                      <a:pt x="1313675" y="2171901"/>
                      <a:pt x="1321249" y="2163824"/>
                      <a:pt x="1329805" y="2156305"/>
                    </a:cubicBezTo>
                    <a:cubicBezTo>
                      <a:pt x="1319706" y="2139595"/>
                      <a:pt x="1324054" y="2113833"/>
                      <a:pt x="1346776" y="2110213"/>
                    </a:cubicBezTo>
                    <a:cubicBezTo>
                      <a:pt x="1355893" y="2108820"/>
                      <a:pt x="1364869" y="2107985"/>
                      <a:pt x="1373705" y="2107706"/>
                    </a:cubicBezTo>
                    <a:lnTo>
                      <a:pt x="1375528" y="2104086"/>
                    </a:lnTo>
                    <a:cubicBezTo>
                      <a:pt x="1376791" y="2105339"/>
                      <a:pt x="1378193" y="2106453"/>
                      <a:pt x="1379595" y="2107706"/>
                    </a:cubicBezTo>
                    <a:cubicBezTo>
                      <a:pt x="1497832" y="2106314"/>
                      <a:pt x="1591803" y="2198637"/>
                      <a:pt x="1609756" y="2317141"/>
                    </a:cubicBezTo>
                    <a:cubicBezTo>
                      <a:pt x="1616628" y="2362954"/>
                      <a:pt x="1603444" y="2392754"/>
                      <a:pt x="1579881" y="2411135"/>
                    </a:cubicBezTo>
                    <a:close/>
                    <a:moveTo>
                      <a:pt x="1774136" y="2901579"/>
                    </a:moveTo>
                    <a:cubicBezTo>
                      <a:pt x="1791528" y="2907846"/>
                      <a:pt x="1809199" y="2912441"/>
                      <a:pt x="1826872" y="2916201"/>
                    </a:cubicBezTo>
                    <a:cubicBezTo>
                      <a:pt x="1823506" y="2919961"/>
                      <a:pt x="1822103" y="2924834"/>
                      <a:pt x="1823646" y="2929708"/>
                    </a:cubicBezTo>
                    <a:cubicBezTo>
                      <a:pt x="1835287" y="2968142"/>
                      <a:pt x="1882133" y="2987915"/>
                      <a:pt x="1910464" y="3012841"/>
                    </a:cubicBezTo>
                    <a:cubicBezTo>
                      <a:pt x="1919441" y="3020779"/>
                      <a:pt x="1927576" y="3028716"/>
                      <a:pt x="1935430" y="3036793"/>
                    </a:cubicBezTo>
                    <a:cubicBezTo>
                      <a:pt x="1889707" y="3010892"/>
                      <a:pt x="1838653" y="2990840"/>
                      <a:pt x="1796857" y="2969256"/>
                    </a:cubicBezTo>
                    <a:cubicBezTo>
                      <a:pt x="1764177" y="2952406"/>
                      <a:pt x="1723644" y="2918429"/>
                      <a:pt x="1687878" y="2911466"/>
                    </a:cubicBezTo>
                    <a:cubicBezTo>
                      <a:pt x="1659547" y="2906035"/>
                      <a:pt x="1652534" y="2876932"/>
                      <a:pt x="1645240" y="2849499"/>
                    </a:cubicBezTo>
                    <a:cubicBezTo>
                      <a:pt x="1687457" y="2872893"/>
                      <a:pt x="1739352" y="2889047"/>
                      <a:pt x="1774136" y="2901579"/>
                    </a:cubicBezTo>
                    <a:close/>
                    <a:moveTo>
                      <a:pt x="1659687" y="3097089"/>
                    </a:moveTo>
                    <a:cubicBezTo>
                      <a:pt x="1737669" y="3131484"/>
                      <a:pt x="1787881" y="3172145"/>
                      <a:pt x="1832903" y="3247063"/>
                    </a:cubicBezTo>
                    <a:cubicBezTo>
                      <a:pt x="1846227" y="3269203"/>
                      <a:pt x="1858991" y="3290927"/>
                      <a:pt x="1871052" y="3312928"/>
                    </a:cubicBezTo>
                    <a:cubicBezTo>
                      <a:pt x="1862918" y="3306523"/>
                      <a:pt x="1854082" y="3300674"/>
                      <a:pt x="1844825" y="3295104"/>
                    </a:cubicBezTo>
                    <a:cubicBezTo>
                      <a:pt x="1818877" y="3265304"/>
                      <a:pt x="1786899" y="3240100"/>
                      <a:pt x="1752536" y="3221022"/>
                    </a:cubicBezTo>
                    <a:cubicBezTo>
                      <a:pt x="1729394" y="3208072"/>
                      <a:pt x="1703868" y="3184538"/>
                      <a:pt x="1675676" y="3180083"/>
                    </a:cubicBezTo>
                    <a:cubicBezTo>
                      <a:pt x="1659126" y="3164904"/>
                      <a:pt x="1642997" y="3149169"/>
                      <a:pt x="1627007" y="3133015"/>
                    </a:cubicBezTo>
                    <a:cubicBezTo>
                      <a:pt x="1626446" y="3125496"/>
                      <a:pt x="1623922" y="3118951"/>
                      <a:pt x="1618592" y="3108089"/>
                    </a:cubicBezTo>
                    <a:lnTo>
                      <a:pt x="1616208" y="3105165"/>
                    </a:lnTo>
                    <a:cubicBezTo>
                      <a:pt x="1616909" y="3093607"/>
                      <a:pt x="1617329" y="3081910"/>
                      <a:pt x="1617750" y="3070213"/>
                    </a:cubicBezTo>
                    <a:cubicBezTo>
                      <a:pt x="1630233" y="3082606"/>
                      <a:pt x="1648186" y="3091936"/>
                      <a:pt x="1659687" y="3097089"/>
                    </a:cubicBezTo>
                    <a:close/>
                    <a:moveTo>
                      <a:pt x="1627849" y="2753694"/>
                    </a:moveTo>
                    <a:cubicBezTo>
                      <a:pt x="1636124" y="2736566"/>
                      <a:pt x="1635563" y="2713868"/>
                      <a:pt x="1635423" y="2695069"/>
                    </a:cubicBezTo>
                    <a:cubicBezTo>
                      <a:pt x="1635423" y="2680726"/>
                      <a:pt x="1634721" y="2659699"/>
                      <a:pt x="1630233" y="2640483"/>
                    </a:cubicBezTo>
                    <a:cubicBezTo>
                      <a:pt x="1633599" y="2642293"/>
                      <a:pt x="1636825" y="2644521"/>
                      <a:pt x="1640332" y="2646192"/>
                    </a:cubicBezTo>
                    <a:cubicBezTo>
                      <a:pt x="1639490" y="2655522"/>
                      <a:pt x="1643557" y="2663877"/>
                      <a:pt x="1650710" y="2671396"/>
                    </a:cubicBezTo>
                    <a:cubicBezTo>
                      <a:pt x="1653796" y="2674599"/>
                      <a:pt x="1657162" y="2677384"/>
                      <a:pt x="1660529" y="2679891"/>
                    </a:cubicBezTo>
                    <a:cubicBezTo>
                      <a:pt x="1653095" y="2706349"/>
                      <a:pt x="1647344" y="2733224"/>
                      <a:pt x="1627849" y="2753694"/>
                    </a:cubicBezTo>
                    <a:close/>
                    <a:moveTo>
                      <a:pt x="1777081" y="2272441"/>
                    </a:moveTo>
                    <a:cubicBezTo>
                      <a:pt x="1753097" y="2262275"/>
                      <a:pt x="1730376" y="2249882"/>
                      <a:pt x="1707654" y="2237071"/>
                    </a:cubicBezTo>
                    <a:cubicBezTo>
                      <a:pt x="1671889" y="2209917"/>
                      <a:pt x="1634020" y="2188193"/>
                      <a:pt x="1599797" y="2177193"/>
                    </a:cubicBezTo>
                    <a:cubicBezTo>
                      <a:pt x="1538646" y="2099212"/>
                      <a:pt x="1499795" y="2007584"/>
                      <a:pt x="1478055" y="1910526"/>
                    </a:cubicBezTo>
                    <a:cubicBezTo>
                      <a:pt x="1473848" y="1905931"/>
                      <a:pt x="1469780" y="1901057"/>
                      <a:pt x="1465572" y="1895626"/>
                    </a:cubicBezTo>
                    <a:cubicBezTo>
                      <a:pt x="1460383" y="1888942"/>
                      <a:pt x="1451267" y="1876409"/>
                      <a:pt x="1442430" y="1874320"/>
                    </a:cubicBezTo>
                    <a:cubicBezTo>
                      <a:pt x="1437241" y="1873067"/>
                      <a:pt x="1431911" y="1873067"/>
                      <a:pt x="1426441" y="1873346"/>
                    </a:cubicBezTo>
                    <a:cubicBezTo>
                      <a:pt x="1369076" y="1951327"/>
                      <a:pt x="1307504" y="2025269"/>
                      <a:pt x="1256872" y="2107845"/>
                    </a:cubicBezTo>
                    <a:cubicBezTo>
                      <a:pt x="1170614" y="2248907"/>
                      <a:pt x="1056727" y="2375905"/>
                      <a:pt x="872991" y="2315748"/>
                    </a:cubicBezTo>
                    <a:cubicBezTo>
                      <a:pt x="801040" y="2292214"/>
                      <a:pt x="735681" y="2280796"/>
                      <a:pt x="664431" y="2311431"/>
                    </a:cubicBezTo>
                    <a:cubicBezTo>
                      <a:pt x="594723" y="2341370"/>
                      <a:pt x="565550" y="2424364"/>
                      <a:pt x="526699" y="2491623"/>
                    </a:cubicBezTo>
                    <a:cubicBezTo>
                      <a:pt x="501453" y="2493851"/>
                      <a:pt x="476207" y="2501092"/>
                      <a:pt x="452364" y="2509029"/>
                    </a:cubicBezTo>
                    <a:cubicBezTo>
                      <a:pt x="404396" y="2525043"/>
                      <a:pt x="351940" y="2541057"/>
                      <a:pt x="299485" y="2544956"/>
                    </a:cubicBezTo>
                    <a:cubicBezTo>
                      <a:pt x="282093" y="2532006"/>
                      <a:pt x="276343" y="2513067"/>
                      <a:pt x="294856" y="2483128"/>
                    </a:cubicBezTo>
                    <a:cubicBezTo>
                      <a:pt x="316596" y="2447758"/>
                      <a:pt x="352642" y="2427846"/>
                      <a:pt x="386584" y="2406679"/>
                    </a:cubicBezTo>
                    <a:cubicBezTo>
                      <a:pt x="421367" y="2394982"/>
                      <a:pt x="454327" y="2381336"/>
                      <a:pt x="482379" y="2369778"/>
                    </a:cubicBezTo>
                    <a:cubicBezTo>
                      <a:pt x="704544" y="2277732"/>
                      <a:pt x="886175" y="2130126"/>
                      <a:pt x="1067246" y="1976253"/>
                    </a:cubicBezTo>
                    <a:cubicBezTo>
                      <a:pt x="1148033" y="1907602"/>
                      <a:pt x="1222930" y="1831431"/>
                      <a:pt x="1312553" y="1774059"/>
                    </a:cubicBezTo>
                    <a:cubicBezTo>
                      <a:pt x="1385486" y="1727410"/>
                      <a:pt x="1471884" y="1695661"/>
                      <a:pt x="1557721" y="1719473"/>
                    </a:cubicBezTo>
                    <a:cubicBezTo>
                      <a:pt x="1617750" y="1798289"/>
                      <a:pt x="1698397" y="1856357"/>
                      <a:pt x="1782271" y="1911083"/>
                    </a:cubicBezTo>
                    <a:cubicBezTo>
                      <a:pt x="1829116" y="1951605"/>
                      <a:pt x="1881852" y="1987671"/>
                      <a:pt x="1938235" y="2014408"/>
                    </a:cubicBezTo>
                    <a:cubicBezTo>
                      <a:pt x="1994197" y="2054651"/>
                      <a:pt x="2046232" y="2098794"/>
                      <a:pt x="2087748" y="2152963"/>
                    </a:cubicBezTo>
                    <a:lnTo>
                      <a:pt x="2088309" y="2153798"/>
                    </a:lnTo>
                    <a:cubicBezTo>
                      <a:pt x="2075686" y="2324939"/>
                      <a:pt x="1907239" y="2327724"/>
                      <a:pt x="1777081" y="2272441"/>
                    </a:cubicBezTo>
                    <a:close/>
                    <a:moveTo>
                      <a:pt x="2357039" y="2126366"/>
                    </a:moveTo>
                    <a:cubicBezTo>
                      <a:pt x="2347502" y="2151431"/>
                      <a:pt x="2331232" y="2171066"/>
                      <a:pt x="2313981" y="2181370"/>
                    </a:cubicBezTo>
                    <a:cubicBezTo>
                      <a:pt x="2308651" y="2132215"/>
                      <a:pt x="2290979" y="2086540"/>
                      <a:pt x="2257598" y="2052980"/>
                    </a:cubicBezTo>
                    <a:cubicBezTo>
                      <a:pt x="2261806" y="2044068"/>
                      <a:pt x="2266434" y="2035017"/>
                      <a:pt x="2270502" y="2026105"/>
                    </a:cubicBezTo>
                    <a:cubicBezTo>
                      <a:pt x="2282283" y="2013990"/>
                      <a:pt x="2292101" y="1998811"/>
                      <a:pt x="2299535" y="1980291"/>
                    </a:cubicBezTo>
                    <a:cubicBezTo>
                      <a:pt x="2297571" y="1977088"/>
                      <a:pt x="2295607" y="1974025"/>
                      <a:pt x="2293644" y="1971239"/>
                    </a:cubicBezTo>
                    <a:lnTo>
                      <a:pt x="2291961" y="1969290"/>
                    </a:lnTo>
                    <a:cubicBezTo>
                      <a:pt x="2219027" y="1992406"/>
                      <a:pt x="2125477" y="1984608"/>
                      <a:pt x="2042586" y="1962327"/>
                    </a:cubicBezTo>
                    <a:cubicBezTo>
                      <a:pt x="1993496" y="1931553"/>
                      <a:pt x="1940900" y="1906070"/>
                      <a:pt x="1887182" y="1880448"/>
                    </a:cubicBezTo>
                    <a:cubicBezTo>
                      <a:pt x="1873998" y="1874181"/>
                      <a:pt x="1861094" y="1867497"/>
                      <a:pt x="1848331" y="1860813"/>
                    </a:cubicBezTo>
                    <a:cubicBezTo>
                      <a:pt x="1818456" y="1829342"/>
                      <a:pt x="1790405" y="1794669"/>
                      <a:pt x="1762074" y="1761248"/>
                    </a:cubicBezTo>
                    <a:cubicBezTo>
                      <a:pt x="1742859" y="1731030"/>
                      <a:pt x="1724766" y="1698307"/>
                      <a:pt x="1704849" y="1662797"/>
                    </a:cubicBezTo>
                    <a:cubicBezTo>
                      <a:pt x="1657443" y="1578689"/>
                      <a:pt x="1518730" y="1586348"/>
                      <a:pt x="1395585" y="1607654"/>
                    </a:cubicBezTo>
                    <a:cubicBezTo>
                      <a:pt x="1362625" y="1593172"/>
                      <a:pt x="1324756" y="1575347"/>
                      <a:pt x="1337659" y="1538306"/>
                    </a:cubicBezTo>
                    <a:cubicBezTo>
                      <a:pt x="1356594" y="1484138"/>
                      <a:pt x="1406244" y="1434425"/>
                      <a:pt x="1443693" y="1392092"/>
                    </a:cubicBezTo>
                    <a:cubicBezTo>
                      <a:pt x="1446919" y="1388472"/>
                      <a:pt x="1450425" y="1384851"/>
                      <a:pt x="1453651" y="1381231"/>
                    </a:cubicBezTo>
                    <a:cubicBezTo>
                      <a:pt x="1460804" y="1374407"/>
                      <a:pt x="1467536" y="1367305"/>
                      <a:pt x="1473848" y="1359368"/>
                    </a:cubicBezTo>
                    <a:cubicBezTo>
                      <a:pt x="1504283" y="1327758"/>
                      <a:pt x="1536682" y="1297819"/>
                      <a:pt x="1569502" y="1268576"/>
                    </a:cubicBezTo>
                    <a:cubicBezTo>
                      <a:pt x="1603163" y="1238776"/>
                      <a:pt x="1636965" y="1222762"/>
                      <a:pt x="1680585" y="1214686"/>
                    </a:cubicBezTo>
                    <a:cubicBezTo>
                      <a:pt x="1672310" y="1217889"/>
                      <a:pt x="1736407" y="1215939"/>
                      <a:pt x="1761653" y="1214546"/>
                    </a:cubicBezTo>
                    <a:cubicBezTo>
                      <a:pt x="1823927" y="1245600"/>
                      <a:pt x="1873998" y="1315365"/>
                      <a:pt x="1916636" y="1365356"/>
                    </a:cubicBezTo>
                    <a:cubicBezTo>
                      <a:pt x="1933466" y="1384990"/>
                      <a:pt x="1965164" y="1363406"/>
                      <a:pt x="1949876" y="1341683"/>
                    </a:cubicBezTo>
                    <a:cubicBezTo>
                      <a:pt x="1934729" y="1320238"/>
                      <a:pt x="1921545" y="1298933"/>
                      <a:pt x="1909062" y="1278324"/>
                    </a:cubicBezTo>
                    <a:cubicBezTo>
                      <a:pt x="1946510" y="1285286"/>
                      <a:pt x="1989288" y="1285008"/>
                      <a:pt x="2022389" y="1296009"/>
                    </a:cubicBezTo>
                    <a:cubicBezTo>
                      <a:pt x="2095041" y="1319960"/>
                      <a:pt x="2114677" y="1437071"/>
                      <a:pt x="2126880" y="1501544"/>
                    </a:cubicBezTo>
                    <a:cubicBezTo>
                      <a:pt x="2130526" y="1520761"/>
                      <a:pt x="2160681" y="1518115"/>
                      <a:pt x="2157736" y="1498341"/>
                    </a:cubicBezTo>
                    <a:cubicBezTo>
                      <a:pt x="2154650" y="1478150"/>
                      <a:pt x="2151705" y="1456984"/>
                      <a:pt x="2147918" y="1435678"/>
                    </a:cubicBezTo>
                    <a:cubicBezTo>
                      <a:pt x="2170359" y="1457958"/>
                      <a:pt x="2198129" y="1476339"/>
                      <a:pt x="2223235" y="1493328"/>
                    </a:cubicBezTo>
                    <a:cubicBezTo>
                      <a:pt x="2270361" y="1525356"/>
                      <a:pt x="2225760" y="1565878"/>
                      <a:pt x="2229687" y="1602780"/>
                    </a:cubicBezTo>
                    <a:cubicBezTo>
                      <a:pt x="2231510" y="1620743"/>
                      <a:pt x="2236139" y="1637453"/>
                      <a:pt x="2244554" y="1652632"/>
                    </a:cubicBezTo>
                    <a:lnTo>
                      <a:pt x="2244694" y="1652632"/>
                    </a:lnTo>
                    <a:cubicBezTo>
                      <a:pt x="2266574" y="1661266"/>
                      <a:pt x="2284527" y="1678951"/>
                      <a:pt x="2302059" y="1694129"/>
                    </a:cubicBezTo>
                    <a:cubicBezTo>
                      <a:pt x="2307529" y="1698863"/>
                      <a:pt x="2309072" y="1707219"/>
                      <a:pt x="2307389" y="1713903"/>
                    </a:cubicBezTo>
                    <a:lnTo>
                      <a:pt x="2306687" y="1716409"/>
                    </a:lnTo>
                    <a:cubicBezTo>
                      <a:pt x="2304584" y="1724068"/>
                      <a:pt x="2298132" y="1727549"/>
                      <a:pt x="2290838" y="1728385"/>
                    </a:cubicBezTo>
                    <a:lnTo>
                      <a:pt x="2287753" y="1728803"/>
                    </a:lnTo>
                    <a:cubicBezTo>
                      <a:pt x="2280319" y="1729777"/>
                      <a:pt x="2274008" y="1724068"/>
                      <a:pt x="2270081" y="1718777"/>
                    </a:cubicBezTo>
                    <a:cubicBezTo>
                      <a:pt x="2267696" y="1715574"/>
                      <a:pt x="2265031" y="1712510"/>
                      <a:pt x="2262507" y="1709447"/>
                    </a:cubicBezTo>
                    <a:cubicBezTo>
                      <a:pt x="2251426" y="1706522"/>
                      <a:pt x="2240487" y="1705548"/>
                      <a:pt x="2229547" y="1706244"/>
                    </a:cubicBezTo>
                    <a:cubicBezTo>
                      <a:pt x="2233053" y="1695522"/>
                      <a:pt x="2234736" y="1684521"/>
                      <a:pt x="2232773" y="1673241"/>
                    </a:cubicBezTo>
                    <a:cubicBezTo>
                      <a:pt x="2228845" y="1650961"/>
                      <a:pt x="2209490" y="1631327"/>
                      <a:pt x="2210472" y="1608628"/>
                    </a:cubicBezTo>
                    <a:cubicBezTo>
                      <a:pt x="2211173" y="1593311"/>
                      <a:pt x="2214540" y="1585930"/>
                      <a:pt x="2210612" y="1571727"/>
                    </a:cubicBezTo>
                    <a:cubicBezTo>
                      <a:pt x="2208789" y="1565460"/>
                      <a:pt x="2200514" y="1566714"/>
                      <a:pt x="2197989" y="1571448"/>
                    </a:cubicBezTo>
                    <a:cubicBezTo>
                      <a:pt x="2184244" y="1596514"/>
                      <a:pt x="2183262" y="1627149"/>
                      <a:pt x="2171340" y="1653607"/>
                    </a:cubicBezTo>
                    <a:cubicBezTo>
                      <a:pt x="2158998" y="1680900"/>
                      <a:pt x="2147216" y="1710004"/>
                      <a:pt x="2136697" y="1738132"/>
                    </a:cubicBezTo>
                    <a:cubicBezTo>
                      <a:pt x="2132069" y="1750665"/>
                      <a:pt x="2134874" y="1762641"/>
                      <a:pt x="2141887" y="1771274"/>
                    </a:cubicBezTo>
                    <a:cubicBezTo>
                      <a:pt x="2136276" y="1832684"/>
                      <a:pt x="2215241" y="1865826"/>
                      <a:pt x="2267416" y="1893119"/>
                    </a:cubicBezTo>
                    <a:cubicBezTo>
                      <a:pt x="2367839" y="1945617"/>
                      <a:pt x="2399116" y="2016218"/>
                      <a:pt x="2357039" y="2126366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4" name="Freeform: Shape 151">
                <a:extLst>
                  <a:ext uri="{FF2B5EF4-FFF2-40B4-BE49-F238E27FC236}">
                    <a16:creationId xmlns:a16="http://schemas.microsoft.com/office/drawing/2014/main" id="{BC36E7D0-67CF-4AEE-0A10-9C676FD21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2020" y="3783670"/>
                <a:ext cx="832812" cy="810865"/>
              </a:xfrm>
              <a:custGeom>
                <a:avLst/>
                <a:gdLst>
                  <a:gd name="T0" fmla="*/ 821207 w 832812"/>
                  <a:gd name="T1" fmla="*/ 238179 h 810865"/>
                  <a:gd name="T2" fmla="*/ 798065 w 832812"/>
                  <a:gd name="T3" fmla="*/ 237483 h 810865"/>
                  <a:gd name="T4" fmla="*/ 727656 w 832812"/>
                  <a:gd name="T5" fmla="*/ 394837 h 810865"/>
                  <a:gd name="T6" fmla="*/ 677445 w 832812"/>
                  <a:gd name="T7" fmla="*/ 525594 h 810865"/>
                  <a:gd name="T8" fmla="*/ 643503 w 832812"/>
                  <a:gd name="T9" fmla="*/ 596613 h 810865"/>
                  <a:gd name="T10" fmla="*/ 611524 w 832812"/>
                  <a:gd name="T11" fmla="*/ 596334 h 810865"/>
                  <a:gd name="T12" fmla="*/ 574918 w 832812"/>
                  <a:gd name="T13" fmla="*/ 566534 h 810865"/>
                  <a:gd name="T14" fmla="*/ 585717 w 832812"/>
                  <a:gd name="T15" fmla="*/ 528797 h 810865"/>
                  <a:gd name="T16" fmla="*/ 617415 w 832812"/>
                  <a:gd name="T17" fmla="*/ 421713 h 810865"/>
                  <a:gd name="T18" fmla="*/ 602969 w 832812"/>
                  <a:gd name="T19" fmla="*/ 415307 h 810865"/>
                  <a:gd name="T20" fmla="*/ 562435 w 832812"/>
                  <a:gd name="T21" fmla="*/ 478806 h 810865"/>
                  <a:gd name="T22" fmla="*/ 549391 w 832812"/>
                  <a:gd name="T23" fmla="*/ 518493 h 810865"/>
                  <a:gd name="T24" fmla="*/ 539854 w 832812"/>
                  <a:gd name="T25" fmla="*/ 563610 h 810865"/>
                  <a:gd name="T26" fmla="*/ 522462 w 832812"/>
                  <a:gd name="T27" fmla="*/ 552470 h 810865"/>
                  <a:gd name="T28" fmla="*/ 453035 w 832812"/>
                  <a:gd name="T29" fmla="*/ 509720 h 810865"/>
                  <a:gd name="T30" fmla="*/ 430454 w 832812"/>
                  <a:gd name="T31" fmla="*/ 513341 h 810865"/>
                  <a:gd name="T32" fmla="*/ 429893 w 832812"/>
                  <a:gd name="T33" fmla="*/ 512783 h 810865"/>
                  <a:gd name="T34" fmla="*/ 553038 w 832812"/>
                  <a:gd name="T35" fmla="*/ 342896 h 810865"/>
                  <a:gd name="T36" fmla="*/ 532000 w 832812"/>
                  <a:gd name="T37" fmla="*/ 304881 h 810865"/>
                  <a:gd name="T38" fmla="*/ 380663 w 832812"/>
                  <a:gd name="T39" fmla="*/ 408902 h 810865"/>
                  <a:gd name="T40" fmla="*/ 331153 w 832812"/>
                  <a:gd name="T41" fmla="*/ 319780 h 810865"/>
                  <a:gd name="T42" fmla="*/ 339148 w 832812"/>
                  <a:gd name="T43" fmla="*/ 307109 h 810865"/>
                  <a:gd name="T44" fmla="*/ 381785 w 832812"/>
                  <a:gd name="T45" fmla="*/ 258092 h 810865"/>
                  <a:gd name="T46" fmla="*/ 408574 w 832812"/>
                  <a:gd name="T47" fmla="*/ 225925 h 810865"/>
                  <a:gd name="T48" fmla="*/ 408715 w 832812"/>
                  <a:gd name="T49" fmla="*/ 225786 h 810865"/>
                  <a:gd name="T50" fmla="*/ 408715 w 832812"/>
                  <a:gd name="T51" fmla="*/ 225786 h 810865"/>
                  <a:gd name="T52" fmla="*/ 408153 w 832812"/>
                  <a:gd name="T53" fmla="*/ 178580 h 810865"/>
                  <a:gd name="T54" fmla="*/ 369443 w 832812"/>
                  <a:gd name="T55" fmla="*/ 161312 h 810865"/>
                  <a:gd name="T56" fmla="*/ 246859 w 832812"/>
                  <a:gd name="T57" fmla="*/ 179276 h 810865"/>
                  <a:gd name="T58" fmla="*/ 208990 w 832812"/>
                  <a:gd name="T59" fmla="*/ 183871 h 810865"/>
                  <a:gd name="T60" fmla="*/ 135917 w 832812"/>
                  <a:gd name="T61" fmla="*/ 124968 h 810865"/>
                  <a:gd name="T62" fmla="*/ 2673 w 832812"/>
                  <a:gd name="T63" fmla="*/ 198 h 810865"/>
                  <a:gd name="T64" fmla="*/ 9 w 832812"/>
                  <a:gd name="T65" fmla="*/ 2148 h 810865"/>
                  <a:gd name="T66" fmla="*/ 146856 w 832812"/>
                  <a:gd name="T67" fmla="*/ 262688 h 810865"/>
                  <a:gd name="T68" fmla="*/ 486416 w 832812"/>
                  <a:gd name="T69" fmla="*/ 808832 h 810865"/>
                  <a:gd name="T70" fmla="*/ 495393 w 832812"/>
                  <a:gd name="T71" fmla="*/ 806743 h 810865"/>
                  <a:gd name="T72" fmla="*/ 525828 w 832812"/>
                  <a:gd name="T73" fmla="*/ 718737 h 810865"/>
                  <a:gd name="T74" fmla="*/ 522322 w 832812"/>
                  <a:gd name="T75" fmla="*/ 685873 h 810865"/>
                  <a:gd name="T76" fmla="*/ 498198 w 832812"/>
                  <a:gd name="T77" fmla="*/ 614298 h 810865"/>
                  <a:gd name="T78" fmla="*/ 515449 w 832812"/>
                  <a:gd name="T79" fmla="*/ 621678 h 810865"/>
                  <a:gd name="T80" fmla="*/ 552196 w 832812"/>
                  <a:gd name="T81" fmla="*/ 612766 h 810865"/>
                  <a:gd name="T82" fmla="*/ 554300 w 832812"/>
                  <a:gd name="T83" fmla="*/ 609702 h 810865"/>
                  <a:gd name="T84" fmla="*/ 555422 w 832812"/>
                  <a:gd name="T85" fmla="*/ 611234 h 810865"/>
                  <a:gd name="T86" fmla="*/ 570850 w 832812"/>
                  <a:gd name="T87" fmla="*/ 648971 h 810865"/>
                  <a:gd name="T88" fmla="*/ 598481 w 832812"/>
                  <a:gd name="T89" fmla="*/ 652313 h 810865"/>
                  <a:gd name="T90" fmla="*/ 619379 w 832812"/>
                  <a:gd name="T91" fmla="*/ 650085 h 810865"/>
                  <a:gd name="T92" fmla="*/ 644625 w 832812"/>
                  <a:gd name="T93" fmla="*/ 654959 h 810865"/>
                  <a:gd name="T94" fmla="*/ 728779 w 832812"/>
                  <a:gd name="T95" fmla="*/ 650085 h 810865"/>
                  <a:gd name="T96" fmla="*/ 705637 w 832812"/>
                  <a:gd name="T97" fmla="*/ 584637 h 810865"/>
                  <a:gd name="T98" fmla="*/ 727376 w 832812"/>
                  <a:gd name="T99" fmla="*/ 555812 h 810865"/>
                  <a:gd name="T100" fmla="*/ 771697 w 832812"/>
                  <a:gd name="T101" fmla="*/ 454159 h 810865"/>
                  <a:gd name="T102" fmla="*/ 824994 w 832812"/>
                  <a:gd name="T103" fmla="*/ 298893 h 810865"/>
                  <a:gd name="T104" fmla="*/ 821207 w 832812"/>
                  <a:gd name="T105" fmla="*/ 238179 h 81086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32812" h="810865">
                    <a:moveTo>
                      <a:pt x="821207" y="238179"/>
                    </a:moveTo>
                    <a:cubicBezTo>
                      <a:pt x="816018" y="229267"/>
                      <a:pt x="804096" y="231634"/>
                      <a:pt x="798065" y="237483"/>
                    </a:cubicBezTo>
                    <a:cubicBezTo>
                      <a:pt x="759214" y="275359"/>
                      <a:pt x="742384" y="343732"/>
                      <a:pt x="727656" y="394837"/>
                    </a:cubicBezTo>
                    <a:cubicBezTo>
                      <a:pt x="714332" y="441347"/>
                      <a:pt x="701990" y="483540"/>
                      <a:pt x="677445" y="525594"/>
                    </a:cubicBezTo>
                    <a:cubicBezTo>
                      <a:pt x="662718" y="550799"/>
                      <a:pt x="648271" y="568205"/>
                      <a:pt x="643503" y="596613"/>
                    </a:cubicBezTo>
                    <a:cubicBezTo>
                      <a:pt x="632703" y="596891"/>
                      <a:pt x="621904" y="596891"/>
                      <a:pt x="611524" y="596334"/>
                    </a:cubicBezTo>
                    <a:cubicBezTo>
                      <a:pt x="588523" y="595359"/>
                      <a:pt x="587962" y="577396"/>
                      <a:pt x="574918" y="566534"/>
                    </a:cubicBezTo>
                    <a:cubicBezTo>
                      <a:pt x="578845" y="553584"/>
                      <a:pt x="582071" y="540355"/>
                      <a:pt x="585717" y="528797"/>
                    </a:cubicBezTo>
                    <a:cubicBezTo>
                      <a:pt x="595956" y="495516"/>
                      <a:pt x="627654" y="456247"/>
                      <a:pt x="617415" y="421713"/>
                    </a:cubicBezTo>
                    <a:cubicBezTo>
                      <a:pt x="615732" y="416143"/>
                      <a:pt x="608299" y="412940"/>
                      <a:pt x="602969" y="415307"/>
                    </a:cubicBezTo>
                    <a:cubicBezTo>
                      <a:pt x="577022" y="426726"/>
                      <a:pt x="572113" y="453741"/>
                      <a:pt x="562435" y="478806"/>
                    </a:cubicBezTo>
                    <a:cubicBezTo>
                      <a:pt x="557386" y="491756"/>
                      <a:pt x="553178" y="505124"/>
                      <a:pt x="549391" y="518493"/>
                    </a:cubicBezTo>
                    <a:cubicBezTo>
                      <a:pt x="545604" y="531721"/>
                      <a:pt x="543921" y="548710"/>
                      <a:pt x="539854" y="563610"/>
                    </a:cubicBezTo>
                    <a:cubicBezTo>
                      <a:pt x="534384" y="559711"/>
                      <a:pt x="528212" y="556230"/>
                      <a:pt x="522462" y="552470"/>
                    </a:cubicBezTo>
                    <a:cubicBezTo>
                      <a:pt x="499320" y="536874"/>
                      <a:pt x="479544" y="519467"/>
                      <a:pt x="453035" y="509720"/>
                    </a:cubicBezTo>
                    <a:cubicBezTo>
                      <a:pt x="444480" y="506517"/>
                      <a:pt x="436205" y="508467"/>
                      <a:pt x="430454" y="513341"/>
                    </a:cubicBezTo>
                    <a:lnTo>
                      <a:pt x="429893" y="512783"/>
                    </a:lnTo>
                    <a:cubicBezTo>
                      <a:pt x="381645" y="456804"/>
                      <a:pt x="531859" y="377431"/>
                      <a:pt x="553038" y="342896"/>
                    </a:cubicBezTo>
                    <a:cubicBezTo>
                      <a:pt x="561874" y="328414"/>
                      <a:pt x="548269" y="305855"/>
                      <a:pt x="532000" y="304881"/>
                    </a:cubicBezTo>
                    <a:cubicBezTo>
                      <a:pt x="469305" y="301400"/>
                      <a:pt x="414605" y="355290"/>
                      <a:pt x="380663" y="408902"/>
                    </a:cubicBezTo>
                    <a:cubicBezTo>
                      <a:pt x="367900" y="377988"/>
                      <a:pt x="349947" y="347352"/>
                      <a:pt x="331153" y="319780"/>
                    </a:cubicBezTo>
                    <a:cubicBezTo>
                      <a:pt x="333958" y="315881"/>
                      <a:pt x="336623" y="311843"/>
                      <a:pt x="339148" y="307109"/>
                    </a:cubicBezTo>
                    <a:cubicBezTo>
                      <a:pt x="350508" y="286221"/>
                      <a:pt x="364955" y="275081"/>
                      <a:pt x="381785" y="258092"/>
                    </a:cubicBezTo>
                    <a:cubicBezTo>
                      <a:pt x="392164" y="247788"/>
                      <a:pt x="402122" y="237344"/>
                      <a:pt x="408574" y="225925"/>
                    </a:cubicBezTo>
                    <a:lnTo>
                      <a:pt x="408715" y="225786"/>
                    </a:lnTo>
                    <a:cubicBezTo>
                      <a:pt x="416569" y="211861"/>
                      <a:pt x="418813" y="196543"/>
                      <a:pt x="408153" y="178580"/>
                    </a:cubicBezTo>
                    <a:cubicBezTo>
                      <a:pt x="400439" y="165768"/>
                      <a:pt x="383609" y="160198"/>
                      <a:pt x="369443" y="161312"/>
                    </a:cubicBezTo>
                    <a:cubicBezTo>
                      <a:pt x="327927" y="164376"/>
                      <a:pt x="289918" y="181365"/>
                      <a:pt x="246859" y="179276"/>
                    </a:cubicBezTo>
                    <a:cubicBezTo>
                      <a:pt x="233956" y="178719"/>
                      <a:pt x="221192" y="180668"/>
                      <a:pt x="208990" y="183871"/>
                    </a:cubicBezTo>
                    <a:cubicBezTo>
                      <a:pt x="184445" y="163819"/>
                      <a:pt x="159199" y="144602"/>
                      <a:pt x="135917" y="124968"/>
                    </a:cubicBezTo>
                    <a:cubicBezTo>
                      <a:pt x="87388" y="83888"/>
                      <a:pt x="58636" y="31808"/>
                      <a:pt x="2673" y="198"/>
                    </a:cubicBezTo>
                    <a:cubicBezTo>
                      <a:pt x="1411" y="-498"/>
                      <a:pt x="-131" y="755"/>
                      <a:pt x="9" y="2148"/>
                    </a:cubicBezTo>
                    <a:cubicBezTo>
                      <a:pt x="11510" y="103105"/>
                      <a:pt x="78833" y="190277"/>
                      <a:pt x="146856" y="262688"/>
                    </a:cubicBezTo>
                    <a:cubicBezTo>
                      <a:pt x="216984" y="461957"/>
                      <a:pt x="368321" y="639085"/>
                      <a:pt x="486416" y="808832"/>
                    </a:cubicBezTo>
                    <a:cubicBezTo>
                      <a:pt x="488941" y="812453"/>
                      <a:pt x="494691" y="810921"/>
                      <a:pt x="495393" y="806743"/>
                    </a:cubicBezTo>
                    <a:cubicBezTo>
                      <a:pt x="498619" y="775412"/>
                      <a:pt x="508717" y="746030"/>
                      <a:pt x="525828" y="718737"/>
                    </a:cubicBezTo>
                    <a:cubicBezTo>
                      <a:pt x="539152" y="711217"/>
                      <a:pt x="534524" y="691443"/>
                      <a:pt x="522322" y="685873"/>
                    </a:cubicBezTo>
                    <a:cubicBezTo>
                      <a:pt x="499180" y="675290"/>
                      <a:pt x="497216" y="642566"/>
                      <a:pt x="498198" y="614298"/>
                    </a:cubicBezTo>
                    <a:cubicBezTo>
                      <a:pt x="504088" y="617222"/>
                      <a:pt x="509839" y="619868"/>
                      <a:pt x="515449" y="621678"/>
                    </a:cubicBezTo>
                    <a:cubicBezTo>
                      <a:pt x="529335" y="626413"/>
                      <a:pt x="542098" y="623767"/>
                      <a:pt x="552196" y="612766"/>
                    </a:cubicBezTo>
                    <a:lnTo>
                      <a:pt x="554300" y="609702"/>
                    </a:lnTo>
                    <a:lnTo>
                      <a:pt x="555422" y="611234"/>
                    </a:lnTo>
                    <a:cubicBezTo>
                      <a:pt x="548269" y="624463"/>
                      <a:pt x="556264" y="642287"/>
                      <a:pt x="570850" y="648971"/>
                    </a:cubicBezTo>
                    <a:cubicBezTo>
                      <a:pt x="579827" y="653010"/>
                      <a:pt x="588803" y="653567"/>
                      <a:pt x="598481" y="652313"/>
                    </a:cubicBezTo>
                    <a:cubicBezTo>
                      <a:pt x="605353" y="651478"/>
                      <a:pt x="612506" y="651199"/>
                      <a:pt x="619379" y="650085"/>
                    </a:cubicBezTo>
                    <a:cubicBezTo>
                      <a:pt x="627935" y="651896"/>
                      <a:pt x="636490" y="653288"/>
                      <a:pt x="644625" y="654959"/>
                    </a:cubicBezTo>
                    <a:cubicBezTo>
                      <a:pt x="674079" y="660529"/>
                      <a:pt x="700447" y="661086"/>
                      <a:pt x="728779" y="650085"/>
                    </a:cubicBezTo>
                    <a:cubicBezTo>
                      <a:pt x="770435" y="633654"/>
                      <a:pt x="745329" y="568345"/>
                      <a:pt x="705637" y="584637"/>
                    </a:cubicBezTo>
                    <a:cubicBezTo>
                      <a:pt x="712789" y="574611"/>
                      <a:pt x="721205" y="565142"/>
                      <a:pt x="727376" y="555812"/>
                    </a:cubicBezTo>
                    <a:cubicBezTo>
                      <a:pt x="748695" y="524063"/>
                      <a:pt x="762019" y="491339"/>
                      <a:pt x="771697" y="454159"/>
                    </a:cubicBezTo>
                    <a:cubicBezTo>
                      <a:pt x="785723" y="400129"/>
                      <a:pt x="801010" y="349302"/>
                      <a:pt x="824994" y="298893"/>
                    </a:cubicBezTo>
                    <a:cubicBezTo>
                      <a:pt x="837056" y="272435"/>
                      <a:pt x="834672" y="261573"/>
                      <a:pt x="821207" y="238179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5" name="Freeform: Shape 152">
                <a:extLst>
                  <a:ext uri="{FF2B5EF4-FFF2-40B4-BE49-F238E27FC236}">
                    <a16:creationId xmlns:a16="http://schemas.microsoft.com/office/drawing/2014/main" id="{15029B69-497E-7A3C-89D5-FC282E00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204" y="4191677"/>
                <a:ext cx="76304" cy="222602"/>
              </a:xfrm>
              <a:custGeom>
                <a:avLst/>
                <a:gdLst>
                  <a:gd name="T0" fmla="*/ 73775 w 76304"/>
                  <a:gd name="T1" fmla="*/ 91408 h 222602"/>
                  <a:gd name="T2" fmla="*/ 72793 w 76304"/>
                  <a:gd name="T3" fmla="*/ 87648 h 222602"/>
                  <a:gd name="T4" fmla="*/ 43059 w 76304"/>
                  <a:gd name="T5" fmla="*/ 1591 h 222602"/>
                  <a:gd name="T6" fmla="*/ 38290 w 76304"/>
                  <a:gd name="T7" fmla="*/ 2009 h 222602"/>
                  <a:gd name="T8" fmla="*/ 46705 w 76304"/>
                  <a:gd name="T9" fmla="*/ 73862 h 222602"/>
                  <a:gd name="T10" fmla="*/ 30716 w 76304"/>
                  <a:gd name="T11" fmla="*/ 86256 h 222602"/>
                  <a:gd name="T12" fmla="*/ 29735 w 76304"/>
                  <a:gd name="T13" fmla="*/ 144881 h 222602"/>
                  <a:gd name="T14" fmla="*/ 24405 w 76304"/>
                  <a:gd name="T15" fmla="*/ 175516 h 222602"/>
                  <a:gd name="T16" fmla="*/ 2946 w 76304"/>
                  <a:gd name="T17" fmla="*/ 215203 h 222602"/>
                  <a:gd name="T18" fmla="*/ 0 w 76304"/>
                  <a:gd name="T19" fmla="*/ 220494 h 222602"/>
                  <a:gd name="T20" fmla="*/ 1823 w 76304"/>
                  <a:gd name="T21" fmla="*/ 222026 h 222602"/>
                  <a:gd name="T22" fmla="*/ 2805 w 76304"/>
                  <a:gd name="T23" fmla="*/ 221190 h 222602"/>
                  <a:gd name="T24" fmla="*/ 4909 w 76304"/>
                  <a:gd name="T25" fmla="*/ 222444 h 222602"/>
                  <a:gd name="T26" fmla="*/ 69988 w 76304"/>
                  <a:gd name="T27" fmla="*/ 146273 h 222602"/>
                  <a:gd name="T28" fmla="*/ 73775 w 76304"/>
                  <a:gd name="T29" fmla="*/ 91408 h 2226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6304" h="222602">
                    <a:moveTo>
                      <a:pt x="73775" y="91408"/>
                    </a:moveTo>
                    <a:cubicBezTo>
                      <a:pt x="73634" y="90016"/>
                      <a:pt x="73214" y="88901"/>
                      <a:pt x="72793" y="87648"/>
                    </a:cubicBezTo>
                    <a:cubicBezTo>
                      <a:pt x="65920" y="58405"/>
                      <a:pt x="50633" y="29302"/>
                      <a:pt x="43059" y="1591"/>
                    </a:cubicBezTo>
                    <a:cubicBezTo>
                      <a:pt x="42358" y="-916"/>
                      <a:pt x="38570" y="-220"/>
                      <a:pt x="38290" y="2009"/>
                    </a:cubicBezTo>
                    <a:cubicBezTo>
                      <a:pt x="35204" y="25681"/>
                      <a:pt x="41937" y="50051"/>
                      <a:pt x="46705" y="73862"/>
                    </a:cubicBezTo>
                    <a:cubicBezTo>
                      <a:pt x="39833" y="74837"/>
                      <a:pt x="33662" y="78597"/>
                      <a:pt x="30716" y="86256"/>
                    </a:cubicBezTo>
                    <a:cubicBezTo>
                      <a:pt x="23703" y="104497"/>
                      <a:pt x="28472" y="125664"/>
                      <a:pt x="29735" y="144881"/>
                    </a:cubicBezTo>
                    <a:cubicBezTo>
                      <a:pt x="30436" y="155881"/>
                      <a:pt x="28192" y="165907"/>
                      <a:pt x="24405" y="175516"/>
                    </a:cubicBezTo>
                    <a:cubicBezTo>
                      <a:pt x="15569" y="188188"/>
                      <a:pt x="7153" y="200999"/>
                      <a:pt x="2946" y="215203"/>
                    </a:cubicBezTo>
                    <a:cubicBezTo>
                      <a:pt x="1964" y="217013"/>
                      <a:pt x="982" y="218684"/>
                      <a:pt x="0" y="220494"/>
                    </a:cubicBezTo>
                    <a:lnTo>
                      <a:pt x="1823" y="222026"/>
                    </a:lnTo>
                    <a:lnTo>
                      <a:pt x="2805" y="221190"/>
                    </a:lnTo>
                    <a:lnTo>
                      <a:pt x="4909" y="222444"/>
                    </a:lnTo>
                    <a:cubicBezTo>
                      <a:pt x="38150" y="225925"/>
                      <a:pt x="59609" y="171339"/>
                      <a:pt x="69988" y="146273"/>
                    </a:cubicBezTo>
                    <a:cubicBezTo>
                      <a:pt x="77702" y="128031"/>
                      <a:pt x="77562" y="109650"/>
                      <a:pt x="73775" y="91408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6" name="Freeform: Shape 153">
                <a:extLst>
                  <a:ext uri="{FF2B5EF4-FFF2-40B4-BE49-F238E27FC236}">
                    <a16:creationId xmlns:a16="http://schemas.microsoft.com/office/drawing/2014/main" id="{E061B1C1-60FE-2837-AEB4-20402D2DD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0959" y="4394714"/>
                <a:ext cx="53014" cy="50497"/>
              </a:xfrm>
              <a:custGeom>
                <a:avLst/>
                <a:gdLst>
                  <a:gd name="T0" fmla="*/ 20981 w 53014"/>
                  <a:gd name="T1" fmla="*/ 2139 h 50497"/>
                  <a:gd name="T2" fmla="*/ 224 w 53014"/>
                  <a:gd name="T3" fmla="*/ 33053 h 50497"/>
                  <a:gd name="T4" fmla="*/ 27153 w 53014"/>
                  <a:gd name="T5" fmla="*/ 49624 h 50497"/>
                  <a:gd name="T6" fmla="*/ 32062 w 53014"/>
                  <a:gd name="T7" fmla="*/ 48789 h 50497"/>
                  <a:gd name="T8" fmla="*/ 20981 w 53014"/>
                  <a:gd name="T9" fmla="*/ 2139 h 50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14" h="50497">
                    <a:moveTo>
                      <a:pt x="20981" y="2139"/>
                    </a:moveTo>
                    <a:cubicBezTo>
                      <a:pt x="7938" y="7709"/>
                      <a:pt x="-1600" y="18153"/>
                      <a:pt x="224" y="33053"/>
                    </a:cubicBezTo>
                    <a:cubicBezTo>
                      <a:pt x="1907" y="46560"/>
                      <a:pt x="14810" y="52966"/>
                      <a:pt x="27153" y="49624"/>
                    </a:cubicBezTo>
                    <a:cubicBezTo>
                      <a:pt x="32482" y="48092"/>
                      <a:pt x="25189" y="49346"/>
                      <a:pt x="32062" y="48789"/>
                    </a:cubicBezTo>
                    <a:cubicBezTo>
                      <a:pt x="67967" y="45586"/>
                      <a:pt x="53381" y="-11647"/>
                      <a:pt x="20981" y="2139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7" name="Freeform: Shape 154">
                <a:extLst>
                  <a:ext uri="{FF2B5EF4-FFF2-40B4-BE49-F238E27FC236}">
                    <a16:creationId xmlns:a16="http://schemas.microsoft.com/office/drawing/2014/main" id="{16621C73-2FDC-39FF-BD87-A4AD7E356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8281" y="4321202"/>
                <a:ext cx="37591" cy="36270"/>
              </a:xfrm>
              <a:custGeom>
                <a:avLst/>
                <a:gdLst>
                  <a:gd name="T0" fmla="*/ 28770 w 37591"/>
                  <a:gd name="T1" fmla="*/ 7279 h 36270"/>
                  <a:gd name="T2" fmla="*/ 8293 w 37591"/>
                  <a:gd name="T3" fmla="*/ 38 h 36270"/>
                  <a:gd name="T4" fmla="*/ 1701 w 37591"/>
                  <a:gd name="T5" fmla="*/ 3659 h 36270"/>
                  <a:gd name="T6" fmla="*/ 16708 w 37591"/>
                  <a:gd name="T7" fmla="*/ 34851 h 36270"/>
                  <a:gd name="T8" fmla="*/ 28770 w 37591"/>
                  <a:gd name="T9" fmla="*/ 7279 h 36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591" h="36270">
                    <a:moveTo>
                      <a:pt x="28770" y="7279"/>
                    </a:moveTo>
                    <a:cubicBezTo>
                      <a:pt x="22037" y="4355"/>
                      <a:pt x="15726" y="874"/>
                      <a:pt x="8293" y="38"/>
                    </a:cubicBezTo>
                    <a:cubicBezTo>
                      <a:pt x="5487" y="-240"/>
                      <a:pt x="2822" y="1013"/>
                      <a:pt x="1701" y="3659"/>
                    </a:cubicBezTo>
                    <a:cubicBezTo>
                      <a:pt x="-3910" y="16191"/>
                      <a:pt x="5207" y="29838"/>
                      <a:pt x="16708" y="34851"/>
                    </a:cubicBezTo>
                    <a:cubicBezTo>
                      <a:pt x="34520" y="42788"/>
                      <a:pt x="46723" y="15216"/>
                      <a:pt x="28770" y="7279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8" name="Freeform: Shape 155">
                <a:extLst>
                  <a:ext uri="{FF2B5EF4-FFF2-40B4-BE49-F238E27FC236}">
                    <a16:creationId xmlns:a16="http://schemas.microsoft.com/office/drawing/2014/main" id="{5C14DF6C-86E0-62CD-5A6D-719FB903D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1753" y="3972822"/>
                <a:ext cx="322357" cy="280612"/>
              </a:xfrm>
              <a:custGeom>
                <a:avLst/>
                <a:gdLst>
                  <a:gd name="T0" fmla="*/ 309358 w 322357"/>
                  <a:gd name="T1" fmla="*/ 27025 h 280612"/>
                  <a:gd name="T2" fmla="*/ 278221 w 322357"/>
                  <a:gd name="T3" fmla="*/ 21873 h 280612"/>
                  <a:gd name="T4" fmla="*/ 264476 w 322357"/>
                  <a:gd name="T5" fmla="*/ 104588 h 280612"/>
                  <a:gd name="T6" fmla="*/ 265879 w 322357"/>
                  <a:gd name="T7" fmla="*/ 122552 h 280612"/>
                  <a:gd name="T8" fmla="*/ 226607 w 322357"/>
                  <a:gd name="T9" fmla="*/ 110019 h 280612"/>
                  <a:gd name="T10" fmla="*/ 169383 w 322357"/>
                  <a:gd name="T11" fmla="*/ 51812 h 280612"/>
                  <a:gd name="T12" fmla="*/ 85089 w 322357"/>
                  <a:gd name="T13" fmla="*/ 4049 h 280612"/>
                  <a:gd name="T14" fmla="*/ 14400 w 322357"/>
                  <a:gd name="T15" fmla="*/ 11151 h 280612"/>
                  <a:gd name="T16" fmla="*/ 1216 w 322357"/>
                  <a:gd name="T17" fmla="*/ 32317 h 280612"/>
                  <a:gd name="T18" fmla="*/ 50165 w 322357"/>
                  <a:gd name="T19" fmla="*/ 82308 h 280612"/>
                  <a:gd name="T20" fmla="*/ 159004 w 322357"/>
                  <a:gd name="T21" fmla="*/ 146503 h 280612"/>
                  <a:gd name="T22" fmla="*/ 252975 w 322357"/>
                  <a:gd name="T23" fmla="*/ 167530 h 280612"/>
                  <a:gd name="T24" fmla="*/ 228711 w 322357"/>
                  <a:gd name="T25" fmla="*/ 257487 h 280612"/>
                  <a:gd name="T26" fmla="*/ 228991 w 322357"/>
                  <a:gd name="T27" fmla="*/ 257487 h 280612"/>
                  <a:gd name="T28" fmla="*/ 269946 w 322357"/>
                  <a:gd name="T29" fmla="*/ 263753 h 280612"/>
                  <a:gd name="T30" fmla="*/ 285374 w 322357"/>
                  <a:gd name="T31" fmla="*/ 215154 h 280612"/>
                  <a:gd name="T32" fmla="*/ 287198 w 322357"/>
                  <a:gd name="T33" fmla="*/ 211673 h 280612"/>
                  <a:gd name="T34" fmla="*/ 314828 w 322357"/>
                  <a:gd name="T35" fmla="*/ 141769 h 280612"/>
                  <a:gd name="T36" fmla="*/ 309358 w 322357"/>
                  <a:gd name="T37" fmla="*/ 27025 h 2806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2357" h="280612">
                    <a:moveTo>
                      <a:pt x="309358" y="27025"/>
                    </a:moveTo>
                    <a:cubicBezTo>
                      <a:pt x="304028" y="17278"/>
                      <a:pt x="286496" y="14492"/>
                      <a:pt x="278221" y="21873"/>
                    </a:cubicBezTo>
                    <a:cubicBezTo>
                      <a:pt x="251152" y="46520"/>
                      <a:pt x="259287" y="70193"/>
                      <a:pt x="264476" y="104588"/>
                    </a:cubicBezTo>
                    <a:cubicBezTo>
                      <a:pt x="265318" y="110576"/>
                      <a:pt x="265738" y="116564"/>
                      <a:pt x="265879" y="122552"/>
                    </a:cubicBezTo>
                    <a:cubicBezTo>
                      <a:pt x="248768" y="145946"/>
                      <a:pt x="246523" y="123666"/>
                      <a:pt x="226607" y="110019"/>
                    </a:cubicBezTo>
                    <a:cubicBezTo>
                      <a:pt x="202764" y="93727"/>
                      <a:pt x="197013" y="66155"/>
                      <a:pt x="169383" y="51812"/>
                    </a:cubicBezTo>
                    <a:cubicBezTo>
                      <a:pt x="140770" y="36912"/>
                      <a:pt x="114262" y="17695"/>
                      <a:pt x="85089" y="4049"/>
                    </a:cubicBezTo>
                    <a:cubicBezTo>
                      <a:pt x="61105" y="-7091"/>
                      <a:pt x="37682" y="7948"/>
                      <a:pt x="14400" y="11151"/>
                    </a:cubicBezTo>
                    <a:cubicBezTo>
                      <a:pt x="4862" y="12404"/>
                      <a:pt x="-3132" y="22848"/>
                      <a:pt x="1216" y="32317"/>
                    </a:cubicBezTo>
                    <a:cubicBezTo>
                      <a:pt x="12717" y="57382"/>
                      <a:pt x="32072" y="63509"/>
                      <a:pt x="50165" y="82308"/>
                    </a:cubicBezTo>
                    <a:cubicBezTo>
                      <a:pt x="76533" y="109880"/>
                      <a:pt x="119171" y="142744"/>
                      <a:pt x="159004" y="146503"/>
                    </a:cubicBezTo>
                    <a:cubicBezTo>
                      <a:pt x="196172" y="149845"/>
                      <a:pt x="224924" y="170315"/>
                      <a:pt x="252975" y="167530"/>
                    </a:cubicBezTo>
                    <a:cubicBezTo>
                      <a:pt x="242877" y="197330"/>
                      <a:pt x="231656" y="227130"/>
                      <a:pt x="228711" y="257487"/>
                    </a:cubicBezTo>
                    <a:lnTo>
                      <a:pt x="228991" y="257487"/>
                    </a:lnTo>
                    <a:cubicBezTo>
                      <a:pt x="224223" y="281159"/>
                      <a:pt x="265598" y="292021"/>
                      <a:pt x="269946" y="263753"/>
                    </a:cubicBezTo>
                    <a:cubicBezTo>
                      <a:pt x="272611" y="246207"/>
                      <a:pt x="280044" y="231447"/>
                      <a:pt x="285374" y="215154"/>
                    </a:cubicBezTo>
                    <a:cubicBezTo>
                      <a:pt x="286216" y="213761"/>
                      <a:pt x="286777" y="212508"/>
                      <a:pt x="287198" y="211673"/>
                    </a:cubicBezTo>
                    <a:cubicBezTo>
                      <a:pt x="298558" y="188418"/>
                      <a:pt x="308657" y="166973"/>
                      <a:pt x="314828" y="141769"/>
                    </a:cubicBezTo>
                    <a:cubicBezTo>
                      <a:pt x="323805" y="105563"/>
                      <a:pt x="327732" y="60585"/>
                      <a:pt x="309358" y="27025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59" name="Freeform: Shape 156">
                <a:extLst>
                  <a:ext uri="{FF2B5EF4-FFF2-40B4-BE49-F238E27FC236}">
                    <a16:creationId xmlns:a16="http://schemas.microsoft.com/office/drawing/2014/main" id="{0DE51051-F811-0762-D26C-3AEB2D834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8873" y="4362408"/>
                <a:ext cx="440289" cy="117066"/>
              </a:xfrm>
              <a:custGeom>
                <a:avLst/>
                <a:gdLst>
                  <a:gd name="T0" fmla="*/ 412939 w 440289"/>
                  <a:gd name="T1" fmla="*/ 12862 h 117066"/>
                  <a:gd name="T2" fmla="*/ 139581 w 440289"/>
                  <a:gd name="T3" fmla="*/ 40295 h 117066"/>
                  <a:gd name="T4" fmla="*/ 5776 w 440289"/>
                  <a:gd name="T5" fmla="*/ 2557 h 117066"/>
                  <a:gd name="T6" fmla="*/ 26 w 440289"/>
                  <a:gd name="T7" fmla="*/ 9520 h 117066"/>
                  <a:gd name="T8" fmla="*/ 147996 w 440289"/>
                  <a:gd name="T9" fmla="*/ 111313 h 117066"/>
                  <a:gd name="T10" fmla="*/ 432716 w 440289"/>
                  <a:gd name="T11" fmla="*/ 49903 h 117066"/>
                  <a:gd name="T12" fmla="*/ 412939 w 440289"/>
                  <a:gd name="T13" fmla="*/ 12862 h 1170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0289" h="117066">
                    <a:moveTo>
                      <a:pt x="412939" y="12862"/>
                    </a:moveTo>
                    <a:cubicBezTo>
                      <a:pt x="324158" y="51295"/>
                      <a:pt x="234534" y="69955"/>
                      <a:pt x="139581" y="40295"/>
                    </a:cubicBezTo>
                    <a:cubicBezTo>
                      <a:pt x="93998" y="26091"/>
                      <a:pt x="54586" y="-9836"/>
                      <a:pt x="5776" y="2557"/>
                    </a:cubicBezTo>
                    <a:cubicBezTo>
                      <a:pt x="2972" y="3254"/>
                      <a:pt x="166" y="6735"/>
                      <a:pt x="26" y="9520"/>
                    </a:cubicBezTo>
                    <a:cubicBezTo>
                      <a:pt x="-1797" y="79981"/>
                      <a:pt x="91333" y="100869"/>
                      <a:pt x="147996" y="111313"/>
                    </a:cubicBezTo>
                    <a:cubicBezTo>
                      <a:pt x="234394" y="127188"/>
                      <a:pt x="366936" y="111313"/>
                      <a:pt x="432716" y="49903"/>
                    </a:cubicBezTo>
                    <a:cubicBezTo>
                      <a:pt x="449126" y="34864"/>
                      <a:pt x="437204" y="2418"/>
                      <a:pt x="412939" y="12862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60" name="Freeform: Shape 157">
                <a:extLst>
                  <a:ext uri="{FF2B5EF4-FFF2-40B4-BE49-F238E27FC236}">
                    <a16:creationId xmlns:a16="http://schemas.microsoft.com/office/drawing/2014/main" id="{A4FE8471-A094-00AF-70BD-93B3FBE5B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9459" y="4412656"/>
                <a:ext cx="406745" cy="165215"/>
              </a:xfrm>
              <a:custGeom>
                <a:avLst/>
                <a:gdLst>
                  <a:gd name="T0" fmla="*/ 386170 w 406745"/>
                  <a:gd name="T1" fmla="*/ 769 h 165215"/>
                  <a:gd name="T2" fmla="*/ 239042 w 406745"/>
                  <a:gd name="T3" fmla="*/ 87940 h 165215"/>
                  <a:gd name="T4" fmla="*/ 5936 w 406745"/>
                  <a:gd name="T5" fmla="*/ 96434 h 165215"/>
                  <a:gd name="T6" fmla="*/ 2429 w 406745"/>
                  <a:gd name="T7" fmla="*/ 104372 h 165215"/>
                  <a:gd name="T8" fmla="*/ 214637 w 406745"/>
                  <a:gd name="T9" fmla="*/ 158402 h 165215"/>
                  <a:gd name="T10" fmla="*/ 405806 w 406745"/>
                  <a:gd name="T11" fmla="*/ 21378 h 165215"/>
                  <a:gd name="T12" fmla="*/ 386170 w 406745"/>
                  <a:gd name="T13" fmla="*/ 769 h 165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6745" h="165215">
                    <a:moveTo>
                      <a:pt x="386170" y="769"/>
                    </a:moveTo>
                    <a:cubicBezTo>
                      <a:pt x="331189" y="17200"/>
                      <a:pt x="289954" y="61621"/>
                      <a:pt x="239042" y="87940"/>
                    </a:cubicBezTo>
                    <a:cubicBezTo>
                      <a:pt x="162742" y="127348"/>
                      <a:pt x="84900" y="127488"/>
                      <a:pt x="5936" y="96434"/>
                    </a:cubicBezTo>
                    <a:cubicBezTo>
                      <a:pt x="746" y="94346"/>
                      <a:pt x="-2479" y="101865"/>
                      <a:pt x="2429" y="104372"/>
                    </a:cubicBezTo>
                    <a:cubicBezTo>
                      <a:pt x="75503" y="140299"/>
                      <a:pt x="129221" y="181796"/>
                      <a:pt x="214637" y="158402"/>
                    </a:cubicBezTo>
                    <a:cubicBezTo>
                      <a:pt x="286448" y="138767"/>
                      <a:pt x="380700" y="96295"/>
                      <a:pt x="405806" y="21378"/>
                    </a:cubicBezTo>
                    <a:cubicBezTo>
                      <a:pt x="410013" y="8427"/>
                      <a:pt x="399494" y="-3130"/>
                      <a:pt x="386170" y="769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61" name="Freeform: Shape 158">
                <a:extLst>
                  <a:ext uri="{FF2B5EF4-FFF2-40B4-BE49-F238E27FC236}">
                    <a16:creationId xmlns:a16="http://schemas.microsoft.com/office/drawing/2014/main" id="{BF2E1690-3EA6-3BB7-B6DD-93DF67B92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943" y="4446444"/>
                <a:ext cx="381224" cy="220005"/>
              </a:xfrm>
              <a:custGeom>
                <a:avLst/>
                <a:gdLst>
                  <a:gd name="T0" fmla="*/ 380278 w 381224"/>
                  <a:gd name="T1" fmla="*/ 2907 h 220005"/>
                  <a:gd name="T2" fmla="*/ 373827 w 381224"/>
                  <a:gd name="T3" fmla="*/ 1933 h 220005"/>
                  <a:gd name="T4" fmla="*/ 205660 w 381224"/>
                  <a:gd name="T5" fmla="*/ 157756 h 220005"/>
                  <a:gd name="T6" fmla="*/ 2569 w 381224"/>
                  <a:gd name="T7" fmla="*/ 166667 h 220005"/>
                  <a:gd name="T8" fmla="*/ 185 w 381224"/>
                  <a:gd name="T9" fmla="*/ 170428 h 220005"/>
                  <a:gd name="T10" fmla="*/ 222911 w 381224"/>
                  <a:gd name="T11" fmla="*/ 203151 h 220005"/>
                  <a:gd name="T12" fmla="*/ 380278 w 381224"/>
                  <a:gd name="T13" fmla="*/ 2907 h 2200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1224" h="220005">
                    <a:moveTo>
                      <a:pt x="380278" y="2907"/>
                    </a:moveTo>
                    <a:cubicBezTo>
                      <a:pt x="379858" y="-713"/>
                      <a:pt x="375369" y="-852"/>
                      <a:pt x="373827" y="1933"/>
                    </a:cubicBezTo>
                    <a:cubicBezTo>
                      <a:pt x="335957" y="65849"/>
                      <a:pt x="275086" y="128652"/>
                      <a:pt x="205660" y="157756"/>
                    </a:cubicBezTo>
                    <a:cubicBezTo>
                      <a:pt x="136794" y="186580"/>
                      <a:pt x="71435" y="158730"/>
                      <a:pt x="2569" y="166667"/>
                    </a:cubicBezTo>
                    <a:cubicBezTo>
                      <a:pt x="886" y="166807"/>
                      <a:pt x="-516" y="168756"/>
                      <a:pt x="185" y="170428"/>
                    </a:cubicBezTo>
                    <a:cubicBezTo>
                      <a:pt x="33847" y="242281"/>
                      <a:pt x="161760" y="219583"/>
                      <a:pt x="222911" y="203151"/>
                    </a:cubicBezTo>
                    <a:cubicBezTo>
                      <a:pt x="300754" y="182125"/>
                      <a:pt x="391499" y="86041"/>
                      <a:pt x="380278" y="2907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62" name="Freeform: Shape 159">
                <a:extLst>
                  <a:ext uri="{FF2B5EF4-FFF2-40B4-BE49-F238E27FC236}">
                    <a16:creationId xmlns:a16="http://schemas.microsoft.com/office/drawing/2014/main" id="{9EEB0690-838F-A34F-1720-0F2D38097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3780" y="4459672"/>
                <a:ext cx="396590" cy="303864"/>
              </a:xfrm>
              <a:custGeom>
                <a:avLst/>
                <a:gdLst>
                  <a:gd name="T0" fmla="*/ 389861 w 396590"/>
                  <a:gd name="T1" fmla="*/ 4858 h 303864"/>
                  <a:gd name="T2" fmla="*/ 375555 w 396590"/>
                  <a:gd name="T3" fmla="*/ 4440 h 303864"/>
                  <a:gd name="T4" fmla="*/ 346381 w 396590"/>
                  <a:gd name="T5" fmla="*/ 105954 h 303864"/>
                  <a:gd name="T6" fmla="*/ 251568 w 396590"/>
                  <a:gd name="T7" fmla="*/ 197025 h 303864"/>
                  <a:gd name="T8" fmla="*/ 169098 w 396590"/>
                  <a:gd name="T9" fmla="*/ 241446 h 303864"/>
                  <a:gd name="T10" fmla="*/ 177513 w 396590"/>
                  <a:gd name="T11" fmla="*/ 230863 h 303864"/>
                  <a:gd name="T12" fmla="*/ 175550 w 396590"/>
                  <a:gd name="T13" fmla="*/ 222926 h 303864"/>
                  <a:gd name="T14" fmla="*/ 100232 w 396590"/>
                  <a:gd name="T15" fmla="*/ 228357 h 303864"/>
                  <a:gd name="T16" fmla="*/ 1212 w 396590"/>
                  <a:gd name="T17" fmla="*/ 239497 h 303864"/>
                  <a:gd name="T18" fmla="*/ 651 w 396590"/>
                  <a:gd name="T19" fmla="*/ 242560 h 303864"/>
                  <a:gd name="T20" fmla="*/ 31226 w 396590"/>
                  <a:gd name="T21" fmla="*/ 261081 h 303864"/>
                  <a:gd name="T22" fmla="*/ 93220 w 396590"/>
                  <a:gd name="T23" fmla="*/ 261638 h 303864"/>
                  <a:gd name="T24" fmla="*/ 108928 w 396590"/>
                  <a:gd name="T25" fmla="*/ 260802 h 303864"/>
                  <a:gd name="T26" fmla="*/ 30104 w 396590"/>
                  <a:gd name="T27" fmla="*/ 282526 h 303864"/>
                  <a:gd name="T28" fmla="*/ 29824 w 396590"/>
                  <a:gd name="T29" fmla="*/ 295615 h 303864"/>
                  <a:gd name="T30" fmla="*/ 286632 w 396590"/>
                  <a:gd name="T31" fmla="*/ 206773 h 303864"/>
                  <a:gd name="T32" fmla="*/ 389861 w 396590"/>
                  <a:gd name="T33" fmla="*/ 4858 h 3038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6590" h="303864">
                    <a:moveTo>
                      <a:pt x="389861" y="4858"/>
                    </a:moveTo>
                    <a:cubicBezTo>
                      <a:pt x="387617" y="-1966"/>
                      <a:pt x="378360" y="-1130"/>
                      <a:pt x="375555" y="4440"/>
                    </a:cubicBezTo>
                    <a:cubicBezTo>
                      <a:pt x="359145" y="37025"/>
                      <a:pt x="360407" y="72116"/>
                      <a:pt x="346381" y="105954"/>
                    </a:cubicBezTo>
                    <a:cubicBezTo>
                      <a:pt x="329972" y="145502"/>
                      <a:pt x="284949" y="172795"/>
                      <a:pt x="251568" y="197025"/>
                    </a:cubicBezTo>
                    <a:cubicBezTo>
                      <a:pt x="224078" y="216938"/>
                      <a:pt x="196869" y="230724"/>
                      <a:pt x="169098" y="241446"/>
                    </a:cubicBezTo>
                    <a:cubicBezTo>
                      <a:pt x="172464" y="238383"/>
                      <a:pt x="175550" y="235041"/>
                      <a:pt x="177513" y="230863"/>
                    </a:cubicBezTo>
                    <a:cubicBezTo>
                      <a:pt x="178776" y="228217"/>
                      <a:pt x="177934" y="224597"/>
                      <a:pt x="175550" y="222926"/>
                    </a:cubicBezTo>
                    <a:cubicBezTo>
                      <a:pt x="154652" y="207608"/>
                      <a:pt x="123375" y="225989"/>
                      <a:pt x="100232" y="228357"/>
                    </a:cubicBezTo>
                    <a:cubicBezTo>
                      <a:pt x="67693" y="231698"/>
                      <a:pt x="31367" y="225154"/>
                      <a:pt x="1212" y="239497"/>
                    </a:cubicBezTo>
                    <a:cubicBezTo>
                      <a:pt x="-50" y="240054"/>
                      <a:pt x="-471" y="241725"/>
                      <a:pt x="651" y="242560"/>
                    </a:cubicBezTo>
                    <a:cubicBezTo>
                      <a:pt x="14957" y="255093"/>
                      <a:pt x="12993" y="256625"/>
                      <a:pt x="31226" y="261081"/>
                    </a:cubicBezTo>
                    <a:cubicBezTo>
                      <a:pt x="50021" y="265676"/>
                      <a:pt x="74005" y="262195"/>
                      <a:pt x="93220" y="261638"/>
                    </a:cubicBezTo>
                    <a:cubicBezTo>
                      <a:pt x="97848" y="261498"/>
                      <a:pt x="103318" y="261220"/>
                      <a:pt x="108928" y="260802"/>
                    </a:cubicBezTo>
                    <a:cubicBezTo>
                      <a:pt x="83682" y="267904"/>
                      <a:pt x="57735" y="274449"/>
                      <a:pt x="30104" y="282526"/>
                    </a:cubicBezTo>
                    <a:cubicBezTo>
                      <a:pt x="24214" y="284336"/>
                      <a:pt x="24074" y="293526"/>
                      <a:pt x="29824" y="295615"/>
                    </a:cubicBezTo>
                    <a:cubicBezTo>
                      <a:pt x="118466" y="329036"/>
                      <a:pt x="217486" y="253143"/>
                      <a:pt x="286632" y="206773"/>
                    </a:cubicBezTo>
                    <a:cubicBezTo>
                      <a:pt x="354096" y="161794"/>
                      <a:pt x="417772" y="91472"/>
                      <a:pt x="389861" y="4858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63" name="Freeform: Shape 160">
                <a:extLst>
                  <a:ext uri="{FF2B5EF4-FFF2-40B4-BE49-F238E27FC236}">
                    <a16:creationId xmlns:a16="http://schemas.microsoft.com/office/drawing/2014/main" id="{A776C896-14F3-11DE-800F-973FAB7BB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0109" y="4472863"/>
                <a:ext cx="412726" cy="394360"/>
              </a:xfrm>
              <a:custGeom>
                <a:avLst/>
                <a:gdLst>
                  <a:gd name="T0" fmla="*/ 411234 w 412726"/>
                  <a:gd name="T1" fmla="*/ 16872 h 394360"/>
                  <a:gd name="T2" fmla="*/ 391037 w 412726"/>
                  <a:gd name="T3" fmla="*/ 6149 h 394360"/>
                  <a:gd name="T4" fmla="*/ 363968 w 412726"/>
                  <a:gd name="T5" fmla="*/ 9770 h 394360"/>
                  <a:gd name="T6" fmla="*/ 315860 w 412726"/>
                  <a:gd name="T7" fmla="*/ 181467 h 394360"/>
                  <a:gd name="T8" fmla="*/ 320628 w 412726"/>
                  <a:gd name="T9" fmla="*/ 189265 h 394360"/>
                  <a:gd name="T10" fmla="*/ 2528 w 412726"/>
                  <a:gd name="T11" fmla="*/ 321693 h 394360"/>
                  <a:gd name="T12" fmla="*/ 1686 w 412726"/>
                  <a:gd name="T13" fmla="*/ 326985 h 394360"/>
                  <a:gd name="T14" fmla="*/ 265648 w 412726"/>
                  <a:gd name="T15" fmla="*/ 267664 h 394360"/>
                  <a:gd name="T16" fmla="*/ 396507 w 412726"/>
                  <a:gd name="T17" fmla="*/ 100840 h 394360"/>
                  <a:gd name="T18" fmla="*/ 308005 w 412726"/>
                  <a:gd name="T19" fmla="*/ 293007 h 394360"/>
                  <a:gd name="T20" fmla="*/ 35488 w 412726"/>
                  <a:gd name="T21" fmla="*/ 349961 h 394360"/>
                  <a:gd name="T22" fmla="*/ 30579 w 412726"/>
                  <a:gd name="T23" fmla="*/ 390066 h 394360"/>
                  <a:gd name="T24" fmla="*/ 330727 w 412726"/>
                  <a:gd name="T25" fmla="*/ 288412 h 394360"/>
                  <a:gd name="T26" fmla="*/ 411234 w 412726"/>
                  <a:gd name="T27" fmla="*/ 16872 h 3943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2726" h="394360">
                    <a:moveTo>
                      <a:pt x="411234" y="16872"/>
                    </a:moveTo>
                    <a:cubicBezTo>
                      <a:pt x="410673" y="5314"/>
                      <a:pt x="399452" y="2389"/>
                      <a:pt x="391037" y="6149"/>
                    </a:cubicBezTo>
                    <a:cubicBezTo>
                      <a:pt x="383323" y="-1927"/>
                      <a:pt x="368175" y="-3320"/>
                      <a:pt x="363968" y="9770"/>
                    </a:cubicBezTo>
                    <a:cubicBezTo>
                      <a:pt x="344332" y="69927"/>
                      <a:pt x="356534" y="125209"/>
                      <a:pt x="315860" y="181467"/>
                    </a:cubicBezTo>
                    <a:cubicBezTo>
                      <a:pt x="313475" y="184809"/>
                      <a:pt x="316280" y="190379"/>
                      <a:pt x="320628" y="189265"/>
                    </a:cubicBezTo>
                    <a:cubicBezTo>
                      <a:pt x="242506" y="268778"/>
                      <a:pt x="92993" y="308604"/>
                      <a:pt x="2528" y="321693"/>
                    </a:cubicBezTo>
                    <a:cubicBezTo>
                      <a:pt x="-137" y="322111"/>
                      <a:pt x="-1119" y="325871"/>
                      <a:pt x="1686" y="326985"/>
                    </a:cubicBezTo>
                    <a:cubicBezTo>
                      <a:pt x="91170" y="360127"/>
                      <a:pt x="187666" y="309996"/>
                      <a:pt x="265648" y="267664"/>
                    </a:cubicBezTo>
                    <a:cubicBezTo>
                      <a:pt x="340404" y="227141"/>
                      <a:pt x="385006" y="171719"/>
                      <a:pt x="396507" y="100840"/>
                    </a:cubicBezTo>
                    <a:cubicBezTo>
                      <a:pt x="400154" y="174504"/>
                      <a:pt x="373785" y="239256"/>
                      <a:pt x="308005" y="293007"/>
                    </a:cubicBezTo>
                    <a:cubicBezTo>
                      <a:pt x="223291" y="362355"/>
                      <a:pt x="132545" y="335061"/>
                      <a:pt x="35488" y="349961"/>
                    </a:cubicBezTo>
                    <a:cubicBezTo>
                      <a:pt x="15852" y="348012"/>
                      <a:pt x="1546" y="384496"/>
                      <a:pt x="30579" y="390066"/>
                    </a:cubicBezTo>
                    <a:cubicBezTo>
                      <a:pt x="138156" y="410118"/>
                      <a:pt x="249799" y="357203"/>
                      <a:pt x="330727" y="288412"/>
                    </a:cubicBezTo>
                    <a:cubicBezTo>
                      <a:pt x="416003" y="215584"/>
                      <a:pt x="415582" y="119778"/>
                      <a:pt x="411234" y="16872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64" name="Freeform: Shape 161">
                <a:extLst>
                  <a:ext uri="{FF2B5EF4-FFF2-40B4-BE49-F238E27FC236}">
                    <a16:creationId xmlns:a16="http://schemas.microsoft.com/office/drawing/2014/main" id="{F466C8B4-CB40-B4CB-7EC7-D4FB678EB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389" y="4387827"/>
                <a:ext cx="71628" cy="373404"/>
              </a:xfrm>
              <a:custGeom>
                <a:avLst/>
                <a:gdLst>
                  <a:gd name="T0" fmla="*/ 59550 w 71628"/>
                  <a:gd name="T1" fmla="*/ 94388 h 373404"/>
                  <a:gd name="T2" fmla="*/ 42999 w 71628"/>
                  <a:gd name="T3" fmla="*/ 2065 h 373404"/>
                  <a:gd name="T4" fmla="*/ 33462 w 71628"/>
                  <a:gd name="T5" fmla="*/ 4293 h 373404"/>
                  <a:gd name="T6" fmla="*/ 34584 w 71628"/>
                  <a:gd name="T7" fmla="*/ 155102 h 373404"/>
                  <a:gd name="T8" fmla="*/ 502 w 71628"/>
                  <a:gd name="T9" fmla="*/ 362308 h 373404"/>
                  <a:gd name="T10" fmla="*/ 10741 w 71628"/>
                  <a:gd name="T11" fmla="*/ 373031 h 373404"/>
                  <a:gd name="T12" fmla="*/ 71612 w 71628"/>
                  <a:gd name="T13" fmla="*/ 234058 h 373404"/>
                  <a:gd name="T14" fmla="*/ 59550 w 71628"/>
                  <a:gd name="T15" fmla="*/ 94388 h 3734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1628" h="373404">
                    <a:moveTo>
                      <a:pt x="59550" y="94388"/>
                    </a:moveTo>
                    <a:cubicBezTo>
                      <a:pt x="61794" y="55537"/>
                      <a:pt x="69648" y="32839"/>
                      <a:pt x="42999" y="2065"/>
                    </a:cubicBezTo>
                    <a:cubicBezTo>
                      <a:pt x="40054" y="-1277"/>
                      <a:pt x="34304" y="-581"/>
                      <a:pt x="33462" y="4293"/>
                    </a:cubicBezTo>
                    <a:cubicBezTo>
                      <a:pt x="25187" y="56651"/>
                      <a:pt x="8777" y="106225"/>
                      <a:pt x="34584" y="155102"/>
                    </a:cubicBezTo>
                    <a:cubicBezTo>
                      <a:pt x="69087" y="220411"/>
                      <a:pt x="21260" y="301873"/>
                      <a:pt x="502" y="362308"/>
                    </a:cubicBezTo>
                    <a:cubicBezTo>
                      <a:pt x="-1742" y="368993"/>
                      <a:pt x="3868" y="374980"/>
                      <a:pt x="10741" y="373031"/>
                    </a:cubicBezTo>
                    <a:cubicBezTo>
                      <a:pt x="50994" y="361055"/>
                      <a:pt x="72313" y="271099"/>
                      <a:pt x="71612" y="234058"/>
                    </a:cubicBezTo>
                    <a:cubicBezTo>
                      <a:pt x="70770" y="187826"/>
                      <a:pt x="56745" y="139924"/>
                      <a:pt x="59550" y="94388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65" name="Freeform: Shape 162">
                <a:extLst>
                  <a:ext uri="{FF2B5EF4-FFF2-40B4-BE49-F238E27FC236}">
                    <a16:creationId xmlns:a16="http://schemas.microsoft.com/office/drawing/2014/main" id="{AA5F5E2C-74FC-1AD1-B26C-BE58DBE14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4219" y="4428425"/>
                <a:ext cx="86155" cy="316975"/>
              </a:xfrm>
              <a:custGeom>
                <a:avLst/>
                <a:gdLst>
                  <a:gd name="T0" fmla="*/ 51474 w 86155"/>
                  <a:gd name="T1" fmla="*/ 2267 h 316975"/>
                  <a:gd name="T2" fmla="*/ 35204 w 86155"/>
                  <a:gd name="T3" fmla="*/ 6166 h 316975"/>
                  <a:gd name="T4" fmla="*/ 42778 w 86155"/>
                  <a:gd name="T5" fmla="*/ 133999 h 316975"/>
                  <a:gd name="T6" fmla="*/ 0 w 86155"/>
                  <a:gd name="T7" fmla="*/ 315861 h 316975"/>
                  <a:gd name="T8" fmla="*/ 1403 w 86155"/>
                  <a:gd name="T9" fmla="*/ 316975 h 316975"/>
                  <a:gd name="T10" fmla="*/ 77281 w 86155"/>
                  <a:gd name="T11" fmla="*/ 174660 h 316975"/>
                  <a:gd name="T12" fmla="*/ 51474 w 86155"/>
                  <a:gd name="T13" fmla="*/ 2267 h 3169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155" h="316975">
                    <a:moveTo>
                      <a:pt x="51474" y="2267"/>
                    </a:moveTo>
                    <a:cubicBezTo>
                      <a:pt x="46705" y="-1771"/>
                      <a:pt x="37168" y="-379"/>
                      <a:pt x="35204" y="6166"/>
                    </a:cubicBezTo>
                    <a:cubicBezTo>
                      <a:pt x="22862" y="46967"/>
                      <a:pt x="40394" y="91666"/>
                      <a:pt x="42778" y="133999"/>
                    </a:cubicBezTo>
                    <a:cubicBezTo>
                      <a:pt x="46845" y="205156"/>
                      <a:pt x="26088" y="251945"/>
                      <a:pt x="0" y="315861"/>
                    </a:cubicBezTo>
                    <a:lnTo>
                      <a:pt x="1403" y="316975"/>
                    </a:lnTo>
                    <a:cubicBezTo>
                      <a:pt x="48949" y="279934"/>
                      <a:pt x="61573" y="229665"/>
                      <a:pt x="77281" y="174660"/>
                    </a:cubicBezTo>
                    <a:cubicBezTo>
                      <a:pt x="91307" y="125783"/>
                      <a:pt x="92709" y="36940"/>
                      <a:pt x="51474" y="2267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66" name="Freeform: Shape 163">
                <a:extLst>
                  <a:ext uri="{FF2B5EF4-FFF2-40B4-BE49-F238E27FC236}">
                    <a16:creationId xmlns:a16="http://schemas.microsoft.com/office/drawing/2014/main" id="{7AF1A00A-CD1E-9165-CB3F-C50E7BB91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4261" y="4408352"/>
                <a:ext cx="89483" cy="322695"/>
              </a:xfrm>
              <a:custGeom>
                <a:avLst/>
                <a:gdLst>
                  <a:gd name="T0" fmla="*/ 88966 w 89483"/>
                  <a:gd name="T1" fmla="*/ 158807 h 322695"/>
                  <a:gd name="T2" fmla="*/ 16454 w 89483"/>
                  <a:gd name="T3" fmla="*/ 2009 h 322695"/>
                  <a:gd name="T4" fmla="*/ 2428 w 89483"/>
                  <a:gd name="T5" fmla="*/ 9529 h 322695"/>
                  <a:gd name="T6" fmla="*/ 40438 w 89483"/>
                  <a:gd name="T7" fmla="*/ 143907 h 322695"/>
                  <a:gd name="T8" fmla="*/ 2008 w 89483"/>
                  <a:gd name="T9" fmla="*/ 295273 h 322695"/>
                  <a:gd name="T10" fmla="*/ 35809 w 89483"/>
                  <a:gd name="T11" fmla="*/ 315743 h 322695"/>
                  <a:gd name="T12" fmla="*/ 88966 w 89483"/>
                  <a:gd name="T13" fmla="*/ 158807 h 3226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483" h="322695">
                    <a:moveTo>
                      <a:pt x="88966" y="158807"/>
                    </a:moveTo>
                    <a:cubicBezTo>
                      <a:pt x="85740" y="108815"/>
                      <a:pt x="54744" y="34176"/>
                      <a:pt x="16454" y="2009"/>
                    </a:cubicBezTo>
                    <a:cubicBezTo>
                      <a:pt x="10423" y="-3143"/>
                      <a:pt x="2008" y="2427"/>
                      <a:pt x="2428" y="9529"/>
                    </a:cubicBezTo>
                    <a:cubicBezTo>
                      <a:pt x="4812" y="56039"/>
                      <a:pt x="32303" y="97536"/>
                      <a:pt x="40438" y="143907"/>
                    </a:cubicBezTo>
                    <a:cubicBezTo>
                      <a:pt x="50536" y="201278"/>
                      <a:pt x="25851" y="245839"/>
                      <a:pt x="2008" y="295273"/>
                    </a:cubicBezTo>
                    <a:cubicBezTo>
                      <a:pt x="-7950" y="315743"/>
                      <a:pt x="21643" y="332732"/>
                      <a:pt x="35809" y="315743"/>
                    </a:cubicBezTo>
                    <a:cubicBezTo>
                      <a:pt x="74380" y="269651"/>
                      <a:pt x="92893" y="218545"/>
                      <a:pt x="88966" y="158807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67" name="Freeform: Shape 164">
                <a:extLst>
                  <a:ext uri="{FF2B5EF4-FFF2-40B4-BE49-F238E27FC236}">
                    <a16:creationId xmlns:a16="http://schemas.microsoft.com/office/drawing/2014/main" id="{F48B62F3-256B-2DEF-265D-BF36BA587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3885" y="4268276"/>
                <a:ext cx="209972" cy="408435"/>
              </a:xfrm>
              <a:custGeom>
                <a:avLst/>
                <a:gdLst>
                  <a:gd name="T0" fmla="*/ 195011 w 209972"/>
                  <a:gd name="T1" fmla="*/ 198900 h 408435"/>
                  <a:gd name="T2" fmla="*/ 158264 w 209972"/>
                  <a:gd name="T3" fmla="*/ 97803 h 408435"/>
                  <a:gd name="T4" fmla="*/ 119413 w 209972"/>
                  <a:gd name="T5" fmla="*/ 4504 h 408435"/>
                  <a:gd name="T6" fmla="*/ 99918 w 209972"/>
                  <a:gd name="T7" fmla="*/ 6593 h 408435"/>
                  <a:gd name="T8" fmla="*/ 92484 w 209972"/>
                  <a:gd name="T9" fmla="*/ 25671 h 408435"/>
                  <a:gd name="T10" fmla="*/ 73830 w 209972"/>
                  <a:gd name="T11" fmla="*/ 20240 h 408435"/>
                  <a:gd name="T12" fmla="*/ 6087 w 209972"/>
                  <a:gd name="T13" fmla="*/ 23860 h 408435"/>
                  <a:gd name="T14" fmla="*/ 5806 w 209972"/>
                  <a:gd name="T15" fmla="*/ 37924 h 408435"/>
                  <a:gd name="T16" fmla="*/ 61067 w 209972"/>
                  <a:gd name="T17" fmla="*/ 49900 h 408435"/>
                  <a:gd name="T18" fmla="*/ 41291 w 209972"/>
                  <a:gd name="T19" fmla="*/ 106297 h 408435"/>
                  <a:gd name="T20" fmla="*/ 32595 w 209972"/>
                  <a:gd name="T21" fmla="*/ 150440 h 408435"/>
                  <a:gd name="T22" fmla="*/ 101461 w 209972"/>
                  <a:gd name="T23" fmla="*/ 393852 h 408435"/>
                  <a:gd name="T24" fmla="*/ 127829 w 209972"/>
                  <a:gd name="T25" fmla="*/ 397890 h 408435"/>
                  <a:gd name="T26" fmla="*/ 73409 w 209972"/>
                  <a:gd name="T27" fmla="*/ 161998 h 408435"/>
                  <a:gd name="T28" fmla="*/ 80983 w 209972"/>
                  <a:gd name="T29" fmla="*/ 108247 h 408435"/>
                  <a:gd name="T30" fmla="*/ 94307 w 209972"/>
                  <a:gd name="T31" fmla="*/ 73434 h 408435"/>
                  <a:gd name="T32" fmla="*/ 137927 w 209972"/>
                  <a:gd name="T33" fmla="*/ 165479 h 408435"/>
                  <a:gd name="T34" fmla="*/ 185334 w 209972"/>
                  <a:gd name="T35" fmla="*/ 377142 h 408435"/>
                  <a:gd name="T36" fmla="*/ 202445 w 209972"/>
                  <a:gd name="T37" fmla="*/ 379787 h 408435"/>
                  <a:gd name="T38" fmla="*/ 195011 w 209972"/>
                  <a:gd name="T39" fmla="*/ 198900 h 4084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9972" h="408435">
                    <a:moveTo>
                      <a:pt x="195011" y="198900"/>
                    </a:moveTo>
                    <a:cubicBezTo>
                      <a:pt x="190523" y="164783"/>
                      <a:pt x="171448" y="129135"/>
                      <a:pt x="158264" y="97803"/>
                    </a:cubicBezTo>
                    <a:cubicBezTo>
                      <a:pt x="144519" y="64939"/>
                      <a:pt x="142555" y="31519"/>
                      <a:pt x="119413" y="4504"/>
                    </a:cubicBezTo>
                    <a:cubicBezTo>
                      <a:pt x="113523" y="-2319"/>
                      <a:pt x="104266" y="-1205"/>
                      <a:pt x="99918" y="6593"/>
                    </a:cubicBezTo>
                    <a:cubicBezTo>
                      <a:pt x="96412" y="12859"/>
                      <a:pt x="94027" y="19265"/>
                      <a:pt x="92484" y="25671"/>
                    </a:cubicBezTo>
                    <a:cubicBezTo>
                      <a:pt x="88276" y="20379"/>
                      <a:pt x="80422" y="18429"/>
                      <a:pt x="73830" y="20240"/>
                    </a:cubicBezTo>
                    <a:cubicBezTo>
                      <a:pt x="55877" y="24974"/>
                      <a:pt x="26985" y="23999"/>
                      <a:pt x="6087" y="23860"/>
                    </a:cubicBezTo>
                    <a:cubicBezTo>
                      <a:pt x="-2469" y="23721"/>
                      <a:pt x="-1487" y="36115"/>
                      <a:pt x="5806" y="37924"/>
                    </a:cubicBezTo>
                    <a:cubicBezTo>
                      <a:pt x="28247" y="43355"/>
                      <a:pt x="42413" y="47812"/>
                      <a:pt x="61067" y="49900"/>
                    </a:cubicBezTo>
                    <a:cubicBezTo>
                      <a:pt x="58262" y="70092"/>
                      <a:pt x="54895" y="91397"/>
                      <a:pt x="41291" y="106297"/>
                    </a:cubicBezTo>
                    <a:cubicBezTo>
                      <a:pt x="29790" y="118830"/>
                      <a:pt x="30070" y="134983"/>
                      <a:pt x="32595" y="150440"/>
                    </a:cubicBezTo>
                    <a:cubicBezTo>
                      <a:pt x="46060" y="232459"/>
                      <a:pt x="117590" y="308630"/>
                      <a:pt x="101461" y="393852"/>
                    </a:cubicBezTo>
                    <a:cubicBezTo>
                      <a:pt x="98235" y="410980"/>
                      <a:pt x="123340" y="413904"/>
                      <a:pt x="127829" y="397890"/>
                    </a:cubicBezTo>
                    <a:cubicBezTo>
                      <a:pt x="151812" y="310162"/>
                      <a:pt x="110297" y="239143"/>
                      <a:pt x="73409" y="161998"/>
                    </a:cubicBezTo>
                    <a:cubicBezTo>
                      <a:pt x="54755" y="123147"/>
                      <a:pt x="59524" y="134565"/>
                      <a:pt x="80983" y="108247"/>
                    </a:cubicBezTo>
                    <a:cubicBezTo>
                      <a:pt x="88838" y="98638"/>
                      <a:pt x="92624" y="86384"/>
                      <a:pt x="94307" y="73434"/>
                    </a:cubicBezTo>
                    <a:cubicBezTo>
                      <a:pt x="103004" y="105740"/>
                      <a:pt x="123761" y="137490"/>
                      <a:pt x="137927" y="165479"/>
                    </a:cubicBezTo>
                    <a:cubicBezTo>
                      <a:pt x="168363" y="225636"/>
                      <a:pt x="201603" y="308630"/>
                      <a:pt x="185334" y="377142"/>
                    </a:cubicBezTo>
                    <a:cubicBezTo>
                      <a:pt x="182669" y="388003"/>
                      <a:pt x="199640" y="390371"/>
                      <a:pt x="202445" y="379787"/>
                    </a:cubicBezTo>
                    <a:cubicBezTo>
                      <a:pt x="219556" y="315314"/>
                      <a:pt x="203286" y="262398"/>
                      <a:pt x="195011" y="198900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68" name="Freeform: Shape 165">
                <a:extLst>
                  <a:ext uri="{FF2B5EF4-FFF2-40B4-BE49-F238E27FC236}">
                    <a16:creationId xmlns:a16="http://schemas.microsoft.com/office/drawing/2014/main" id="{D911E041-3A8B-CD46-1104-A6A27E8BE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2311" y="4353766"/>
                <a:ext cx="79400" cy="262126"/>
              </a:xfrm>
              <a:custGeom>
                <a:avLst/>
                <a:gdLst>
                  <a:gd name="T0" fmla="*/ 54849 w 79400"/>
                  <a:gd name="T1" fmla="*/ 98231 h 262126"/>
                  <a:gd name="T2" fmla="*/ 2674 w 79400"/>
                  <a:gd name="T3" fmla="*/ 198 h 262126"/>
                  <a:gd name="T4" fmla="*/ 9 w 79400"/>
                  <a:gd name="T5" fmla="*/ 2148 h 262126"/>
                  <a:gd name="T6" fmla="*/ 43068 w 79400"/>
                  <a:gd name="T7" fmla="*/ 246395 h 262126"/>
                  <a:gd name="T8" fmla="*/ 79394 w 79400"/>
                  <a:gd name="T9" fmla="*/ 242636 h 262126"/>
                  <a:gd name="T10" fmla="*/ 54849 w 79400"/>
                  <a:gd name="T11" fmla="*/ 98231 h 2621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400" h="262126">
                    <a:moveTo>
                      <a:pt x="54849" y="98231"/>
                    </a:moveTo>
                    <a:cubicBezTo>
                      <a:pt x="48958" y="68153"/>
                      <a:pt x="31146" y="16491"/>
                      <a:pt x="2674" y="198"/>
                    </a:cubicBezTo>
                    <a:cubicBezTo>
                      <a:pt x="1412" y="-498"/>
                      <a:pt x="-131" y="755"/>
                      <a:pt x="9" y="2148"/>
                    </a:cubicBezTo>
                    <a:cubicBezTo>
                      <a:pt x="13053" y="83192"/>
                      <a:pt x="41104" y="163401"/>
                      <a:pt x="43068" y="246395"/>
                    </a:cubicBezTo>
                    <a:cubicBezTo>
                      <a:pt x="43629" y="269789"/>
                      <a:pt x="79955" y="265890"/>
                      <a:pt x="79394" y="242636"/>
                    </a:cubicBezTo>
                    <a:cubicBezTo>
                      <a:pt x="78272" y="194036"/>
                      <a:pt x="64106" y="145856"/>
                      <a:pt x="54849" y="98231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69" name="Freeform: Shape 166">
                <a:extLst>
                  <a:ext uri="{FF2B5EF4-FFF2-40B4-BE49-F238E27FC236}">
                    <a16:creationId xmlns:a16="http://schemas.microsoft.com/office/drawing/2014/main" id="{C216BAB6-BF40-BE47-7028-39B420AA4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1459" y="4128778"/>
                <a:ext cx="275945" cy="375751"/>
              </a:xfrm>
              <a:custGeom>
                <a:avLst/>
                <a:gdLst>
                  <a:gd name="T0" fmla="*/ 173695 w 275945"/>
                  <a:gd name="T1" fmla="*/ 214046 h 375751"/>
                  <a:gd name="T2" fmla="*/ 110019 w 275945"/>
                  <a:gd name="T3" fmla="*/ 149155 h 375751"/>
                  <a:gd name="T4" fmla="*/ 77340 w 275945"/>
                  <a:gd name="T5" fmla="*/ 5726 h 375751"/>
                  <a:gd name="T6" fmla="*/ 68503 w 275945"/>
                  <a:gd name="T7" fmla="*/ 295 h 375751"/>
                  <a:gd name="T8" fmla="*/ 26567 w 275945"/>
                  <a:gd name="T9" fmla="*/ 148737 h 375751"/>
                  <a:gd name="T10" fmla="*/ 131478 w 275945"/>
                  <a:gd name="T11" fmla="*/ 235909 h 375751"/>
                  <a:gd name="T12" fmla="*/ 257428 w 275945"/>
                  <a:gd name="T13" fmla="*/ 367780 h 375751"/>
                  <a:gd name="T14" fmla="*/ 275942 w 275945"/>
                  <a:gd name="T15" fmla="*/ 365830 h 375751"/>
                  <a:gd name="T16" fmla="*/ 173695 w 275945"/>
                  <a:gd name="T17" fmla="*/ 214046 h 3757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5945" h="375751">
                    <a:moveTo>
                      <a:pt x="173695" y="214046"/>
                    </a:moveTo>
                    <a:cubicBezTo>
                      <a:pt x="159670" y="190374"/>
                      <a:pt x="129936" y="167815"/>
                      <a:pt x="110019" y="149155"/>
                    </a:cubicBezTo>
                    <a:cubicBezTo>
                      <a:pt x="65137" y="107241"/>
                      <a:pt x="79443" y="57945"/>
                      <a:pt x="77340" y="5726"/>
                    </a:cubicBezTo>
                    <a:cubicBezTo>
                      <a:pt x="77199" y="1270"/>
                      <a:pt x="72290" y="-819"/>
                      <a:pt x="68503" y="295"/>
                    </a:cubicBezTo>
                    <a:cubicBezTo>
                      <a:pt x="7071" y="18816"/>
                      <a:pt x="-26871" y="100696"/>
                      <a:pt x="26567" y="148737"/>
                    </a:cubicBezTo>
                    <a:cubicBezTo>
                      <a:pt x="58125" y="177145"/>
                      <a:pt x="93749" y="216135"/>
                      <a:pt x="131478" y="235909"/>
                    </a:cubicBezTo>
                    <a:cubicBezTo>
                      <a:pt x="188703" y="265848"/>
                      <a:pt x="255885" y="286875"/>
                      <a:pt x="257428" y="367780"/>
                    </a:cubicBezTo>
                    <a:cubicBezTo>
                      <a:pt x="257708" y="379756"/>
                      <a:pt x="275802" y="377528"/>
                      <a:pt x="275942" y="365830"/>
                    </a:cubicBezTo>
                    <a:cubicBezTo>
                      <a:pt x="276503" y="287571"/>
                      <a:pt x="208339" y="272672"/>
                      <a:pt x="173695" y="214046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70" name="Freeform: Shape 167">
                <a:extLst>
                  <a:ext uri="{FF2B5EF4-FFF2-40B4-BE49-F238E27FC236}">
                    <a16:creationId xmlns:a16="http://schemas.microsoft.com/office/drawing/2014/main" id="{8AF64235-4C52-28DF-9C80-E88A1DB8E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029" y="3985249"/>
                <a:ext cx="364027" cy="335868"/>
              </a:xfrm>
              <a:custGeom>
                <a:avLst/>
                <a:gdLst>
                  <a:gd name="T0" fmla="*/ 350058 w 364027"/>
                  <a:gd name="T1" fmla="*/ 287810 h 335868"/>
                  <a:gd name="T2" fmla="*/ 249073 w 364027"/>
                  <a:gd name="T3" fmla="*/ 208436 h 335868"/>
                  <a:gd name="T4" fmla="*/ 174738 w 364027"/>
                  <a:gd name="T5" fmla="*/ 131291 h 335868"/>
                  <a:gd name="T6" fmla="*/ 99560 w 364027"/>
                  <a:gd name="T7" fmla="*/ 88680 h 335868"/>
                  <a:gd name="T8" fmla="*/ 55801 w 364027"/>
                  <a:gd name="T9" fmla="*/ 45233 h 335868"/>
                  <a:gd name="T10" fmla="*/ 54398 w 364027"/>
                  <a:gd name="T11" fmla="*/ 11256 h 335868"/>
                  <a:gd name="T12" fmla="*/ 31957 w 364027"/>
                  <a:gd name="T13" fmla="*/ 1230 h 335868"/>
                  <a:gd name="T14" fmla="*/ 2924 w 364027"/>
                  <a:gd name="T15" fmla="*/ 82970 h 335868"/>
                  <a:gd name="T16" fmla="*/ 125227 w 364027"/>
                  <a:gd name="T17" fmla="*/ 160255 h 335868"/>
                  <a:gd name="T18" fmla="*/ 202649 w 364027"/>
                  <a:gd name="T19" fmla="*/ 241578 h 335868"/>
                  <a:gd name="T20" fmla="*/ 253000 w 364027"/>
                  <a:gd name="T21" fmla="*/ 310786 h 335868"/>
                  <a:gd name="T22" fmla="*/ 361558 w 364027"/>
                  <a:gd name="T23" fmla="*/ 308976 h 335868"/>
                  <a:gd name="T24" fmla="*/ 350058 w 364027"/>
                  <a:gd name="T25" fmla="*/ 287810 h 3358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4027" h="335868">
                    <a:moveTo>
                      <a:pt x="350058" y="287810"/>
                    </a:moveTo>
                    <a:cubicBezTo>
                      <a:pt x="293955" y="296443"/>
                      <a:pt x="276143" y="247148"/>
                      <a:pt x="249073" y="208436"/>
                    </a:cubicBezTo>
                    <a:cubicBezTo>
                      <a:pt x="229017" y="179611"/>
                      <a:pt x="200685" y="154685"/>
                      <a:pt x="174738" y="131291"/>
                    </a:cubicBezTo>
                    <a:cubicBezTo>
                      <a:pt x="151876" y="110682"/>
                      <a:pt x="129014" y="97035"/>
                      <a:pt x="99560" y="88680"/>
                    </a:cubicBezTo>
                    <a:cubicBezTo>
                      <a:pt x="73052" y="81160"/>
                      <a:pt x="50050" y="87844"/>
                      <a:pt x="55801" y="45233"/>
                    </a:cubicBezTo>
                    <a:cubicBezTo>
                      <a:pt x="57624" y="31587"/>
                      <a:pt x="58606" y="23789"/>
                      <a:pt x="54398" y="11256"/>
                    </a:cubicBezTo>
                    <a:cubicBezTo>
                      <a:pt x="51453" y="2762"/>
                      <a:pt x="40372" y="-2530"/>
                      <a:pt x="31957" y="1230"/>
                    </a:cubicBezTo>
                    <a:cubicBezTo>
                      <a:pt x="4747" y="13484"/>
                      <a:pt x="-5632" y="55817"/>
                      <a:pt x="2924" y="82970"/>
                    </a:cubicBezTo>
                    <a:cubicBezTo>
                      <a:pt x="21719" y="142570"/>
                      <a:pt x="81187" y="129063"/>
                      <a:pt x="125227" y="160255"/>
                    </a:cubicBezTo>
                    <a:cubicBezTo>
                      <a:pt x="155663" y="181839"/>
                      <a:pt x="181049" y="211500"/>
                      <a:pt x="202649" y="241578"/>
                    </a:cubicBezTo>
                    <a:cubicBezTo>
                      <a:pt x="218217" y="263301"/>
                      <a:pt x="231261" y="294076"/>
                      <a:pt x="253000" y="310786"/>
                    </a:cubicBezTo>
                    <a:cubicBezTo>
                      <a:pt x="289046" y="338358"/>
                      <a:pt x="332245" y="350334"/>
                      <a:pt x="361558" y="308976"/>
                    </a:cubicBezTo>
                    <a:cubicBezTo>
                      <a:pt x="367590" y="300064"/>
                      <a:pt x="362120" y="285999"/>
                      <a:pt x="350058" y="287810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71" name="Freeform: Shape 168">
                <a:extLst>
                  <a:ext uri="{FF2B5EF4-FFF2-40B4-BE49-F238E27FC236}">
                    <a16:creationId xmlns:a16="http://schemas.microsoft.com/office/drawing/2014/main" id="{BFBE5C48-9159-AD0C-9327-ACEAC6593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195" y="3441032"/>
                <a:ext cx="1489114" cy="392968"/>
              </a:xfrm>
              <a:custGeom>
                <a:avLst/>
                <a:gdLst>
                  <a:gd name="T0" fmla="*/ 1426675 w 1489114"/>
                  <a:gd name="T1" fmla="*/ 126718 h 392968"/>
                  <a:gd name="T2" fmla="*/ 1353041 w 1489114"/>
                  <a:gd name="T3" fmla="*/ 241183 h 392968"/>
                  <a:gd name="T4" fmla="*/ 1332563 w 1489114"/>
                  <a:gd name="T5" fmla="*/ 296465 h 392968"/>
                  <a:gd name="T6" fmla="*/ 1198198 w 1489114"/>
                  <a:gd name="T7" fmla="*/ 283794 h 392968"/>
                  <a:gd name="T8" fmla="*/ 837179 w 1489114"/>
                  <a:gd name="T9" fmla="*/ 271679 h 392968"/>
                  <a:gd name="T10" fmla="*/ 432120 w 1489114"/>
                  <a:gd name="T11" fmla="*/ 244664 h 392968"/>
                  <a:gd name="T12" fmla="*/ 76852 w 1489114"/>
                  <a:gd name="T13" fmla="*/ 49990 h 392968"/>
                  <a:gd name="T14" fmla="*/ 76010 w 1489114"/>
                  <a:gd name="T15" fmla="*/ 40103 h 392968"/>
                  <a:gd name="T16" fmla="*/ 75730 w 1489114"/>
                  <a:gd name="T17" fmla="*/ 31609 h 392968"/>
                  <a:gd name="T18" fmla="*/ 3358 w 1489114"/>
                  <a:gd name="T19" fmla="*/ 29938 h 392968"/>
                  <a:gd name="T20" fmla="*/ 3217 w 1489114"/>
                  <a:gd name="T21" fmla="*/ 33141 h 392968"/>
                  <a:gd name="T22" fmla="*/ 1955 w 1489114"/>
                  <a:gd name="T23" fmla="*/ 38711 h 392968"/>
                  <a:gd name="T24" fmla="*/ 110653 w 1489114"/>
                  <a:gd name="T25" fmla="*/ 208876 h 392968"/>
                  <a:gd name="T26" fmla="*/ 514871 w 1489114"/>
                  <a:gd name="T27" fmla="*/ 346457 h 392968"/>
                  <a:gd name="T28" fmla="*/ 1008572 w 1489114"/>
                  <a:gd name="T29" fmla="*/ 368319 h 392968"/>
                  <a:gd name="T30" fmla="*/ 1206754 w 1489114"/>
                  <a:gd name="T31" fmla="*/ 364420 h 392968"/>
                  <a:gd name="T32" fmla="*/ 1368609 w 1489114"/>
                  <a:gd name="T33" fmla="*/ 392967 h 392968"/>
                  <a:gd name="T34" fmla="*/ 1402831 w 1489114"/>
                  <a:gd name="T35" fmla="*/ 338659 h 392968"/>
                  <a:gd name="T36" fmla="*/ 1433548 w 1489114"/>
                  <a:gd name="T37" fmla="*/ 252044 h 392968"/>
                  <a:gd name="T38" fmla="*/ 1488528 w 1489114"/>
                  <a:gd name="T39" fmla="*/ 135769 h 392968"/>
                  <a:gd name="T40" fmla="*/ 1426675 w 1489114"/>
                  <a:gd name="T41" fmla="*/ 126718 h 3929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89114" h="392968">
                    <a:moveTo>
                      <a:pt x="1426675" y="126718"/>
                    </a:moveTo>
                    <a:cubicBezTo>
                      <a:pt x="1421626" y="180608"/>
                      <a:pt x="1374079" y="196622"/>
                      <a:pt x="1353041" y="241183"/>
                    </a:cubicBezTo>
                    <a:cubicBezTo>
                      <a:pt x="1344064" y="260260"/>
                      <a:pt x="1336070" y="278363"/>
                      <a:pt x="1332563" y="296465"/>
                    </a:cubicBezTo>
                    <a:cubicBezTo>
                      <a:pt x="1288663" y="284350"/>
                      <a:pt x="1239854" y="273489"/>
                      <a:pt x="1198198" y="283794"/>
                    </a:cubicBezTo>
                    <a:cubicBezTo>
                      <a:pt x="1074773" y="314568"/>
                      <a:pt x="959763" y="265552"/>
                      <a:pt x="837179" y="271679"/>
                    </a:cubicBezTo>
                    <a:cubicBezTo>
                      <a:pt x="700430" y="278502"/>
                      <a:pt x="568168" y="253854"/>
                      <a:pt x="432120" y="244664"/>
                    </a:cubicBezTo>
                    <a:cubicBezTo>
                      <a:pt x="366621" y="240347"/>
                      <a:pt x="70260" y="138972"/>
                      <a:pt x="76852" y="49990"/>
                    </a:cubicBezTo>
                    <a:cubicBezTo>
                      <a:pt x="76992" y="46509"/>
                      <a:pt x="76571" y="43167"/>
                      <a:pt x="76010" y="40103"/>
                    </a:cubicBezTo>
                    <a:cubicBezTo>
                      <a:pt x="75870" y="37179"/>
                      <a:pt x="75870" y="34394"/>
                      <a:pt x="75730" y="31609"/>
                    </a:cubicBezTo>
                    <a:cubicBezTo>
                      <a:pt x="74467" y="-9192"/>
                      <a:pt x="4620" y="-11281"/>
                      <a:pt x="3358" y="29938"/>
                    </a:cubicBezTo>
                    <a:lnTo>
                      <a:pt x="3217" y="33141"/>
                    </a:lnTo>
                    <a:cubicBezTo>
                      <a:pt x="2656" y="34951"/>
                      <a:pt x="2236" y="36761"/>
                      <a:pt x="1955" y="38711"/>
                    </a:cubicBezTo>
                    <a:cubicBezTo>
                      <a:pt x="-10387" y="129364"/>
                      <a:pt x="36879" y="165569"/>
                      <a:pt x="110653" y="208876"/>
                    </a:cubicBezTo>
                    <a:cubicBezTo>
                      <a:pt x="236323" y="282679"/>
                      <a:pt x="371529" y="324873"/>
                      <a:pt x="514871" y="346457"/>
                    </a:cubicBezTo>
                    <a:cubicBezTo>
                      <a:pt x="678971" y="371104"/>
                      <a:pt x="843351" y="363306"/>
                      <a:pt x="1008572" y="368319"/>
                    </a:cubicBezTo>
                    <a:cubicBezTo>
                      <a:pt x="1074632" y="370408"/>
                      <a:pt x="1140974" y="360939"/>
                      <a:pt x="1206754" y="364420"/>
                    </a:cubicBezTo>
                    <a:cubicBezTo>
                      <a:pt x="1261594" y="367344"/>
                      <a:pt x="1312507" y="392410"/>
                      <a:pt x="1368609" y="392967"/>
                    </a:cubicBezTo>
                    <a:cubicBezTo>
                      <a:pt x="1402691" y="393245"/>
                      <a:pt x="1411808" y="363585"/>
                      <a:pt x="1402831" y="338659"/>
                    </a:cubicBezTo>
                    <a:cubicBezTo>
                      <a:pt x="1417558" y="312340"/>
                      <a:pt x="1426535" y="277666"/>
                      <a:pt x="1433548" y="252044"/>
                    </a:cubicBezTo>
                    <a:cubicBezTo>
                      <a:pt x="1445048" y="209990"/>
                      <a:pt x="1479972" y="181165"/>
                      <a:pt x="1488528" y="135769"/>
                    </a:cubicBezTo>
                    <a:cubicBezTo>
                      <a:pt x="1495961" y="96639"/>
                      <a:pt x="1430322" y="86892"/>
                      <a:pt x="1426675" y="126718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72" name="Freeform: Shape 169">
                <a:extLst>
                  <a:ext uri="{FF2B5EF4-FFF2-40B4-BE49-F238E27FC236}">
                    <a16:creationId xmlns:a16="http://schemas.microsoft.com/office/drawing/2014/main" id="{7F20360B-FD31-6C7E-C5F3-C03B70A3A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1938" y="3469863"/>
                <a:ext cx="243368" cy="150778"/>
              </a:xfrm>
              <a:custGeom>
                <a:avLst/>
                <a:gdLst>
                  <a:gd name="T0" fmla="*/ 188733 w 243368"/>
                  <a:gd name="T1" fmla="*/ 968 h 150778"/>
                  <a:gd name="T2" fmla="*/ 186208 w 243368"/>
                  <a:gd name="T3" fmla="*/ 4031 h 150778"/>
                  <a:gd name="T4" fmla="*/ 190556 w 243368"/>
                  <a:gd name="T5" fmla="*/ 59453 h 150778"/>
                  <a:gd name="T6" fmla="*/ 92657 w 243368"/>
                  <a:gd name="T7" fmla="*/ 67391 h 150778"/>
                  <a:gd name="T8" fmla="*/ 2052 w 243368"/>
                  <a:gd name="T9" fmla="*/ 71568 h 150778"/>
                  <a:gd name="T10" fmla="*/ 229 w 243368"/>
                  <a:gd name="T11" fmla="*/ 77278 h 150778"/>
                  <a:gd name="T12" fmla="*/ 80736 w 243368"/>
                  <a:gd name="T13" fmla="*/ 144258 h 150778"/>
                  <a:gd name="T14" fmla="*/ 215381 w 243368"/>
                  <a:gd name="T15" fmla="*/ 132282 h 150778"/>
                  <a:gd name="T16" fmla="*/ 188733 w 243368"/>
                  <a:gd name="T17" fmla="*/ 968 h 1507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3368" h="150778">
                    <a:moveTo>
                      <a:pt x="188733" y="968"/>
                    </a:moveTo>
                    <a:cubicBezTo>
                      <a:pt x="187330" y="1246"/>
                      <a:pt x="185928" y="2500"/>
                      <a:pt x="186208" y="4031"/>
                    </a:cubicBezTo>
                    <a:cubicBezTo>
                      <a:pt x="189855" y="19628"/>
                      <a:pt x="196307" y="43161"/>
                      <a:pt x="190556" y="59453"/>
                    </a:cubicBezTo>
                    <a:cubicBezTo>
                      <a:pt x="158017" y="61682"/>
                      <a:pt x="125477" y="68784"/>
                      <a:pt x="92657" y="67391"/>
                    </a:cubicBezTo>
                    <a:cubicBezTo>
                      <a:pt x="65027" y="66138"/>
                      <a:pt x="26457" y="54858"/>
                      <a:pt x="2052" y="71568"/>
                    </a:cubicBezTo>
                    <a:cubicBezTo>
                      <a:pt x="88" y="72961"/>
                      <a:pt x="-332" y="75189"/>
                      <a:pt x="229" y="77278"/>
                    </a:cubicBezTo>
                    <a:cubicBezTo>
                      <a:pt x="8784" y="107635"/>
                      <a:pt x="51843" y="136599"/>
                      <a:pt x="80736" y="144258"/>
                    </a:cubicBezTo>
                    <a:cubicBezTo>
                      <a:pt x="116781" y="153866"/>
                      <a:pt x="183543" y="155119"/>
                      <a:pt x="215381" y="132282"/>
                    </a:cubicBezTo>
                    <a:cubicBezTo>
                      <a:pt x="255635" y="103736"/>
                      <a:pt x="257178" y="-11704"/>
                      <a:pt x="188733" y="968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73" name="Freeform: Shape 170">
                <a:extLst>
                  <a:ext uri="{FF2B5EF4-FFF2-40B4-BE49-F238E27FC236}">
                    <a16:creationId xmlns:a16="http://schemas.microsoft.com/office/drawing/2014/main" id="{EA0A0482-E292-607A-1A08-402739730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0593" y="3289264"/>
                <a:ext cx="1003961" cy="387941"/>
              </a:xfrm>
              <a:custGeom>
                <a:avLst/>
                <a:gdLst>
                  <a:gd name="T0" fmla="*/ 880528 w 1003961"/>
                  <a:gd name="T1" fmla="*/ 85344 h 387941"/>
                  <a:gd name="T2" fmla="*/ 749529 w 1003961"/>
                  <a:gd name="T3" fmla="*/ 43011 h 387941"/>
                  <a:gd name="T4" fmla="*/ 622878 w 1003961"/>
                  <a:gd name="T5" fmla="*/ 29643 h 387941"/>
                  <a:gd name="T6" fmla="*/ 533394 w 1003961"/>
                  <a:gd name="T7" fmla="*/ 79635 h 387941"/>
                  <a:gd name="T8" fmla="*/ 507868 w 1003961"/>
                  <a:gd name="T9" fmla="*/ 116397 h 387941"/>
                  <a:gd name="T10" fmla="*/ 497208 w 1003961"/>
                  <a:gd name="T11" fmla="*/ 148843 h 387941"/>
                  <a:gd name="T12" fmla="*/ 406042 w 1003961"/>
                  <a:gd name="T13" fmla="*/ 163046 h 387941"/>
                  <a:gd name="T14" fmla="*/ 410250 w 1003961"/>
                  <a:gd name="T15" fmla="*/ 153577 h 387941"/>
                  <a:gd name="T16" fmla="*/ 411512 w 1003961"/>
                  <a:gd name="T17" fmla="*/ 144804 h 387941"/>
                  <a:gd name="T18" fmla="*/ 457376 w 1003961"/>
                  <a:gd name="T19" fmla="*/ 107624 h 387941"/>
                  <a:gd name="T20" fmla="*/ 422171 w 1003961"/>
                  <a:gd name="T21" fmla="*/ 70583 h 387941"/>
                  <a:gd name="T22" fmla="*/ 364526 w 1003961"/>
                  <a:gd name="T23" fmla="*/ 105953 h 387941"/>
                  <a:gd name="T24" fmla="*/ 299027 w 1003961"/>
                  <a:gd name="T25" fmla="*/ 109991 h 387941"/>
                  <a:gd name="T26" fmla="*/ 278970 w 1003961"/>
                  <a:gd name="T27" fmla="*/ 81584 h 387941"/>
                  <a:gd name="T28" fmla="*/ 275183 w 1003961"/>
                  <a:gd name="T29" fmla="*/ 59304 h 387941"/>
                  <a:gd name="T30" fmla="*/ 296081 w 1003961"/>
                  <a:gd name="T31" fmla="*/ 37720 h 387941"/>
                  <a:gd name="T32" fmla="*/ 263121 w 1003961"/>
                  <a:gd name="T33" fmla="*/ 2907 h 387941"/>
                  <a:gd name="T34" fmla="*/ 94954 w 1003961"/>
                  <a:gd name="T35" fmla="*/ 78938 h 387941"/>
                  <a:gd name="T36" fmla="*/ 3227 w 1003961"/>
                  <a:gd name="T37" fmla="*/ 118068 h 387941"/>
                  <a:gd name="T38" fmla="*/ 2666 w 1003961"/>
                  <a:gd name="T39" fmla="*/ 136032 h 387941"/>
                  <a:gd name="T40" fmla="*/ 3928 w 1003961"/>
                  <a:gd name="T41" fmla="*/ 138120 h 387941"/>
                  <a:gd name="T42" fmla="*/ 26930 w 1003961"/>
                  <a:gd name="T43" fmla="*/ 135753 h 387941"/>
                  <a:gd name="T44" fmla="*/ 138434 w 1003961"/>
                  <a:gd name="T45" fmla="*/ 132272 h 387941"/>
                  <a:gd name="T46" fmla="*/ 198884 w 1003961"/>
                  <a:gd name="T47" fmla="*/ 101219 h 387941"/>
                  <a:gd name="T48" fmla="*/ 210665 w 1003961"/>
                  <a:gd name="T49" fmla="*/ 146197 h 387941"/>
                  <a:gd name="T50" fmla="*/ 211928 w 1003961"/>
                  <a:gd name="T51" fmla="*/ 148007 h 387941"/>
                  <a:gd name="T52" fmla="*/ 221044 w 1003961"/>
                  <a:gd name="T53" fmla="*/ 159426 h 387941"/>
                  <a:gd name="T54" fmla="*/ 221184 w 1003961"/>
                  <a:gd name="T55" fmla="*/ 159565 h 387941"/>
                  <a:gd name="T56" fmla="*/ 313894 w 1003961"/>
                  <a:gd name="T57" fmla="*/ 187555 h 387941"/>
                  <a:gd name="T58" fmla="*/ 327639 w 1003961"/>
                  <a:gd name="T59" fmla="*/ 183098 h 387941"/>
                  <a:gd name="T60" fmla="*/ 336335 w 1003961"/>
                  <a:gd name="T61" fmla="*/ 205796 h 387941"/>
                  <a:gd name="T62" fmla="*/ 357934 w 1003961"/>
                  <a:gd name="T63" fmla="*/ 222089 h 387941"/>
                  <a:gd name="T64" fmla="*/ 528906 w 1003961"/>
                  <a:gd name="T65" fmla="*/ 231836 h 387941"/>
                  <a:gd name="T66" fmla="*/ 564110 w 1003961"/>
                  <a:gd name="T67" fmla="*/ 177807 h 387941"/>
                  <a:gd name="T68" fmla="*/ 794831 w 1003961"/>
                  <a:gd name="T69" fmla="*/ 122106 h 387941"/>
                  <a:gd name="T70" fmla="*/ 922605 w 1003961"/>
                  <a:gd name="T71" fmla="*/ 370670 h 387941"/>
                  <a:gd name="T72" fmla="*/ 946869 w 1003961"/>
                  <a:gd name="T73" fmla="*/ 385431 h 387941"/>
                  <a:gd name="T74" fmla="*/ 880528 w 1003961"/>
                  <a:gd name="T75" fmla="*/ 85344 h 3879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03961" h="387941">
                    <a:moveTo>
                      <a:pt x="880528" y="85344"/>
                    </a:moveTo>
                    <a:cubicBezTo>
                      <a:pt x="841256" y="62367"/>
                      <a:pt x="790624" y="63899"/>
                      <a:pt x="749529" y="43011"/>
                    </a:cubicBezTo>
                    <a:cubicBezTo>
                      <a:pt x="710818" y="23377"/>
                      <a:pt x="664253" y="25048"/>
                      <a:pt x="622878" y="29643"/>
                    </a:cubicBezTo>
                    <a:cubicBezTo>
                      <a:pt x="592863" y="32985"/>
                      <a:pt x="551207" y="54848"/>
                      <a:pt x="533394" y="79635"/>
                    </a:cubicBezTo>
                    <a:cubicBezTo>
                      <a:pt x="523997" y="91332"/>
                      <a:pt x="515442" y="103446"/>
                      <a:pt x="507868" y="116397"/>
                    </a:cubicBezTo>
                    <a:cubicBezTo>
                      <a:pt x="504361" y="127259"/>
                      <a:pt x="500715" y="137981"/>
                      <a:pt x="497208" y="148843"/>
                    </a:cubicBezTo>
                    <a:cubicBezTo>
                      <a:pt x="489073" y="186301"/>
                      <a:pt x="458498" y="190757"/>
                      <a:pt x="406042" y="163046"/>
                    </a:cubicBezTo>
                    <a:cubicBezTo>
                      <a:pt x="407585" y="159983"/>
                      <a:pt x="408987" y="156919"/>
                      <a:pt x="410250" y="153577"/>
                    </a:cubicBezTo>
                    <a:cubicBezTo>
                      <a:pt x="411231" y="150653"/>
                      <a:pt x="411372" y="147729"/>
                      <a:pt x="411512" y="144804"/>
                    </a:cubicBezTo>
                    <a:cubicBezTo>
                      <a:pt x="427641" y="134778"/>
                      <a:pt x="443350" y="122524"/>
                      <a:pt x="457376" y="107624"/>
                    </a:cubicBezTo>
                    <a:cubicBezTo>
                      <a:pt x="477713" y="85901"/>
                      <a:pt x="445594" y="54430"/>
                      <a:pt x="422171" y="70583"/>
                    </a:cubicBezTo>
                    <a:cubicBezTo>
                      <a:pt x="402816" y="83951"/>
                      <a:pt x="382058" y="94534"/>
                      <a:pt x="364526" y="105953"/>
                    </a:cubicBezTo>
                    <a:cubicBezTo>
                      <a:pt x="340542" y="116258"/>
                      <a:pt x="316418" y="120435"/>
                      <a:pt x="299027" y="109991"/>
                    </a:cubicBezTo>
                    <a:cubicBezTo>
                      <a:pt x="292294" y="100522"/>
                      <a:pt x="285702" y="91053"/>
                      <a:pt x="278970" y="81584"/>
                    </a:cubicBezTo>
                    <a:cubicBezTo>
                      <a:pt x="277007" y="75318"/>
                      <a:pt x="275884" y="67659"/>
                      <a:pt x="275183" y="59304"/>
                    </a:cubicBezTo>
                    <a:cubicBezTo>
                      <a:pt x="282196" y="51227"/>
                      <a:pt x="289629" y="43708"/>
                      <a:pt x="296081" y="37720"/>
                    </a:cubicBezTo>
                    <a:cubicBezTo>
                      <a:pt x="317681" y="17250"/>
                      <a:pt x="284720" y="-8790"/>
                      <a:pt x="263121" y="2907"/>
                    </a:cubicBezTo>
                    <a:cubicBezTo>
                      <a:pt x="209263" y="31871"/>
                      <a:pt x="149374" y="50252"/>
                      <a:pt x="94954" y="78938"/>
                    </a:cubicBezTo>
                    <a:cubicBezTo>
                      <a:pt x="63397" y="95648"/>
                      <a:pt x="28192" y="91471"/>
                      <a:pt x="3227" y="118068"/>
                    </a:cubicBezTo>
                    <a:cubicBezTo>
                      <a:pt x="-1402" y="123081"/>
                      <a:pt x="-560" y="130600"/>
                      <a:pt x="2666" y="136032"/>
                    </a:cubicBezTo>
                    <a:lnTo>
                      <a:pt x="3928" y="138120"/>
                    </a:lnTo>
                    <a:cubicBezTo>
                      <a:pt x="9819" y="147729"/>
                      <a:pt x="22161" y="143412"/>
                      <a:pt x="26930" y="135753"/>
                    </a:cubicBezTo>
                    <a:cubicBezTo>
                      <a:pt x="18234" y="149957"/>
                      <a:pt x="124268" y="138120"/>
                      <a:pt x="138434" y="132272"/>
                    </a:cubicBezTo>
                    <a:cubicBezTo>
                      <a:pt x="158210" y="124056"/>
                      <a:pt x="178547" y="113194"/>
                      <a:pt x="198884" y="101219"/>
                    </a:cubicBezTo>
                    <a:cubicBezTo>
                      <a:pt x="198603" y="117650"/>
                      <a:pt x="202671" y="133107"/>
                      <a:pt x="210665" y="146197"/>
                    </a:cubicBezTo>
                    <a:lnTo>
                      <a:pt x="211928" y="148007"/>
                    </a:lnTo>
                    <a:cubicBezTo>
                      <a:pt x="214592" y="152045"/>
                      <a:pt x="217538" y="155805"/>
                      <a:pt x="221044" y="159426"/>
                    </a:cubicBezTo>
                    <a:lnTo>
                      <a:pt x="221184" y="159565"/>
                    </a:lnTo>
                    <a:cubicBezTo>
                      <a:pt x="241101" y="180592"/>
                      <a:pt x="273220" y="192568"/>
                      <a:pt x="313894" y="187555"/>
                    </a:cubicBezTo>
                    <a:cubicBezTo>
                      <a:pt x="319223" y="186858"/>
                      <a:pt x="323852" y="185326"/>
                      <a:pt x="327639" y="183098"/>
                    </a:cubicBezTo>
                    <a:cubicBezTo>
                      <a:pt x="329602" y="190061"/>
                      <a:pt x="332267" y="197581"/>
                      <a:pt x="336335" y="205796"/>
                    </a:cubicBezTo>
                    <a:cubicBezTo>
                      <a:pt x="341244" y="215823"/>
                      <a:pt x="349519" y="220975"/>
                      <a:pt x="357934" y="222089"/>
                    </a:cubicBezTo>
                    <a:cubicBezTo>
                      <a:pt x="399169" y="260662"/>
                      <a:pt x="480097" y="266510"/>
                      <a:pt x="528906" y="231836"/>
                    </a:cubicBezTo>
                    <a:cubicBezTo>
                      <a:pt x="548402" y="217911"/>
                      <a:pt x="555695" y="198973"/>
                      <a:pt x="564110" y="177807"/>
                    </a:cubicBezTo>
                    <a:cubicBezTo>
                      <a:pt x="608852" y="65709"/>
                      <a:pt x="719935" y="108877"/>
                      <a:pt x="794831" y="122106"/>
                    </a:cubicBezTo>
                    <a:cubicBezTo>
                      <a:pt x="889644" y="138956"/>
                      <a:pt x="934667" y="299095"/>
                      <a:pt x="922605" y="370670"/>
                    </a:cubicBezTo>
                    <a:cubicBezTo>
                      <a:pt x="920220" y="384456"/>
                      <a:pt x="935929" y="392254"/>
                      <a:pt x="946869" y="385431"/>
                    </a:cubicBezTo>
                    <a:cubicBezTo>
                      <a:pt x="1066928" y="311767"/>
                      <a:pt x="974639" y="140209"/>
                      <a:pt x="880528" y="85344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74" name="Freeform: Shape 171">
                <a:extLst>
                  <a:ext uri="{FF2B5EF4-FFF2-40B4-BE49-F238E27FC236}">
                    <a16:creationId xmlns:a16="http://schemas.microsoft.com/office/drawing/2014/main" id="{C4F573AC-3ABC-B527-95C6-9CCBD2341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188" y="3215061"/>
                <a:ext cx="1796250" cy="833546"/>
              </a:xfrm>
              <a:custGeom>
                <a:avLst/>
                <a:gdLst>
                  <a:gd name="T0" fmla="*/ 1770180 w 1796250"/>
                  <a:gd name="T1" fmla="*/ 324281 h 833546"/>
                  <a:gd name="T2" fmla="*/ 1622350 w 1796250"/>
                  <a:gd name="T3" fmla="*/ 146736 h 833546"/>
                  <a:gd name="T4" fmla="*/ 1464281 w 1796250"/>
                  <a:gd name="T5" fmla="*/ 3446 h 833546"/>
                  <a:gd name="T6" fmla="*/ 1375640 w 1796250"/>
                  <a:gd name="T7" fmla="*/ 137128 h 833546"/>
                  <a:gd name="T8" fmla="*/ 1366523 w 1796250"/>
                  <a:gd name="T9" fmla="*/ 143672 h 833546"/>
                  <a:gd name="T10" fmla="*/ 1371432 w 1796250"/>
                  <a:gd name="T11" fmla="*/ 152306 h 833546"/>
                  <a:gd name="T12" fmla="*/ 1410984 w 1796250"/>
                  <a:gd name="T13" fmla="*/ 197563 h 833546"/>
                  <a:gd name="T14" fmla="*/ 1501870 w 1796250"/>
                  <a:gd name="T15" fmla="*/ 317876 h 833546"/>
                  <a:gd name="T16" fmla="*/ 1462177 w 1796250"/>
                  <a:gd name="T17" fmla="*/ 447241 h 833546"/>
                  <a:gd name="T18" fmla="*/ 1401447 w 1796250"/>
                  <a:gd name="T19" fmla="*/ 586214 h 833546"/>
                  <a:gd name="T20" fmla="*/ 1439175 w 1796250"/>
                  <a:gd name="T21" fmla="*/ 437354 h 833546"/>
                  <a:gd name="T22" fmla="*/ 1330337 w 1796250"/>
                  <a:gd name="T23" fmla="*/ 399756 h 833546"/>
                  <a:gd name="T24" fmla="*/ 1199198 w 1796250"/>
                  <a:gd name="T25" fmla="*/ 469939 h 833546"/>
                  <a:gd name="T26" fmla="*/ 570430 w 1796250"/>
                  <a:gd name="T27" fmla="*/ 476205 h 833546"/>
                  <a:gd name="T28" fmla="*/ 528494 w 1796250"/>
                  <a:gd name="T29" fmla="*/ 289886 h 833546"/>
                  <a:gd name="T30" fmla="*/ 961744 w 1796250"/>
                  <a:gd name="T31" fmla="*/ 390148 h 833546"/>
                  <a:gd name="T32" fmla="*/ 739439 w 1796250"/>
                  <a:gd name="T33" fmla="*/ 249921 h 833546"/>
                  <a:gd name="T34" fmla="*/ 54148 w 1796250"/>
                  <a:gd name="T35" fmla="*/ 274708 h 833546"/>
                  <a:gd name="T36" fmla="*/ 50081 w 1796250"/>
                  <a:gd name="T37" fmla="*/ 255770 h 833546"/>
                  <a:gd name="T38" fmla="*/ 38019 w 1796250"/>
                  <a:gd name="T39" fmla="*/ 238642 h 833546"/>
                  <a:gd name="T40" fmla="*/ 16560 w 1796250"/>
                  <a:gd name="T41" fmla="*/ 341131 h 833546"/>
                  <a:gd name="T42" fmla="*/ 77851 w 1796250"/>
                  <a:gd name="T43" fmla="*/ 379704 h 833546"/>
                  <a:gd name="T44" fmla="*/ 124557 w 1796250"/>
                  <a:gd name="T45" fmla="*/ 357006 h 833546"/>
                  <a:gd name="T46" fmla="*/ 163407 w 1796250"/>
                  <a:gd name="T47" fmla="*/ 365779 h 833546"/>
                  <a:gd name="T48" fmla="*/ 410538 w 1796250"/>
                  <a:gd name="T49" fmla="*/ 525778 h 833546"/>
                  <a:gd name="T50" fmla="*/ 376176 w 1796250"/>
                  <a:gd name="T51" fmla="*/ 528981 h 833546"/>
                  <a:gd name="T52" fmla="*/ 348826 w 1796250"/>
                  <a:gd name="T53" fmla="*/ 530931 h 833546"/>
                  <a:gd name="T54" fmla="*/ 631442 w 1796250"/>
                  <a:gd name="T55" fmla="*/ 706666 h 833546"/>
                  <a:gd name="T56" fmla="*/ 807743 w 1796250"/>
                  <a:gd name="T57" fmla="*/ 738277 h 833546"/>
                  <a:gd name="T58" fmla="*/ 1402989 w 1796250"/>
                  <a:gd name="T59" fmla="*/ 679234 h 833546"/>
                  <a:gd name="T60" fmla="*/ 1450115 w 1796250"/>
                  <a:gd name="T61" fmla="*/ 707780 h 833546"/>
                  <a:gd name="T62" fmla="*/ 1492052 w 1796250"/>
                  <a:gd name="T63" fmla="*/ 825448 h 833546"/>
                  <a:gd name="T64" fmla="*/ 1494717 w 1796250"/>
                  <a:gd name="T65" fmla="*/ 827815 h 833546"/>
                  <a:gd name="T66" fmla="*/ 1496821 w 1796250"/>
                  <a:gd name="T67" fmla="*/ 787989 h 833546"/>
                  <a:gd name="T68" fmla="*/ 1783363 w 1796250"/>
                  <a:gd name="T69" fmla="*/ 378311 h 833546"/>
                  <a:gd name="T70" fmla="*/ 621764 w 1796250"/>
                  <a:gd name="T71" fmla="*/ 582872 h 833546"/>
                  <a:gd name="T72" fmla="*/ 674360 w 1796250"/>
                  <a:gd name="T73" fmla="*/ 568250 h 833546"/>
                  <a:gd name="T74" fmla="*/ 816439 w 1796250"/>
                  <a:gd name="T75" fmla="*/ 713490 h 833546"/>
                  <a:gd name="T76" fmla="*/ 740841 w 1796250"/>
                  <a:gd name="T77" fmla="*/ 695805 h 833546"/>
                  <a:gd name="T78" fmla="*/ 670853 w 1796250"/>
                  <a:gd name="T79" fmla="*/ 662245 h 833546"/>
                  <a:gd name="T80" fmla="*/ 700167 w 1796250"/>
                  <a:gd name="T81" fmla="*/ 653194 h 833546"/>
                  <a:gd name="T82" fmla="*/ 1219815 w 1796250"/>
                  <a:gd name="T83" fmla="*/ 655004 h 833546"/>
                  <a:gd name="T84" fmla="*/ 816439 w 1796250"/>
                  <a:gd name="T85" fmla="*/ 713490 h 8335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96250" h="833546">
                    <a:moveTo>
                      <a:pt x="1785187" y="331244"/>
                    </a:moveTo>
                    <a:cubicBezTo>
                      <a:pt x="1780839" y="328320"/>
                      <a:pt x="1775650" y="326092"/>
                      <a:pt x="1770180" y="324281"/>
                    </a:cubicBezTo>
                    <a:cubicBezTo>
                      <a:pt x="1756715" y="280974"/>
                      <a:pt x="1718846" y="243237"/>
                      <a:pt x="1690654" y="209956"/>
                    </a:cubicBezTo>
                    <a:cubicBezTo>
                      <a:pt x="1677190" y="194081"/>
                      <a:pt x="1649980" y="161914"/>
                      <a:pt x="1622350" y="146736"/>
                    </a:cubicBezTo>
                    <a:cubicBezTo>
                      <a:pt x="1609586" y="120278"/>
                      <a:pt x="1598226" y="92985"/>
                      <a:pt x="1581255" y="68894"/>
                    </a:cubicBezTo>
                    <a:cubicBezTo>
                      <a:pt x="1559375" y="37841"/>
                      <a:pt x="1507901" y="-13821"/>
                      <a:pt x="1464281" y="3446"/>
                    </a:cubicBezTo>
                    <a:cubicBezTo>
                      <a:pt x="1439596" y="13193"/>
                      <a:pt x="1429358" y="28650"/>
                      <a:pt x="1416875" y="51488"/>
                    </a:cubicBezTo>
                    <a:cubicBezTo>
                      <a:pt x="1408039" y="67780"/>
                      <a:pt x="1395696" y="117214"/>
                      <a:pt x="1375640" y="137128"/>
                    </a:cubicBezTo>
                    <a:lnTo>
                      <a:pt x="1375359" y="137406"/>
                    </a:lnTo>
                    <a:cubicBezTo>
                      <a:pt x="1372554" y="140191"/>
                      <a:pt x="1369608" y="142280"/>
                      <a:pt x="1366523" y="143672"/>
                    </a:cubicBezTo>
                    <a:cubicBezTo>
                      <a:pt x="1362315" y="145482"/>
                      <a:pt x="1363157" y="150913"/>
                      <a:pt x="1367365" y="151888"/>
                    </a:cubicBezTo>
                    <a:cubicBezTo>
                      <a:pt x="1368767" y="152306"/>
                      <a:pt x="1370029" y="152027"/>
                      <a:pt x="1371432" y="152306"/>
                    </a:cubicBezTo>
                    <a:cubicBezTo>
                      <a:pt x="1371712" y="153977"/>
                      <a:pt x="1371432" y="155230"/>
                      <a:pt x="1372133" y="157040"/>
                    </a:cubicBezTo>
                    <a:cubicBezTo>
                      <a:pt x="1377743" y="172497"/>
                      <a:pt x="1398081" y="188233"/>
                      <a:pt x="1410984" y="197563"/>
                    </a:cubicBezTo>
                    <a:cubicBezTo>
                      <a:pt x="1418838" y="203272"/>
                      <a:pt x="1426973" y="209817"/>
                      <a:pt x="1435248" y="216083"/>
                    </a:cubicBezTo>
                    <a:cubicBezTo>
                      <a:pt x="1457409" y="250339"/>
                      <a:pt x="1486722" y="277075"/>
                      <a:pt x="1501870" y="317876"/>
                    </a:cubicBezTo>
                    <a:cubicBezTo>
                      <a:pt x="1518420" y="362576"/>
                      <a:pt x="1467928" y="396692"/>
                      <a:pt x="1461617" y="438050"/>
                    </a:cubicBezTo>
                    <a:cubicBezTo>
                      <a:pt x="1461196" y="441114"/>
                      <a:pt x="1461476" y="444316"/>
                      <a:pt x="1462177" y="447241"/>
                    </a:cubicBezTo>
                    <a:cubicBezTo>
                      <a:pt x="1443944" y="466318"/>
                      <a:pt x="1428656" y="487484"/>
                      <a:pt x="1417576" y="508651"/>
                    </a:cubicBezTo>
                    <a:cubicBezTo>
                      <a:pt x="1405093" y="532602"/>
                      <a:pt x="1400745" y="559338"/>
                      <a:pt x="1401447" y="586214"/>
                    </a:cubicBezTo>
                    <a:cubicBezTo>
                      <a:pt x="1386439" y="567972"/>
                      <a:pt x="1365120" y="556414"/>
                      <a:pt x="1341417" y="549173"/>
                    </a:cubicBezTo>
                    <a:cubicBezTo>
                      <a:pt x="1383774" y="526893"/>
                      <a:pt x="1418418" y="492080"/>
                      <a:pt x="1439175" y="437354"/>
                    </a:cubicBezTo>
                    <a:cubicBezTo>
                      <a:pt x="1483496" y="320522"/>
                      <a:pt x="1401587" y="283202"/>
                      <a:pt x="1302847" y="327345"/>
                    </a:cubicBezTo>
                    <a:cubicBezTo>
                      <a:pt x="1256422" y="348094"/>
                      <a:pt x="1286717" y="422454"/>
                      <a:pt x="1330337" y="399756"/>
                    </a:cubicBezTo>
                    <a:cubicBezTo>
                      <a:pt x="1336789" y="396414"/>
                      <a:pt x="1421223" y="343498"/>
                      <a:pt x="1379987" y="401705"/>
                    </a:cubicBezTo>
                    <a:cubicBezTo>
                      <a:pt x="1337350" y="461723"/>
                      <a:pt x="1266941" y="475926"/>
                      <a:pt x="1199198" y="469939"/>
                    </a:cubicBezTo>
                    <a:cubicBezTo>
                      <a:pt x="1103263" y="461584"/>
                      <a:pt x="1006907" y="454760"/>
                      <a:pt x="910691" y="459913"/>
                    </a:cubicBezTo>
                    <a:cubicBezTo>
                      <a:pt x="796523" y="466040"/>
                      <a:pt x="685300" y="485953"/>
                      <a:pt x="570430" y="476205"/>
                    </a:cubicBezTo>
                    <a:cubicBezTo>
                      <a:pt x="497217" y="470078"/>
                      <a:pt x="255135" y="423011"/>
                      <a:pt x="234938" y="313420"/>
                    </a:cubicBezTo>
                    <a:cubicBezTo>
                      <a:pt x="332276" y="294064"/>
                      <a:pt x="449670" y="300748"/>
                      <a:pt x="528494" y="289886"/>
                    </a:cubicBezTo>
                    <a:cubicBezTo>
                      <a:pt x="604653" y="279442"/>
                      <a:pt x="676464" y="313559"/>
                      <a:pt x="749958" y="328320"/>
                    </a:cubicBezTo>
                    <a:cubicBezTo>
                      <a:pt x="824995" y="343498"/>
                      <a:pt x="893299" y="353107"/>
                      <a:pt x="961744" y="390148"/>
                    </a:cubicBezTo>
                    <a:cubicBezTo>
                      <a:pt x="980959" y="400591"/>
                      <a:pt x="1000174" y="369399"/>
                      <a:pt x="981801" y="357284"/>
                    </a:cubicBezTo>
                    <a:cubicBezTo>
                      <a:pt x="904800" y="306597"/>
                      <a:pt x="822751" y="286266"/>
                      <a:pt x="739439" y="249921"/>
                    </a:cubicBezTo>
                    <a:cubicBezTo>
                      <a:pt x="619380" y="197563"/>
                      <a:pt x="558789" y="181409"/>
                      <a:pt x="426808" y="195613"/>
                    </a:cubicBezTo>
                    <a:cubicBezTo>
                      <a:pt x="375475" y="201044"/>
                      <a:pt x="113897" y="199512"/>
                      <a:pt x="54148" y="274708"/>
                    </a:cubicBezTo>
                    <a:cubicBezTo>
                      <a:pt x="52886" y="268442"/>
                      <a:pt x="51483" y="262036"/>
                      <a:pt x="50081" y="255909"/>
                    </a:cubicBezTo>
                    <a:lnTo>
                      <a:pt x="50081" y="255770"/>
                    </a:lnTo>
                    <a:cubicBezTo>
                      <a:pt x="49239" y="252288"/>
                      <a:pt x="48538" y="248807"/>
                      <a:pt x="47556" y="245465"/>
                    </a:cubicBezTo>
                    <a:cubicBezTo>
                      <a:pt x="46434" y="241288"/>
                      <a:pt x="42226" y="239060"/>
                      <a:pt x="38019" y="238642"/>
                    </a:cubicBezTo>
                    <a:cubicBezTo>
                      <a:pt x="23432" y="229591"/>
                      <a:pt x="290" y="236414"/>
                      <a:pt x="9" y="260922"/>
                    </a:cubicBezTo>
                    <a:cubicBezTo>
                      <a:pt x="-131" y="285152"/>
                      <a:pt x="1131" y="320940"/>
                      <a:pt x="16560" y="341131"/>
                    </a:cubicBezTo>
                    <a:cubicBezTo>
                      <a:pt x="29884" y="358537"/>
                      <a:pt x="52465" y="374412"/>
                      <a:pt x="74906" y="376083"/>
                    </a:cubicBezTo>
                    <a:lnTo>
                      <a:pt x="77851" y="379704"/>
                    </a:lnTo>
                    <a:cubicBezTo>
                      <a:pt x="83462" y="385970"/>
                      <a:pt x="92578" y="387223"/>
                      <a:pt x="98469" y="380261"/>
                    </a:cubicBezTo>
                    <a:cubicBezTo>
                      <a:pt x="106043" y="371488"/>
                      <a:pt x="115019" y="363829"/>
                      <a:pt x="124557" y="357006"/>
                    </a:cubicBezTo>
                    <a:cubicBezTo>
                      <a:pt x="125398" y="358677"/>
                      <a:pt x="125959" y="360487"/>
                      <a:pt x="126801" y="362158"/>
                    </a:cubicBezTo>
                    <a:cubicBezTo>
                      <a:pt x="134795" y="376501"/>
                      <a:pt x="152327" y="374551"/>
                      <a:pt x="163407" y="365779"/>
                    </a:cubicBezTo>
                    <a:cubicBezTo>
                      <a:pt x="184726" y="402680"/>
                      <a:pt x="221754" y="438189"/>
                      <a:pt x="255696" y="458242"/>
                    </a:cubicBezTo>
                    <a:cubicBezTo>
                      <a:pt x="305907" y="487902"/>
                      <a:pt x="357662" y="509765"/>
                      <a:pt x="410538" y="525778"/>
                    </a:cubicBezTo>
                    <a:cubicBezTo>
                      <a:pt x="403806" y="530652"/>
                      <a:pt x="398897" y="538729"/>
                      <a:pt x="398336" y="546945"/>
                    </a:cubicBezTo>
                    <a:cubicBezTo>
                      <a:pt x="386274" y="539704"/>
                      <a:pt x="377859" y="533298"/>
                      <a:pt x="376176" y="528981"/>
                    </a:cubicBezTo>
                    <a:cubicBezTo>
                      <a:pt x="371968" y="517841"/>
                      <a:pt x="354296" y="516449"/>
                      <a:pt x="349808" y="528285"/>
                    </a:cubicBezTo>
                    <a:lnTo>
                      <a:pt x="348826" y="530931"/>
                    </a:lnTo>
                    <a:cubicBezTo>
                      <a:pt x="346161" y="537894"/>
                      <a:pt x="348125" y="543742"/>
                      <a:pt x="353174" y="548894"/>
                    </a:cubicBezTo>
                    <a:cubicBezTo>
                      <a:pt x="434522" y="631053"/>
                      <a:pt x="529055" y="678537"/>
                      <a:pt x="631442" y="706666"/>
                    </a:cubicBezTo>
                    <a:cubicBezTo>
                      <a:pt x="656267" y="725605"/>
                      <a:pt x="681793" y="729921"/>
                      <a:pt x="715174" y="738137"/>
                    </a:cubicBezTo>
                    <a:cubicBezTo>
                      <a:pt x="748976" y="746492"/>
                      <a:pt x="776045" y="746910"/>
                      <a:pt x="807743" y="738277"/>
                    </a:cubicBezTo>
                    <a:cubicBezTo>
                      <a:pt x="838599" y="741479"/>
                      <a:pt x="869877" y="743986"/>
                      <a:pt x="901294" y="745796"/>
                    </a:cubicBezTo>
                    <a:cubicBezTo>
                      <a:pt x="1048703" y="754430"/>
                      <a:pt x="1271009" y="754708"/>
                      <a:pt x="1402989" y="679234"/>
                    </a:cubicBezTo>
                    <a:cubicBezTo>
                      <a:pt x="1408880" y="675892"/>
                      <a:pt x="1412807" y="671157"/>
                      <a:pt x="1415753" y="666005"/>
                    </a:cubicBezTo>
                    <a:cubicBezTo>
                      <a:pt x="1421643" y="682854"/>
                      <a:pt x="1442261" y="689817"/>
                      <a:pt x="1450115" y="707780"/>
                    </a:cubicBezTo>
                    <a:cubicBezTo>
                      <a:pt x="1453622" y="715718"/>
                      <a:pt x="1456707" y="723794"/>
                      <a:pt x="1459933" y="731871"/>
                    </a:cubicBezTo>
                    <a:cubicBezTo>
                      <a:pt x="1466666" y="765291"/>
                      <a:pt x="1477325" y="797458"/>
                      <a:pt x="1492052" y="825448"/>
                    </a:cubicBezTo>
                    <a:lnTo>
                      <a:pt x="1494296" y="826701"/>
                    </a:lnTo>
                    <a:lnTo>
                      <a:pt x="1494717" y="827815"/>
                    </a:lnTo>
                    <a:cubicBezTo>
                      <a:pt x="1499065" y="838955"/>
                      <a:pt x="1516597" y="832271"/>
                      <a:pt x="1512109" y="821270"/>
                    </a:cubicBezTo>
                    <a:cubicBezTo>
                      <a:pt x="1508883" y="813472"/>
                      <a:pt x="1503132" y="801636"/>
                      <a:pt x="1496821" y="787989"/>
                    </a:cubicBezTo>
                    <a:cubicBezTo>
                      <a:pt x="1492192" y="683690"/>
                      <a:pt x="1454604" y="586353"/>
                      <a:pt x="1563442" y="509904"/>
                    </a:cubicBezTo>
                    <a:cubicBezTo>
                      <a:pt x="1634272" y="460191"/>
                      <a:pt x="1709869" y="423150"/>
                      <a:pt x="1783363" y="378311"/>
                    </a:cubicBezTo>
                    <a:cubicBezTo>
                      <a:pt x="1799353" y="369120"/>
                      <a:pt x="1801036" y="341410"/>
                      <a:pt x="1785187" y="331244"/>
                    </a:cubicBezTo>
                    <a:close/>
                    <a:moveTo>
                      <a:pt x="621764" y="582872"/>
                    </a:moveTo>
                    <a:cubicBezTo>
                      <a:pt x="621764" y="576188"/>
                      <a:pt x="619800" y="569643"/>
                      <a:pt x="616434" y="563934"/>
                    </a:cubicBezTo>
                    <a:cubicBezTo>
                      <a:pt x="635649" y="565744"/>
                      <a:pt x="655004" y="567136"/>
                      <a:pt x="674360" y="568250"/>
                    </a:cubicBezTo>
                    <a:cubicBezTo>
                      <a:pt x="656267" y="572567"/>
                      <a:pt x="638735" y="577580"/>
                      <a:pt x="621764" y="582872"/>
                    </a:cubicBezTo>
                    <a:close/>
                    <a:moveTo>
                      <a:pt x="816439" y="713490"/>
                    </a:moveTo>
                    <a:cubicBezTo>
                      <a:pt x="803676" y="711958"/>
                      <a:pt x="790913" y="709730"/>
                      <a:pt x="778149" y="707084"/>
                    </a:cubicBezTo>
                    <a:cubicBezTo>
                      <a:pt x="765947" y="703046"/>
                      <a:pt x="752763" y="700678"/>
                      <a:pt x="740841" y="695805"/>
                    </a:cubicBezTo>
                    <a:cubicBezTo>
                      <a:pt x="717839" y="686475"/>
                      <a:pt x="695258" y="682576"/>
                      <a:pt x="674079" y="673246"/>
                    </a:cubicBezTo>
                    <a:cubicBezTo>
                      <a:pt x="673799" y="669347"/>
                      <a:pt x="672677" y="665448"/>
                      <a:pt x="670853" y="662245"/>
                    </a:cubicBezTo>
                    <a:lnTo>
                      <a:pt x="670433" y="659460"/>
                    </a:lnTo>
                    <a:cubicBezTo>
                      <a:pt x="680251" y="657371"/>
                      <a:pt x="690068" y="655143"/>
                      <a:pt x="700167" y="653194"/>
                    </a:cubicBezTo>
                    <a:cubicBezTo>
                      <a:pt x="775905" y="638155"/>
                      <a:pt x="873944" y="648877"/>
                      <a:pt x="952347" y="641218"/>
                    </a:cubicBezTo>
                    <a:cubicBezTo>
                      <a:pt x="1047160" y="632028"/>
                      <a:pt x="1126265" y="638572"/>
                      <a:pt x="1219815" y="655004"/>
                    </a:cubicBezTo>
                    <a:cubicBezTo>
                      <a:pt x="1246744" y="659878"/>
                      <a:pt x="1273673" y="664473"/>
                      <a:pt x="1300743" y="668790"/>
                    </a:cubicBezTo>
                    <a:cubicBezTo>
                      <a:pt x="1160487" y="738973"/>
                      <a:pt x="964830" y="730757"/>
                      <a:pt x="816439" y="713490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75" name="Freeform: Shape 172">
                <a:extLst>
                  <a:ext uri="{FF2B5EF4-FFF2-40B4-BE49-F238E27FC236}">
                    <a16:creationId xmlns:a16="http://schemas.microsoft.com/office/drawing/2014/main" id="{1D408004-4A90-F53F-BEF5-7ECE0D510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7205" y="3363203"/>
                <a:ext cx="37665" cy="38353"/>
              </a:xfrm>
              <a:custGeom>
                <a:avLst/>
                <a:gdLst>
                  <a:gd name="T0" fmla="*/ 37162 w 37665"/>
                  <a:gd name="T1" fmla="*/ 17532 h 38353"/>
                  <a:gd name="T2" fmla="*/ 835 w 37665"/>
                  <a:gd name="T3" fmla="*/ 14747 h 38353"/>
                  <a:gd name="T4" fmla="*/ 274 w 37665"/>
                  <a:gd name="T5" fmla="*/ 17810 h 38353"/>
                  <a:gd name="T6" fmla="*/ 34637 w 37665"/>
                  <a:gd name="T7" fmla="*/ 27697 h 38353"/>
                  <a:gd name="T8" fmla="*/ 33936 w 37665"/>
                  <a:gd name="T9" fmla="*/ 28115 h 38353"/>
                  <a:gd name="T10" fmla="*/ 37162 w 37665"/>
                  <a:gd name="T11" fmla="*/ 17532 h 383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665" h="38353">
                    <a:moveTo>
                      <a:pt x="37162" y="17532"/>
                    </a:moveTo>
                    <a:cubicBezTo>
                      <a:pt x="37582" y="-1546"/>
                      <a:pt x="5043" y="-8648"/>
                      <a:pt x="835" y="14747"/>
                    </a:cubicBezTo>
                    <a:lnTo>
                      <a:pt x="274" y="17810"/>
                    </a:lnTo>
                    <a:cubicBezTo>
                      <a:pt x="-3232" y="37584"/>
                      <a:pt x="27905" y="47192"/>
                      <a:pt x="34637" y="27697"/>
                    </a:cubicBezTo>
                    <a:lnTo>
                      <a:pt x="33936" y="28115"/>
                    </a:lnTo>
                    <a:cubicBezTo>
                      <a:pt x="37302" y="25051"/>
                      <a:pt x="38424" y="21152"/>
                      <a:pt x="37162" y="17532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76" name="Freeform: Shape 173">
                <a:extLst>
                  <a:ext uri="{FF2B5EF4-FFF2-40B4-BE49-F238E27FC236}">
                    <a16:creationId xmlns:a16="http://schemas.microsoft.com/office/drawing/2014/main" id="{6AAE1CF8-A3CA-923E-3DE3-B4A54B064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0972" y="4460748"/>
                <a:ext cx="490531" cy="447437"/>
              </a:xfrm>
              <a:custGeom>
                <a:avLst/>
                <a:gdLst>
                  <a:gd name="T0" fmla="*/ 480781 w 490531"/>
                  <a:gd name="T1" fmla="*/ 432677 h 447437"/>
                  <a:gd name="T2" fmla="*/ 474049 w 490531"/>
                  <a:gd name="T3" fmla="*/ 421815 h 447437"/>
                  <a:gd name="T4" fmla="*/ 455956 w 490531"/>
                  <a:gd name="T5" fmla="*/ 410954 h 447437"/>
                  <a:gd name="T6" fmla="*/ 404762 w 490531"/>
                  <a:gd name="T7" fmla="*/ 393408 h 447437"/>
                  <a:gd name="T8" fmla="*/ 402939 w 490531"/>
                  <a:gd name="T9" fmla="*/ 391597 h 447437"/>
                  <a:gd name="T10" fmla="*/ 363948 w 490531"/>
                  <a:gd name="T11" fmla="*/ 368482 h 447437"/>
                  <a:gd name="T12" fmla="*/ 349502 w 490531"/>
                  <a:gd name="T13" fmla="*/ 360962 h 447437"/>
                  <a:gd name="T14" fmla="*/ 325238 w 490531"/>
                  <a:gd name="T15" fmla="*/ 335758 h 447437"/>
                  <a:gd name="T16" fmla="*/ 263946 w 490531"/>
                  <a:gd name="T17" fmla="*/ 269196 h 447437"/>
                  <a:gd name="T18" fmla="*/ 191994 w 490531"/>
                  <a:gd name="T19" fmla="*/ 182999 h 447437"/>
                  <a:gd name="T20" fmla="*/ 151320 w 490531"/>
                  <a:gd name="T21" fmla="*/ 121728 h 447437"/>
                  <a:gd name="T22" fmla="*/ 118640 w 490531"/>
                  <a:gd name="T23" fmla="*/ 59343 h 447437"/>
                  <a:gd name="T24" fmla="*/ 72496 w 490531"/>
                  <a:gd name="T25" fmla="*/ 2947 h 447437"/>
                  <a:gd name="T26" fmla="*/ 64361 w 490531"/>
                  <a:gd name="T27" fmla="*/ 12833 h 447437"/>
                  <a:gd name="T28" fmla="*/ 15693 w 490531"/>
                  <a:gd name="T29" fmla="*/ 28012 h 447437"/>
                  <a:gd name="T30" fmla="*/ 12046 w 490531"/>
                  <a:gd name="T31" fmla="*/ 64635 h 447437"/>
                  <a:gd name="T32" fmla="*/ 11485 w 490531"/>
                  <a:gd name="T33" fmla="*/ 68952 h 447437"/>
                  <a:gd name="T34" fmla="*/ 16674 w 490531"/>
                  <a:gd name="T35" fmla="*/ 92346 h 447437"/>
                  <a:gd name="T36" fmla="*/ 43323 w 490531"/>
                  <a:gd name="T37" fmla="*/ 137185 h 447437"/>
                  <a:gd name="T38" fmla="*/ 68429 w 490531"/>
                  <a:gd name="T39" fmla="*/ 160997 h 447437"/>
                  <a:gd name="T40" fmla="*/ 86802 w 490531"/>
                  <a:gd name="T41" fmla="*/ 190797 h 447437"/>
                  <a:gd name="T42" fmla="*/ 157772 w 490531"/>
                  <a:gd name="T43" fmla="*/ 249282 h 447437"/>
                  <a:gd name="T44" fmla="*/ 224533 w 490531"/>
                  <a:gd name="T45" fmla="*/ 307490 h 447437"/>
                  <a:gd name="T46" fmla="*/ 225796 w 490531"/>
                  <a:gd name="T47" fmla="*/ 309579 h 447437"/>
                  <a:gd name="T48" fmla="*/ 290174 w 490531"/>
                  <a:gd name="T49" fmla="*/ 363051 h 447437"/>
                  <a:gd name="T50" fmla="*/ 296485 w 490531"/>
                  <a:gd name="T51" fmla="*/ 365836 h 447437"/>
                  <a:gd name="T52" fmla="*/ 337860 w 490531"/>
                  <a:gd name="T53" fmla="*/ 402598 h 447437"/>
                  <a:gd name="T54" fmla="*/ 383303 w 490531"/>
                  <a:gd name="T55" fmla="*/ 419866 h 447437"/>
                  <a:gd name="T56" fmla="*/ 416544 w 490531"/>
                  <a:gd name="T57" fmla="*/ 423068 h 447437"/>
                  <a:gd name="T58" fmla="*/ 438003 w 490531"/>
                  <a:gd name="T59" fmla="*/ 440197 h 447437"/>
                  <a:gd name="T60" fmla="*/ 467036 w 490531"/>
                  <a:gd name="T61" fmla="*/ 447437 h 447437"/>
                  <a:gd name="T62" fmla="*/ 477275 w 490531"/>
                  <a:gd name="T63" fmla="*/ 444792 h 447437"/>
                  <a:gd name="T64" fmla="*/ 487934 w 490531"/>
                  <a:gd name="T65" fmla="*/ 446880 h 447437"/>
                  <a:gd name="T66" fmla="*/ 490459 w 490531"/>
                  <a:gd name="T67" fmla="*/ 445070 h 447437"/>
                  <a:gd name="T68" fmla="*/ 480781 w 490531"/>
                  <a:gd name="T69" fmla="*/ 432677 h 4474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90531" h="447437">
                    <a:moveTo>
                      <a:pt x="480781" y="432677"/>
                    </a:moveTo>
                    <a:cubicBezTo>
                      <a:pt x="478678" y="431563"/>
                      <a:pt x="476013" y="424183"/>
                      <a:pt x="474049" y="421815"/>
                    </a:cubicBezTo>
                    <a:cubicBezTo>
                      <a:pt x="469421" y="416384"/>
                      <a:pt x="462408" y="413878"/>
                      <a:pt x="455956" y="410954"/>
                    </a:cubicBezTo>
                    <a:cubicBezTo>
                      <a:pt x="438284" y="402877"/>
                      <a:pt x="422996" y="390344"/>
                      <a:pt x="404762" y="393408"/>
                    </a:cubicBezTo>
                    <a:lnTo>
                      <a:pt x="402939" y="391597"/>
                    </a:lnTo>
                    <a:cubicBezTo>
                      <a:pt x="392280" y="379761"/>
                      <a:pt x="378254" y="375027"/>
                      <a:pt x="363948" y="368482"/>
                    </a:cubicBezTo>
                    <a:cubicBezTo>
                      <a:pt x="359600" y="366532"/>
                      <a:pt x="354691" y="363747"/>
                      <a:pt x="349502" y="360962"/>
                    </a:cubicBezTo>
                    <a:cubicBezTo>
                      <a:pt x="342068" y="351911"/>
                      <a:pt x="333372" y="343695"/>
                      <a:pt x="325238" y="335758"/>
                    </a:cubicBezTo>
                    <a:cubicBezTo>
                      <a:pt x="303358" y="314313"/>
                      <a:pt x="280496" y="295375"/>
                      <a:pt x="263946" y="269196"/>
                    </a:cubicBezTo>
                    <a:cubicBezTo>
                      <a:pt x="242206" y="235079"/>
                      <a:pt x="230565" y="196785"/>
                      <a:pt x="191994" y="182999"/>
                    </a:cubicBezTo>
                    <a:cubicBezTo>
                      <a:pt x="186945" y="160161"/>
                      <a:pt x="167730" y="139552"/>
                      <a:pt x="151320" y="121728"/>
                    </a:cubicBezTo>
                    <a:cubicBezTo>
                      <a:pt x="141502" y="99587"/>
                      <a:pt x="127336" y="77864"/>
                      <a:pt x="118640" y="59343"/>
                    </a:cubicBezTo>
                    <a:cubicBezTo>
                      <a:pt x="113451" y="48482"/>
                      <a:pt x="96059" y="-14181"/>
                      <a:pt x="72496" y="2947"/>
                    </a:cubicBezTo>
                    <a:cubicBezTo>
                      <a:pt x="68849" y="5592"/>
                      <a:pt x="66325" y="9073"/>
                      <a:pt x="64361" y="12833"/>
                    </a:cubicBezTo>
                    <a:cubicBezTo>
                      <a:pt x="50195" y="20353"/>
                      <a:pt x="30279" y="24809"/>
                      <a:pt x="15693" y="28012"/>
                    </a:cubicBezTo>
                    <a:cubicBezTo>
                      <a:pt x="-4504" y="32468"/>
                      <a:pt x="-4645" y="60875"/>
                      <a:pt x="12046" y="64635"/>
                    </a:cubicBezTo>
                    <a:cubicBezTo>
                      <a:pt x="11765" y="66028"/>
                      <a:pt x="11485" y="67559"/>
                      <a:pt x="11485" y="68952"/>
                    </a:cubicBezTo>
                    <a:cubicBezTo>
                      <a:pt x="11625" y="77168"/>
                      <a:pt x="14290" y="84548"/>
                      <a:pt x="16674" y="92346"/>
                    </a:cubicBezTo>
                    <a:cubicBezTo>
                      <a:pt x="21864" y="108639"/>
                      <a:pt x="32243" y="124374"/>
                      <a:pt x="43323" y="137185"/>
                    </a:cubicBezTo>
                    <a:cubicBezTo>
                      <a:pt x="49915" y="144844"/>
                      <a:pt x="58751" y="153478"/>
                      <a:pt x="68429" y="160997"/>
                    </a:cubicBezTo>
                    <a:cubicBezTo>
                      <a:pt x="73618" y="171302"/>
                      <a:pt x="79509" y="181189"/>
                      <a:pt x="86802" y="190797"/>
                    </a:cubicBezTo>
                    <a:cubicBezTo>
                      <a:pt x="103072" y="212102"/>
                      <a:pt x="129160" y="241624"/>
                      <a:pt x="157772" y="249282"/>
                    </a:cubicBezTo>
                    <a:cubicBezTo>
                      <a:pt x="175163" y="273095"/>
                      <a:pt x="197745" y="296071"/>
                      <a:pt x="224533" y="307490"/>
                    </a:cubicBezTo>
                    <a:lnTo>
                      <a:pt x="225796" y="309579"/>
                    </a:lnTo>
                    <a:cubicBezTo>
                      <a:pt x="239822" y="331580"/>
                      <a:pt x="268574" y="349265"/>
                      <a:pt x="290174" y="363051"/>
                    </a:cubicBezTo>
                    <a:cubicBezTo>
                      <a:pt x="291997" y="364304"/>
                      <a:pt x="294381" y="364861"/>
                      <a:pt x="296485" y="365836"/>
                    </a:cubicBezTo>
                    <a:cubicBezTo>
                      <a:pt x="305602" y="382825"/>
                      <a:pt x="316822" y="391459"/>
                      <a:pt x="337860" y="402598"/>
                    </a:cubicBezTo>
                    <a:cubicBezTo>
                      <a:pt x="352166" y="410258"/>
                      <a:pt x="366332" y="420562"/>
                      <a:pt x="383303" y="419866"/>
                    </a:cubicBezTo>
                    <a:cubicBezTo>
                      <a:pt x="391859" y="419587"/>
                      <a:pt x="405744" y="420283"/>
                      <a:pt x="416544" y="423068"/>
                    </a:cubicBezTo>
                    <a:cubicBezTo>
                      <a:pt x="423276" y="429196"/>
                      <a:pt x="430149" y="435183"/>
                      <a:pt x="438003" y="440197"/>
                    </a:cubicBezTo>
                    <a:cubicBezTo>
                      <a:pt x="446418" y="445627"/>
                      <a:pt x="457078" y="447437"/>
                      <a:pt x="467036" y="447437"/>
                    </a:cubicBezTo>
                    <a:cubicBezTo>
                      <a:pt x="471104" y="447437"/>
                      <a:pt x="473207" y="444513"/>
                      <a:pt x="477275" y="444792"/>
                    </a:cubicBezTo>
                    <a:cubicBezTo>
                      <a:pt x="480641" y="444931"/>
                      <a:pt x="484428" y="446602"/>
                      <a:pt x="487934" y="446880"/>
                    </a:cubicBezTo>
                    <a:lnTo>
                      <a:pt x="490459" y="445070"/>
                    </a:lnTo>
                    <a:cubicBezTo>
                      <a:pt x="491160" y="438108"/>
                      <a:pt x="486672" y="436019"/>
                      <a:pt x="480781" y="432677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77" name="Freeform: Shape 174">
                <a:extLst>
                  <a:ext uri="{FF2B5EF4-FFF2-40B4-BE49-F238E27FC236}">
                    <a16:creationId xmlns:a16="http://schemas.microsoft.com/office/drawing/2014/main" id="{66EB6249-5A23-2101-FD94-90F1417B1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0562" y="2766772"/>
                <a:ext cx="472216" cy="197078"/>
              </a:xfrm>
              <a:custGeom>
                <a:avLst/>
                <a:gdLst>
                  <a:gd name="T0" fmla="*/ 455470 w 472216"/>
                  <a:gd name="T1" fmla="*/ 18245 h 197078"/>
                  <a:gd name="T2" fmla="*/ 407923 w 472216"/>
                  <a:gd name="T3" fmla="*/ 50412 h 197078"/>
                  <a:gd name="T4" fmla="*/ 274821 w 472216"/>
                  <a:gd name="T5" fmla="*/ 120316 h 197078"/>
                  <a:gd name="T6" fmla="*/ 11841 w 472216"/>
                  <a:gd name="T7" fmla="*/ 2370 h 197078"/>
                  <a:gd name="T8" fmla="*/ 5249 w 472216"/>
                  <a:gd name="T9" fmla="*/ 421 h 197078"/>
                  <a:gd name="T10" fmla="*/ 2724 w 472216"/>
                  <a:gd name="T11" fmla="*/ 1674 h 197078"/>
                  <a:gd name="T12" fmla="*/ 2444 w 472216"/>
                  <a:gd name="T13" fmla="*/ 9611 h 197078"/>
                  <a:gd name="T14" fmla="*/ 52936 w 472216"/>
                  <a:gd name="T15" fmla="*/ 104024 h 197078"/>
                  <a:gd name="T16" fmla="*/ 75797 w 472216"/>
                  <a:gd name="T17" fmla="*/ 149977 h 197078"/>
                  <a:gd name="T18" fmla="*/ 224749 w 472216"/>
                  <a:gd name="T19" fmla="*/ 195512 h 197078"/>
                  <a:gd name="T20" fmla="*/ 472161 w 472216"/>
                  <a:gd name="T21" fmla="*/ 28271 h 197078"/>
                  <a:gd name="T22" fmla="*/ 455470 w 472216"/>
                  <a:gd name="T23" fmla="*/ 18245 h 1970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2216" h="197078">
                    <a:moveTo>
                      <a:pt x="455470" y="18245"/>
                    </a:moveTo>
                    <a:cubicBezTo>
                      <a:pt x="430645" y="27157"/>
                      <a:pt x="427139" y="31335"/>
                      <a:pt x="407923" y="50412"/>
                    </a:cubicBezTo>
                    <a:cubicBezTo>
                      <a:pt x="367530" y="90516"/>
                      <a:pt x="331484" y="110847"/>
                      <a:pt x="274821" y="120316"/>
                    </a:cubicBezTo>
                    <a:cubicBezTo>
                      <a:pt x="177764" y="136609"/>
                      <a:pt x="69767" y="69072"/>
                      <a:pt x="11841" y="2370"/>
                    </a:cubicBezTo>
                    <a:cubicBezTo>
                      <a:pt x="10298" y="560"/>
                      <a:pt x="7633" y="-693"/>
                      <a:pt x="5249" y="421"/>
                    </a:cubicBezTo>
                    <a:lnTo>
                      <a:pt x="2724" y="1674"/>
                    </a:lnTo>
                    <a:cubicBezTo>
                      <a:pt x="-642" y="3345"/>
                      <a:pt x="-1063" y="7940"/>
                      <a:pt x="2444" y="9611"/>
                    </a:cubicBezTo>
                    <a:cubicBezTo>
                      <a:pt x="11140" y="13789"/>
                      <a:pt x="52795" y="103745"/>
                      <a:pt x="52936" y="104024"/>
                    </a:cubicBezTo>
                    <a:cubicBezTo>
                      <a:pt x="57985" y="126443"/>
                      <a:pt x="59808" y="132570"/>
                      <a:pt x="75797" y="149977"/>
                    </a:cubicBezTo>
                    <a:cubicBezTo>
                      <a:pt x="104269" y="181030"/>
                      <a:pt x="183795" y="203310"/>
                      <a:pt x="224749" y="195512"/>
                    </a:cubicBezTo>
                    <a:cubicBezTo>
                      <a:pt x="313111" y="178663"/>
                      <a:pt x="475667" y="145799"/>
                      <a:pt x="472161" y="28271"/>
                    </a:cubicBezTo>
                    <a:cubicBezTo>
                      <a:pt x="472020" y="20473"/>
                      <a:pt x="462624" y="15738"/>
                      <a:pt x="455470" y="18245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78" name="Freeform: Shape 175">
                <a:extLst>
                  <a:ext uri="{FF2B5EF4-FFF2-40B4-BE49-F238E27FC236}">
                    <a16:creationId xmlns:a16="http://schemas.microsoft.com/office/drawing/2014/main" id="{30E29819-E3B1-48EA-9A2A-38151A820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9284" y="2974002"/>
                <a:ext cx="438480" cy="560197"/>
              </a:xfrm>
              <a:custGeom>
                <a:avLst/>
                <a:gdLst>
                  <a:gd name="T0" fmla="*/ 385508 w 438480"/>
                  <a:gd name="T1" fmla="*/ 215262 h 560197"/>
                  <a:gd name="T2" fmla="*/ 361945 w 438480"/>
                  <a:gd name="T3" fmla="*/ 183235 h 560197"/>
                  <a:gd name="T4" fmla="*/ 363909 w 438480"/>
                  <a:gd name="T5" fmla="*/ 181424 h 560197"/>
                  <a:gd name="T6" fmla="*/ 306965 w 438480"/>
                  <a:gd name="T7" fmla="*/ 74201 h 560197"/>
                  <a:gd name="T8" fmla="*/ 240343 w 438480"/>
                  <a:gd name="T9" fmla="*/ 60554 h 560197"/>
                  <a:gd name="T10" fmla="*/ 159977 w 438480"/>
                  <a:gd name="T11" fmla="*/ 26994 h 560197"/>
                  <a:gd name="T12" fmla="*/ 99246 w 438480"/>
                  <a:gd name="T13" fmla="*/ 11398 h 560197"/>
                  <a:gd name="T14" fmla="*/ 86483 w 438480"/>
                  <a:gd name="T15" fmla="*/ 6803 h 560197"/>
                  <a:gd name="T16" fmla="*/ 34448 w 438480"/>
                  <a:gd name="T17" fmla="*/ 1233 h 560197"/>
                  <a:gd name="T18" fmla="*/ 32204 w 438480"/>
                  <a:gd name="T19" fmla="*/ 815 h 560197"/>
                  <a:gd name="T20" fmla="*/ 23367 w 438480"/>
                  <a:gd name="T21" fmla="*/ 57630 h 560197"/>
                  <a:gd name="T22" fmla="*/ 77647 w 438480"/>
                  <a:gd name="T23" fmla="*/ 63617 h 560197"/>
                  <a:gd name="T24" fmla="*/ 93916 w 438480"/>
                  <a:gd name="T25" fmla="*/ 59440 h 560197"/>
                  <a:gd name="T26" fmla="*/ 97703 w 438480"/>
                  <a:gd name="T27" fmla="*/ 60832 h 560197"/>
                  <a:gd name="T28" fmla="*/ 128139 w 438480"/>
                  <a:gd name="T29" fmla="*/ 95924 h 560197"/>
                  <a:gd name="T30" fmla="*/ 275968 w 438480"/>
                  <a:gd name="T31" fmla="*/ 220833 h 560197"/>
                  <a:gd name="T32" fmla="*/ 358298 w 438480"/>
                  <a:gd name="T33" fmla="*/ 527464 h 560197"/>
                  <a:gd name="T34" fmla="*/ 433195 w 438480"/>
                  <a:gd name="T35" fmla="*/ 529275 h 560197"/>
                  <a:gd name="T36" fmla="*/ 385508 w 438480"/>
                  <a:gd name="T37" fmla="*/ 215262 h 5601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8480" h="560197">
                    <a:moveTo>
                      <a:pt x="385508" y="215262"/>
                    </a:moveTo>
                    <a:cubicBezTo>
                      <a:pt x="378495" y="204401"/>
                      <a:pt x="370501" y="193818"/>
                      <a:pt x="361945" y="183235"/>
                    </a:cubicBezTo>
                    <a:lnTo>
                      <a:pt x="363909" y="181424"/>
                    </a:lnTo>
                    <a:cubicBezTo>
                      <a:pt x="396588" y="140206"/>
                      <a:pt x="350865" y="85898"/>
                      <a:pt x="306965" y="74201"/>
                    </a:cubicBezTo>
                    <a:cubicBezTo>
                      <a:pt x="284945" y="68352"/>
                      <a:pt x="262784" y="64453"/>
                      <a:pt x="240343" y="60554"/>
                    </a:cubicBezTo>
                    <a:cubicBezTo>
                      <a:pt x="208084" y="54984"/>
                      <a:pt x="188308" y="38831"/>
                      <a:pt x="159977" y="26994"/>
                    </a:cubicBezTo>
                    <a:cubicBezTo>
                      <a:pt x="139499" y="18361"/>
                      <a:pt x="119443" y="14462"/>
                      <a:pt x="99246" y="11398"/>
                    </a:cubicBezTo>
                    <a:cubicBezTo>
                      <a:pt x="95739" y="9170"/>
                      <a:pt x="91672" y="7360"/>
                      <a:pt x="86483" y="6803"/>
                    </a:cubicBezTo>
                    <a:cubicBezTo>
                      <a:pt x="68530" y="4435"/>
                      <a:pt x="51980" y="2068"/>
                      <a:pt x="34448" y="1233"/>
                    </a:cubicBezTo>
                    <a:lnTo>
                      <a:pt x="32204" y="815"/>
                    </a:lnTo>
                    <a:cubicBezTo>
                      <a:pt x="-3842" y="-7540"/>
                      <a:pt x="-13520" y="50946"/>
                      <a:pt x="23367" y="57630"/>
                    </a:cubicBezTo>
                    <a:cubicBezTo>
                      <a:pt x="41601" y="60972"/>
                      <a:pt x="59133" y="62921"/>
                      <a:pt x="77647" y="63617"/>
                    </a:cubicBezTo>
                    <a:cubicBezTo>
                      <a:pt x="84098" y="63896"/>
                      <a:pt x="89288" y="62086"/>
                      <a:pt x="93916" y="59440"/>
                    </a:cubicBezTo>
                    <a:cubicBezTo>
                      <a:pt x="95179" y="59858"/>
                      <a:pt x="96441" y="60415"/>
                      <a:pt x="97703" y="60832"/>
                    </a:cubicBezTo>
                    <a:cubicBezTo>
                      <a:pt x="106259" y="73783"/>
                      <a:pt x="116497" y="85480"/>
                      <a:pt x="128139" y="95924"/>
                    </a:cubicBezTo>
                    <a:cubicBezTo>
                      <a:pt x="170356" y="142573"/>
                      <a:pt x="235294" y="169866"/>
                      <a:pt x="275968" y="220833"/>
                    </a:cubicBezTo>
                    <a:cubicBezTo>
                      <a:pt x="340065" y="301181"/>
                      <a:pt x="348901" y="429988"/>
                      <a:pt x="358298" y="527464"/>
                    </a:cubicBezTo>
                    <a:cubicBezTo>
                      <a:pt x="362366" y="569240"/>
                      <a:pt x="429268" y="572303"/>
                      <a:pt x="433195" y="529275"/>
                    </a:cubicBezTo>
                    <a:cubicBezTo>
                      <a:pt x="442733" y="424557"/>
                      <a:pt x="445678" y="307308"/>
                      <a:pt x="385508" y="215262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79" name="Freeform: Shape 176">
                <a:extLst>
                  <a:ext uri="{FF2B5EF4-FFF2-40B4-BE49-F238E27FC236}">
                    <a16:creationId xmlns:a16="http://schemas.microsoft.com/office/drawing/2014/main" id="{6FDA9AFC-E3C8-8779-01C6-87779BE3A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7263" y="806221"/>
                <a:ext cx="274012" cy="507356"/>
              </a:xfrm>
              <a:custGeom>
                <a:avLst/>
                <a:gdLst>
                  <a:gd name="T0" fmla="*/ 147111 w 274012"/>
                  <a:gd name="T1" fmla="*/ 262520 h 507356"/>
                  <a:gd name="T2" fmla="*/ 95356 w 274012"/>
                  <a:gd name="T3" fmla="*/ 169500 h 507356"/>
                  <a:gd name="T4" fmla="*/ 99283 w 274012"/>
                  <a:gd name="T5" fmla="*/ 164348 h 507356"/>
                  <a:gd name="T6" fmla="*/ 101387 w 274012"/>
                  <a:gd name="T7" fmla="*/ 76759 h 507356"/>
                  <a:gd name="T8" fmla="*/ 157069 w 274012"/>
                  <a:gd name="T9" fmla="*/ 8943 h 507356"/>
                  <a:gd name="T10" fmla="*/ 153703 w 274012"/>
                  <a:gd name="T11" fmla="*/ 31 h 507356"/>
                  <a:gd name="T12" fmla="*/ 46968 w 274012"/>
                  <a:gd name="T13" fmla="*/ 45984 h 507356"/>
                  <a:gd name="T14" fmla="*/ 39254 w 274012"/>
                  <a:gd name="T15" fmla="*/ 62833 h 507356"/>
                  <a:gd name="T16" fmla="*/ 27753 w 274012"/>
                  <a:gd name="T17" fmla="*/ 60188 h 507356"/>
                  <a:gd name="T18" fmla="*/ 30979 w 274012"/>
                  <a:gd name="T19" fmla="*/ 60188 h 507356"/>
                  <a:gd name="T20" fmla="*/ 30839 w 274012"/>
                  <a:gd name="T21" fmla="*/ 58934 h 507356"/>
                  <a:gd name="T22" fmla="*/ 22423 w 274012"/>
                  <a:gd name="T23" fmla="*/ 58934 h 507356"/>
                  <a:gd name="T24" fmla="*/ 2787 w 274012"/>
                  <a:gd name="T25" fmla="*/ 54896 h 507356"/>
                  <a:gd name="T26" fmla="*/ 1385 w 274012"/>
                  <a:gd name="T27" fmla="*/ 59631 h 507356"/>
                  <a:gd name="T28" fmla="*/ 23545 w 274012"/>
                  <a:gd name="T29" fmla="*/ 173121 h 507356"/>
                  <a:gd name="T30" fmla="*/ 71372 w 274012"/>
                  <a:gd name="T31" fmla="*/ 284104 h 507356"/>
                  <a:gd name="T32" fmla="*/ 174601 w 274012"/>
                  <a:gd name="T33" fmla="*/ 399822 h 507356"/>
                  <a:gd name="T34" fmla="*/ 233368 w 274012"/>
                  <a:gd name="T35" fmla="*/ 503565 h 507356"/>
                  <a:gd name="T36" fmla="*/ 260578 w 274012"/>
                  <a:gd name="T37" fmla="*/ 497020 h 507356"/>
                  <a:gd name="T38" fmla="*/ 147111 w 274012"/>
                  <a:gd name="T39" fmla="*/ 262520 h 5073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4012" h="507356">
                    <a:moveTo>
                      <a:pt x="147111" y="262520"/>
                    </a:moveTo>
                    <a:cubicBezTo>
                      <a:pt x="122426" y="234252"/>
                      <a:pt x="107558" y="202642"/>
                      <a:pt x="95356" y="169500"/>
                    </a:cubicBezTo>
                    <a:cubicBezTo>
                      <a:pt x="96899" y="167829"/>
                      <a:pt x="98161" y="166158"/>
                      <a:pt x="99283" y="164348"/>
                    </a:cubicBezTo>
                    <a:cubicBezTo>
                      <a:pt x="114291" y="139561"/>
                      <a:pt x="104753" y="104191"/>
                      <a:pt x="101387" y="76759"/>
                    </a:cubicBezTo>
                    <a:cubicBezTo>
                      <a:pt x="99003" y="57403"/>
                      <a:pt x="140519" y="17855"/>
                      <a:pt x="157069" y="8943"/>
                    </a:cubicBezTo>
                    <a:cubicBezTo>
                      <a:pt x="161557" y="6576"/>
                      <a:pt x="158331" y="-526"/>
                      <a:pt x="153703" y="31"/>
                    </a:cubicBezTo>
                    <a:cubicBezTo>
                      <a:pt x="118639" y="4905"/>
                      <a:pt x="67024" y="12703"/>
                      <a:pt x="46968" y="45984"/>
                    </a:cubicBezTo>
                    <a:cubicBezTo>
                      <a:pt x="43882" y="51136"/>
                      <a:pt x="41358" y="56846"/>
                      <a:pt x="39254" y="62833"/>
                    </a:cubicBezTo>
                    <a:cubicBezTo>
                      <a:pt x="35888" y="61719"/>
                      <a:pt x="31820" y="61023"/>
                      <a:pt x="27753" y="60188"/>
                    </a:cubicBezTo>
                    <a:lnTo>
                      <a:pt x="30979" y="60188"/>
                    </a:lnTo>
                    <a:lnTo>
                      <a:pt x="30839" y="58934"/>
                    </a:lnTo>
                    <a:lnTo>
                      <a:pt x="22423" y="58934"/>
                    </a:lnTo>
                    <a:cubicBezTo>
                      <a:pt x="16532" y="57820"/>
                      <a:pt x="10081" y="56706"/>
                      <a:pt x="2787" y="54896"/>
                    </a:cubicBezTo>
                    <a:cubicBezTo>
                      <a:pt x="-158" y="54200"/>
                      <a:pt x="-1000" y="58377"/>
                      <a:pt x="1385" y="59631"/>
                    </a:cubicBezTo>
                    <a:cubicBezTo>
                      <a:pt x="26911" y="72720"/>
                      <a:pt x="18776" y="148612"/>
                      <a:pt x="23545" y="173121"/>
                    </a:cubicBezTo>
                    <a:cubicBezTo>
                      <a:pt x="31540" y="213643"/>
                      <a:pt x="50194" y="249152"/>
                      <a:pt x="71372" y="284104"/>
                    </a:cubicBezTo>
                    <a:cubicBezTo>
                      <a:pt x="98442" y="328665"/>
                      <a:pt x="141921" y="359718"/>
                      <a:pt x="174601" y="399822"/>
                    </a:cubicBezTo>
                    <a:cubicBezTo>
                      <a:pt x="202652" y="434217"/>
                      <a:pt x="196200" y="476132"/>
                      <a:pt x="233368" y="503565"/>
                    </a:cubicBezTo>
                    <a:cubicBezTo>
                      <a:pt x="243326" y="510945"/>
                      <a:pt x="254687" y="506907"/>
                      <a:pt x="260578" y="497020"/>
                    </a:cubicBezTo>
                    <a:cubicBezTo>
                      <a:pt x="313314" y="408874"/>
                      <a:pt x="197182" y="320031"/>
                      <a:pt x="147111" y="262520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80" name="Freeform: Shape 177">
                <a:extLst>
                  <a:ext uri="{FF2B5EF4-FFF2-40B4-BE49-F238E27FC236}">
                    <a16:creationId xmlns:a16="http://schemas.microsoft.com/office/drawing/2014/main" id="{F5878722-E57E-609A-77FC-B1C90D422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3708" y="1115639"/>
                <a:ext cx="1166738" cy="275437"/>
              </a:xfrm>
              <a:custGeom>
                <a:avLst/>
                <a:gdLst>
                  <a:gd name="T0" fmla="*/ 1163249 w 1166738"/>
                  <a:gd name="T1" fmla="*/ 215452 h 275437"/>
                  <a:gd name="T2" fmla="*/ 1140949 w 1166738"/>
                  <a:gd name="T3" fmla="*/ 163233 h 275437"/>
                  <a:gd name="T4" fmla="*/ 1146699 w 1166738"/>
                  <a:gd name="T5" fmla="*/ 112684 h 275437"/>
                  <a:gd name="T6" fmla="*/ 1139686 w 1166738"/>
                  <a:gd name="T7" fmla="*/ 47515 h 275437"/>
                  <a:gd name="T8" fmla="*/ 1139265 w 1166738"/>
                  <a:gd name="T9" fmla="*/ 44730 h 275437"/>
                  <a:gd name="T10" fmla="*/ 1135759 w 1166738"/>
                  <a:gd name="T11" fmla="*/ 38045 h 275437"/>
                  <a:gd name="T12" fmla="*/ 1129588 w 1166738"/>
                  <a:gd name="T13" fmla="*/ 9360 h 275437"/>
                  <a:gd name="T14" fmla="*/ 1100976 w 1166738"/>
                  <a:gd name="T15" fmla="*/ 12284 h 275437"/>
                  <a:gd name="T16" fmla="*/ 500680 w 1166738"/>
                  <a:gd name="T17" fmla="*/ 172980 h 275437"/>
                  <a:gd name="T18" fmla="*/ 5857 w 1166738"/>
                  <a:gd name="T19" fmla="*/ 200274 h 275437"/>
                  <a:gd name="T20" fmla="*/ 3894 w 1166738"/>
                  <a:gd name="T21" fmla="*/ 212667 h 275437"/>
                  <a:gd name="T22" fmla="*/ 727614 w 1166738"/>
                  <a:gd name="T23" fmla="*/ 233694 h 275437"/>
                  <a:gd name="T24" fmla="*/ 1053008 w 1166738"/>
                  <a:gd name="T25" fmla="*/ 173259 h 275437"/>
                  <a:gd name="T26" fmla="*/ 1084285 w 1166738"/>
                  <a:gd name="T27" fmla="*/ 257227 h 275437"/>
                  <a:gd name="T28" fmla="*/ 1163249 w 1166738"/>
                  <a:gd name="T29" fmla="*/ 215452 h 2754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66738" h="275437">
                    <a:moveTo>
                      <a:pt x="1163249" y="215452"/>
                    </a:moveTo>
                    <a:cubicBezTo>
                      <a:pt x="1156517" y="199299"/>
                      <a:pt x="1140387" y="181196"/>
                      <a:pt x="1140949" y="163233"/>
                    </a:cubicBezTo>
                    <a:cubicBezTo>
                      <a:pt x="1141369" y="146383"/>
                      <a:pt x="1144595" y="129395"/>
                      <a:pt x="1146699" y="112684"/>
                    </a:cubicBezTo>
                    <a:cubicBezTo>
                      <a:pt x="1149364" y="90961"/>
                      <a:pt x="1150907" y="66035"/>
                      <a:pt x="1139686" y="47515"/>
                    </a:cubicBezTo>
                    <a:lnTo>
                      <a:pt x="1139265" y="44730"/>
                    </a:lnTo>
                    <a:cubicBezTo>
                      <a:pt x="1138003" y="42641"/>
                      <a:pt x="1136881" y="40413"/>
                      <a:pt x="1135759" y="38045"/>
                    </a:cubicBezTo>
                    <a:cubicBezTo>
                      <a:pt x="1134497" y="28994"/>
                      <a:pt x="1132673" y="19525"/>
                      <a:pt x="1129588" y="9360"/>
                    </a:cubicBezTo>
                    <a:cubicBezTo>
                      <a:pt x="1125380" y="-4983"/>
                      <a:pt x="1102659" y="-1920"/>
                      <a:pt x="1100976" y="12284"/>
                    </a:cubicBezTo>
                    <a:cubicBezTo>
                      <a:pt x="1077974" y="211274"/>
                      <a:pt x="639534" y="162536"/>
                      <a:pt x="500680" y="172980"/>
                    </a:cubicBezTo>
                    <a:cubicBezTo>
                      <a:pt x="339947" y="185095"/>
                      <a:pt x="161962" y="167410"/>
                      <a:pt x="5857" y="200274"/>
                    </a:cubicBezTo>
                    <a:cubicBezTo>
                      <a:pt x="247" y="201527"/>
                      <a:pt x="-2979" y="210439"/>
                      <a:pt x="3894" y="212667"/>
                    </a:cubicBezTo>
                    <a:cubicBezTo>
                      <a:pt x="255653" y="294129"/>
                      <a:pt x="471647" y="284242"/>
                      <a:pt x="727614" y="233694"/>
                    </a:cubicBezTo>
                    <a:cubicBezTo>
                      <a:pt x="803493" y="218655"/>
                      <a:pt x="956933" y="218237"/>
                      <a:pt x="1053008" y="173259"/>
                    </a:cubicBezTo>
                    <a:cubicBezTo>
                      <a:pt x="1053429" y="202502"/>
                      <a:pt x="1064229" y="228681"/>
                      <a:pt x="1084285" y="257227"/>
                    </a:cubicBezTo>
                    <a:cubicBezTo>
                      <a:pt x="1113599" y="298725"/>
                      <a:pt x="1183025" y="262658"/>
                      <a:pt x="1163249" y="215452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81" name="Freeform: Shape 178">
                <a:extLst>
                  <a:ext uri="{FF2B5EF4-FFF2-40B4-BE49-F238E27FC236}">
                    <a16:creationId xmlns:a16="http://schemas.microsoft.com/office/drawing/2014/main" id="{55E20DF5-D7A9-696C-A2E8-EF68AA1B3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024" y="1165984"/>
                <a:ext cx="1182818" cy="201752"/>
              </a:xfrm>
              <a:custGeom>
                <a:avLst/>
                <a:gdLst>
                  <a:gd name="T0" fmla="*/ 1169258 w 1182818"/>
                  <a:gd name="T1" fmla="*/ 22932 h 201752"/>
                  <a:gd name="T2" fmla="*/ 780468 w 1182818"/>
                  <a:gd name="T3" fmla="*/ 68746 h 201752"/>
                  <a:gd name="T4" fmla="*/ 600940 w 1182818"/>
                  <a:gd name="T5" fmla="*/ 97988 h 201752"/>
                  <a:gd name="T6" fmla="*/ 402899 w 1182818"/>
                  <a:gd name="T7" fmla="*/ 52035 h 201752"/>
                  <a:gd name="T8" fmla="*/ 394344 w 1182818"/>
                  <a:gd name="T9" fmla="*/ 56491 h 201752"/>
                  <a:gd name="T10" fmla="*/ 388453 w 1182818"/>
                  <a:gd name="T11" fmla="*/ 73202 h 201752"/>
                  <a:gd name="T12" fmla="*/ 384806 w 1182818"/>
                  <a:gd name="T13" fmla="*/ 97710 h 201752"/>
                  <a:gd name="T14" fmla="*/ 372043 w 1182818"/>
                  <a:gd name="T15" fmla="*/ 106065 h 201752"/>
                  <a:gd name="T16" fmla="*/ 328002 w 1182818"/>
                  <a:gd name="T17" fmla="*/ 98545 h 201752"/>
                  <a:gd name="T18" fmla="*/ 130803 w 1182818"/>
                  <a:gd name="T19" fmla="*/ 58998 h 201752"/>
                  <a:gd name="T20" fmla="*/ 2749 w 1182818"/>
                  <a:gd name="T21" fmla="*/ 15134 h 201752"/>
                  <a:gd name="T22" fmla="*/ 127156 w 1182818"/>
                  <a:gd name="T23" fmla="*/ 173602 h 201752"/>
                  <a:gd name="T24" fmla="*/ 267552 w 1182818"/>
                  <a:gd name="T25" fmla="*/ 172906 h 201752"/>
                  <a:gd name="T26" fmla="*/ 316221 w 1182818"/>
                  <a:gd name="T27" fmla="*/ 169981 h 201752"/>
                  <a:gd name="T28" fmla="*/ 384245 w 1182818"/>
                  <a:gd name="T29" fmla="*/ 174020 h 201752"/>
                  <a:gd name="T30" fmla="*/ 462648 w 1182818"/>
                  <a:gd name="T31" fmla="*/ 177780 h 201752"/>
                  <a:gd name="T32" fmla="*/ 467557 w 1182818"/>
                  <a:gd name="T33" fmla="*/ 176526 h 201752"/>
                  <a:gd name="T34" fmla="*/ 746526 w 1182818"/>
                  <a:gd name="T35" fmla="*/ 181539 h 201752"/>
                  <a:gd name="T36" fmla="*/ 1099550 w 1182818"/>
                  <a:gd name="T37" fmla="*/ 126674 h 201752"/>
                  <a:gd name="T38" fmla="*/ 1182582 w 1182818"/>
                  <a:gd name="T39" fmla="*/ 31426 h 201752"/>
                  <a:gd name="T40" fmla="*/ 1169258 w 1182818"/>
                  <a:gd name="T41" fmla="*/ 22932 h 2017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82818" h="201752">
                    <a:moveTo>
                      <a:pt x="1169258" y="22932"/>
                    </a:moveTo>
                    <a:cubicBezTo>
                      <a:pt x="1056492" y="91722"/>
                      <a:pt x="905576" y="54403"/>
                      <a:pt x="780468" y="68746"/>
                    </a:cubicBezTo>
                    <a:cubicBezTo>
                      <a:pt x="720439" y="75708"/>
                      <a:pt x="660269" y="86430"/>
                      <a:pt x="600940" y="97988"/>
                    </a:cubicBezTo>
                    <a:cubicBezTo>
                      <a:pt x="513982" y="114838"/>
                      <a:pt x="473167" y="104812"/>
                      <a:pt x="402899" y="52035"/>
                    </a:cubicBezTo>
                    <a:cubicBezTo>
                      <a:pt x="399673" y="49529"/>
                      <a:pt x="393642" y="51896"/>
                      <a:pt x="394344" y="56491"/>
                    </a:cubicBezTo>
                    <a:cubicBezTo>
                      <a:pt x="388733" y="58859"/>
                      <a:pt x="384946" y="66935"/>
                      <a:pt x="388453" y="73202"/>
                    </a:cubicBezTo>
                    <a:cubicBezTo>
                      <a:pt x="394344" y="83645"/>
                      <a:pt x="391258" y="88241"/>
                      <a:pt x="384806" y="97710"/>
                    </a:cubicBezTo>
                    <a:cubicBezTo>
                      <a:pt x="382141" y="101748"/>
                      <a:pt x="377092" y="104115"/>
                      <a:pt x="372043" y="106065"/>
                    </a:cubicBezTo>
                    <a:cubicBezTo>
                      <a:pt x="357456" y="102723"/>
                      <a:pt x="342869" y="99938"/>
                      <a:pt x="328002" y="98545"/>
                    </a:cubicBezTo>
                    <a:cubicBezTo>
                      <a:pt x="265729" y="92836"/>
                      <a:pt x="189149" y="81835"/>
                      <a:pt x="130803" y="58998"/>
                    </a:cubicBezTo>
                    <a:cubicBezTo>
                      <a:pt x="115795" y="53149"/>
                      <a:pt x="17055" y="-34440"/>
                      <a:pt x="2749" y="15134"/>
                    </a:cubicBezTo>
                    <a:cubicBezTo>
                      <a:pt x="-16606" y="81835"/>
                      <a:pt x="70633" y="157727"/>
                      <a:pt x="127156" y="173602"/>
                    </a:cubicBezTo>
                    <a:cubicBezTo>
                      <a:pt x="177367" y="187666"/>
                      <a:pt x="216779" y="180147"/>
                      <a:pt x="267552" y="172906"/>
                    </a:cubicBezTo>
                    <a:cubicBezTo>
                      <a:pt x="283822" y="170538"/>
                      <a:pt x="300092" y="169842"/>
                      <a:pt x="316221" y="169981"/>
                    </a:cubicBezTo>
                    <a:cubicBezTo>
                      <a:pt x="333753" y="183767"/>
                      <a:pt x="361243" y="182375"/>
                      <a:pt x="384245" y="174020"/>
                    </a:cubicBezTo>
                    <a:cubicBezTo>
                      <a:pt x="410333" y="176248"/>
                      <a:pt x="436420" y="178337"/>
                      <a:pt x="462648" y="177780"/>
                    </a:cubicBezTo>
                    <a:cubicBezTo>
                      <a:pt x="464331" y="177780"/>
                      <a:pt x="466014" y="177083"/>
                      <a:pt x="467557" y="176526"/>
                    </a:cubicBezTo>
                    <a:cubicBezTo>
                      <a:pt x="538386" y="220112"/>
                      <a:pt x="644981" y="197275"/>
                      <a:pt x="746526" y="181539"/>
                    </a:cubicBezTo>
                    <a:cubicBezTo>
                      <a:pt x="863780" y="163297"/>
                      <a:pt x="983418" y="150347"/>
                      <a:pt x="1099550" y="126674"/>
                    </a:cubicBezTo>
                    <a:cubicBezTo>
                      <a:pt x="1154390" y="115534"/>
                      <a:pt x="1172764" y="82392"/>
                      <a:pt x="1182582" y="31426"/>
                    </a:cubicBezTo>
                    <a:cubicBezTo>
                      <a:pt x="1184405" y="23489"/>
                      <a:pt x="1175289" y="19311"/>
                      <a:pt x="1169258" y="22932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82" name="Freeform: Shape 179">
                <a:extLst>
                  <a:ext uri="{FF2B5EF4-FFF2-40B4-BE49-F238E27FC236}">
                    <a16:creationId xmlns:a16="http://schemas.microsoft.com/office/drawing/2014/main" id="{28CEBBC9-641F-87D4-8BF1-5AC9DCF3B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3978" y="4426248"/>
                <a:ext cx="369764" cy="81737"/>
              </a:xfrm>
              <a:custGeom>
                <a:avLst/>
                <a:gdLst>
                  <a:gd name="T0" fmla="*/ 364608 w 369764"/>
                  <a:gd name="T1" fmla="*/ 127 h 81737"/>
                  <a:gd name="T2" fmla="*/ 1626 w 369764"/>
                  <a:gd name="T3" fmla="*/ 28395 h 81737"/>
                  <a:gd name="T4" fmla="*/ 364 w 369764"/>
                  <a:gd name="T5" fmla="*/ 30484 h 81737"/>
                  <a:gd name="T6" fmla="*/ 368115 w 369764"/>
                  <a:gd name="T7" fmla="*/ 6672 h 81737"/>
                  <a:gd name="T8" fmla="*/ 364608 w 369764"/>
                  <a:gd name="T9" fmla="*/ 127 h 81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9764" h="81737">
                    <a:moveTo>
                      <a:pt x="364608" y="127"/>
                    </a:moveTo>
                    <a:cubicBezTo>
                      <a:pt x="241744" y="32016"/>
                      <a:pt x="127576" y="93704"/>
                      <a:pt x="1626" y="28395"/>
                    </a:cubicBezTo>
                    <a:cubicBezTo>
                      <a:pt x="223" y="27699"/>
                      <a:pt x="-478" y="29509"/>
                      <a:pt x="364" y="30484"/>
                    </a:cubicBezTo>
                    <a:cubicBezTo>
                      <a:pt x="89987" y="122111"/>
                      <a:pt x="280875" y="76298"/>
                      <a:pt x="368115" y="6672"/>
                    </a:cubicBezTo>
                    <a:cubicBezTo>
                      <a:pt x="371761" y="4026"/>
                      <a:pt x="368816" y="-848"/>
                      <a:pt x="364608" y="12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83" name="Freeform: Shape 180">
                <a:extLst>
                  <a:ext uri="{FF2B5EF4-FFF2-40B4-BE49-F238E27FC236}">
                    <a16:creationId xmlns:a16="http://schemas.microsoft.com/office/drawing/2014/main" id="{592585D4-EB88-0DFA-558F-2FD89CE18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4920" y="4479580"/>
                <a:ext cx="310717" cy="101034"/>
              </a:xfrm>
              <a:custGeom>
                <a:avLst/>
                <a:gdLst>
                  <a:gd name="T0" fmla="*/ 301270 w 310717"/>
                  <a:gd name="T1" fmla="*/ 407 h 101034"/>
                  <a:gd name="T2" fmla="*/ 170551 w 310717"/>
                  <a:gd name="T3" fmla="*/ 65577 h 101034"/>
                  <a:gd name="T4" fmla="*/ 421 w 310717"/>
                  <a:gd name="T5" fmla="*/ 85629 h 101034"/>
                  <a:gd name="T6" fmla="*/ 0 w 310717"/>
                  <a:gd name="T7" fmla="*/ 87997 h 101034"/>
                  <a:gd name="T8" fmla="*/ 309124 w 310717"/>
                  <a:gd name="T9" fmla="*/ 11269 h 101034"/>
                  <a:gd name="T10" fmla="*/ 301270 w 310717"/>
                  <a:gd name="T11" fmla="*/ 407 h 1010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0717" h="101034">
                    <a:moveTo>
                      <a:pt x="301270" y="407"/>
                    </a:moveTo>
                    <a:cubicBezTo>
                      <a:pt x="254845" y="15307"/>
                      <a:pt x="216976" y="48727"/>
                      <a:pt x="170551" y="65577"/>
                    </a:cubicBezTo>
                    <a:cubicBezTo>
                      <a:pt x="114449" y="85908"/>
                      <a:pt x="59048" y="85629"/>
                      <a:pt x="421" y="85629"/>
                    </a:cubicBezTo>
                    <a:lnTo>
                      <a:pt x="0" y="87997"/>
                    </a:lnTo>
                    <a:cubicBezTo>
                      <a:pt x="100984" y="117100"/>
                      <a:pt x="240118" y="99972"/>
                      <a:pt x="309124" y="11269"/>
                    </a:cubicBezTo>
                    <a:cubicBezTo>
                      <a:pt x="313612" y="5559"/>
                      <a:pt x="307862" y="-1821"/>
                      <a:pt x="301270" y="40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84" name="Freeform: Shape 181">
                <a:extLst>
                  <a:ext uri="{FF2B5EF4-FFF2-40B4-BE49-F238E27FC236}">
                    <a16:creationId xmlns:a16="http://schemas.microsoft.com/office/drawing/2014/main" id="{21CD9297-552C-9141-5650-EA1C8C180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1333" y="4585370"/>
                <a:ext cx="304177" cy="79790"/>
              </a:xfrm>
              <a:custGeom>
                <a:avLst/>
                <a:gdLst>
                  <a:gd name="T0" fmla="*/ 298477 w 304177"/>
                  <a:gd name="T1" fmla="*/ 448 h 79790"/>
                  <a:gd name="T2" fmla="*/ 153031 w 304177"/>
                  <a:gd name="T3" fmla="*/ 60048 h 79790"/>
                  <a:gd name="T4" fmla="*/ 45034 w 304177"/>
                  <a:gd name="T5" fmla="*/ 64922 h 79790"/>
                  <a:gd name="T6" fmla="*/ 994 w 304177"/>
                  <a:gd name="T7" fmla="*/ 61858 h 79790"/>
                  <a:gd name="T8" fmla="*/ 1274 w 304177"/>
                  <a:gd name="T9" fmla="*/ 64783 h 79790"/>
                  <a:gd name="T10" fmla="*/ 303245 w 304177"/>
                  <a:gd name="T11" fmla="*/ 7272 h 79790"/>
                  <a:gd name="T12" fmla="*/ 298477 w 304177"/>
                  <a:gd name="T13" fmla="*/ 448 h 797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177" h="79790">
                    <a:moveTo>
                      <a:pt x="298477" y="448"/>
                    </a:moveTo>
                    <a:cubicBezTo>
                      <a:pt x="249387" y="26349"/>
                      <a:pt x="209554" y="50997"/>
                      <a:pt x="153031" y="60048"/>
                    </a:cubicBezTo>
                    <a:cubicBezTo>
                      <a:pt x="116144" y="65896"/>
                      <a:pt x="82623" y="69378"/>
                      <a:pt x="45034" y="64922"/>
                    </a:cubicBezTo>
                    <a:cubicBezTo>
                      <a:pt x="29887" y="63112"/>
                      <a:pt x="16001" y="57820"/>
                      <a:pt x="994" y="61858"/>
                    </a:cubicBezTo>
                    <a:cubicBezTo>
                      <a:pt x="-689" y="62276"/>
                      <a:pt x="12" y="64504"/>
                      <a:pt x="1274" y="64783"/>
                    </a:cubicBezTo>
                    <a:cubicBezTo>
                      <a:pt x="96649" y="90126"/>
                      <a:pt x="233959" y="90822"/>
                      <a:pt x="303245" y="7272"/>
                    </a:cubicBezTo>
                    <a:cubicBezTo>
                      <a:pt x="305910" y="4069"/>
                      <a:pt x="302404" y="-1640"/>
                      <a:pt x="298477" y="448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85" name="Freeform: Shape 182">
                <a:extLst>
                  <a:ext uri="{FF2B5EF4-FFF2-40B4-BE49-F238E27FC236}">
                    <a16:creationId xmlns:a16="http://schemas.microsoft.com/office/drawing/2014/main" id="{E1E06173-ED84-2719-A246-41E83DEE0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9551" y="4631721"/>
                <a:ext cx="275542" cy="125116"/>
              </a:xfrm>
              <a:custGeom>
                <a:avLst/>
                <a:gdLst>
                  <a:gd name="T0" fmla="*/ 270834 w 275542"/>
                  <a:gd name="T1" fmla="*/ 468 h 125116"/>
                  <a:gd name="T2" fmla="*/ 158209 w 275542"/>
                  <a:gd name="T3" fmla="*/ 80399 h 125116"/>
                  <a:gd name="T4" fmla="*/ 0 w 275542"/>
                  <a:gd name="T5" fmla="*/ 122035 h 125116"/>
                  <a:gd name="T6" fmla="*/ 0 w 275542"/>
                  <a:gd name="T7" fmla="*/ 123427 h 125116"/>
                  <a:gd name="T8" fmla="*/ 275182 w 275542"/>
                  <a:gd name="T9" fmla="*/ 3949 h 125116"/>
                  <a:gd name="T10" fmla="*/ 270834 w 275542"/>
                  <a:gd name="T11" fmla="*/ 468 h 125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5542" h="125116">
                    <a:moveTo>
                      <a:pt x="270834" y="468"/>
                    </a:moveTo>
                    <a:cubicBezTo>
                      <a:pt x="231843" y="28736"/>
                      <a:pt x="203231" y="59650"/>
                      <a:pt x="158209" y="80399"/>
                    </a:cubicBezTo>
                    <a:cubicBezTo>
                      <a:pt x="109259" y="102957"/>
                      <a:pt x="53298" y="116604"/>
                      <a:pt x="0" y="122035"/>
                    </a:cubicBezTo>
                    <a:lnTo>
                      <a:pt x="0" y="123427"/>
                    </a:lnTo>
                    <a:cubicBezTo>
                      <a:pt x="94954" y="134846"/>
                      <a:pt x="224270" y="87640"/>
                      <a:pt x="275182" y="3949"/>
                    </a:cubicBezTo>
                    <a:cubicBezTo>
                      <a:pt x="276725" y="1443"/>
                      <a:pt x="272938" y="-1063"/>
                      <a:pt x="270834" y="468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86" name="Freeform: Shape 183">
                <a:extLst>
                  <a:ext uri="{FF2B5EF4-FFF2-40B4-BE49-F238E27FC236}">
                    <a16:creationId xmlns:a16="http://schemas.microsoft.com/office/drawing/2014/main" id="{E2C26E1C-9737-1AC2-A8C6-58B51E967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3536" y="4602972"/>
                <a:ext cx="281175" cy="203760"/>
              </a:xfrm>
              <a:custGeom>
                <a:avLst/>
                <a:gdLst>
                  <a:gd name="T0" fmla="*/ 270499 w 281175"/>
                  <a:gd name="T1" fmla="*/ 2063 h 203760"/>
                  <a:gd name="T2" fmla="*/ 179052 w 281175"/>
                  <a:gd name="T3" fmla="*/ 119034 h 203760"/>
                  <a:gd name="T4" fmla="*/ 1768 w 281175"/>
                  <a:gd name="T5" fmla="*/ 198129 h 203760"/>
                  <a:gd name="T6" fmla="*/ 3171 w 281175"/>
                  <a:gd name="T7" fmla="*/ 203699 h 203760"/>
                  <a:gd name="T8" fmla="*/ 177789 w 281175"/>
                  <a:gd name="T9" fmla="*/ 140897 h 203760"/>
                  <a:gd name="T10" fmla="*/ 281158 w 281175"/>
                  <a:gd name="T11" fmla="*/ 6519 h 203760"/>
                  <a:gd name="T12" fmla="*/ 270499 w 281175"/>
                  <a:gd name="T13" fmla="*/ 2063 h 2037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1175" h="203760">
                    <a:moveTo>
                      <a:pt x="270499" y="2063"/>
                    </a:moveTo>
                    <a:cubicBezTo>
                      <a:pt x="237118" y="38269"/>
                      <a:pt x="211591" y="81854"/>
                      <a:pt x="179052" y="119034"/>
                    </a:cubicBezTo>
                    <a:cubicBezTo>
                      <a:pt x="133469" y="170836"/>
                      <a:pt x="64743" y="181698"/>
                      <a:pt x="1768" y="198129"/>
                    </a:cubicBezTo>
                    <a:cubicBezTo>
                      <a:pt x="-1317" y="198965"/>
                      <a:pt x="-55" y="204396"/>
                      <a:pt x="3171" y="203699"/>
                    </a:cubicBezTo>
                    <a:cubicBezTo>
                      <a:pt x="66567" y="189356"/>
                      <a:pt x="122669" y="177102"/>
                      <a:pt x="177789" y="140897"/>
                    </a:cubicBezTo>
                    <a:cubicBezTo>
                      <a:pt x="219025" y="113882"/>
                      <a:pt x="275408" y="56371"/>
                      <a:pt x="281158" y="6519"/>
                    </a:cubicBezTo>
                    <a:cubicBezTo>
                      <a:pt x="281579" y="671"/>
                      <a:pt x="274426" y="-2254"/>
                      <a:pt x="270499" y="206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87" name="Freeform: Shape 184">
                <a:extLst>
                  <a:ext uri="{FF2B5EF4-FFF2-40B4-BE49-F238E27FC236}">
                    <a16:creationId xmlns:a16="http://schemas.microsoft.com/office/drawing/2014/main" id="{577CE5AD-9ACD-70BE-0884-0D11C1047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0235" y="4541283"/>
                <a:ext cx="62900" cy="192142"/>
              </a:xfrm>
              <a:custGeom>
                <a:avLst/>
                <a:gdLst>
                  <a:gd name="T0" fmla="*/ 49791 w 62900"/>
                  <a:gd name="T1" fmla="*/ 950 h 192142"/>
                  <a:gd name="T2" fmla="*/ 43619 w 62900"/>
                  <a:gd name="T3" fmla="*/ 4291 h 192142"/>
                  <a:gd name="T4" fmla="*/ 0 w 62900"/>
                  <a:gd name="T5" fmla="*/ 192003 h 192142"/>
                  <a:gd name="T6" fmla="*/ 140 w 62900"/>
                  <a:gd name="T7" fmla="*/ 192142 h 192142"/>
                  <a:gd name="T8" fmla="*/ 53017 w 62900"/>
                  <a:gd name="T9" fmla="*/ 100514 h 192142"/>
                  <a:gd name="T10" fmla="*/ 49791 w 62900"/>
                  <a:gd name="T11" fmla="*/ 950 h 19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900" h="192142">
                    <a:moveTo>
                      <a:pt x="49791" y="950"/>
                    </a:moveTo>
                    <a:cubicBezTo>
                      <a:pt x="47266" y="-1557"/>
                      <a:pt x="43339" y="1367"/>
                      <a:pt x="43619" y="4291"/>
                    </a:cubicBezTo>
                    <a:cubicBezTo>
                      <a:pt x="48248" y="72943"/>
                      <a:pt x="44601" y="134910"/>
                      <a:pt x="0" y="192003"/>
                    </a:cubicBezTo>
                    <a:lnTo>
                      <a:pt x="140" y="192142"/>
                    </a:lnTo>
                    <a:cubicBezTo>
                      <a:pt x="26649" y="167773"/>
                      <a:pt x="43199" y="134910"/>
                      <a:pt x="53017" y="100514"/>
                    </a:cubicBezTo>
                    <a:cubicBezTo>
                      <a:pt x="60871" y="72943"/>
                      <a:pt x="72091" y="24065"/>
                      <a:pt x="49791" y="950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88" name="Freeform: Shape 185">
                <a:extLst>
                  <a:ext uri="{FF2B5EF4-FFF2-40B4-BE49-F238E27FC236}">
                    <a16:creationId xmlns:a16="http://schemas.microsoft.com/office/drawing/2014/main" id="{6B902D4F-605E-2DDD-91E6-BDA63AEDA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3933" y="4596124"/>
                <a:ext cx="94396" cy="145855"/>
              </a:xfrm>
              <a:custGeom>
                <a:avLst/>
                <a:gdLst>
                  <a:gd name="T0" fmla="*/ 92672 w 94396"/>
                  <a:gd name="T1" fmla="*/ 2783 h 145855"/>
                  <a:gd name="T2" fmla="*/ 86502 w 94396"/>
                  <a:gd name="T3" fmla="*/ 1809 h 145855"/>
                  <a:gd name="T4" fmla="*/ 56487 w 94396"/>
                  <a:gd name="T5" fmla="*/ 71295 h 145855"/>
                  <a:gd name="T6" fmla="*/ 384 w 94396"/>
                  <a:gd name="T7" fmla="*/ 143010 h 145855"/>
                  <a:gd name="T8" fmla="*/ 2348 w 94396"/>
                  <a:gd name="T9" fmla="*/ 145795 h 145855"/>
                  <a:gd name="T10" fmla="*/ 92672 w 94396"/>
                  <a:gd name="T11" fmla="*/ 2783 h 1458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396" h="145855">
                    <a:moveTo>
                      <a:pt x="92672" y="2783"/>
                    </a:moveTo>
                    <a:cubicBezTo>
                      <a:pt x="92112" y="-280"/>
                      <a:pt x="88044" y="-1116"/>
                      <a:pt x="86502" y="1809"/>
                    </a:cubicBezTo>
                    <a:cubicBezTo>
                      <a:pt x="75421" y="24507"/>
                      <a:pt x="67847" y="48736"/>
                      <a:pt x="56487" y="71295"/>
                    </a:cubicBezTo>
                    <a:cubicBezTo>
                      <a:pt x="43162" y="98032"/>
                      <a:pt x="19319" y="120172"/>
                      <a:pt x="384" y="143010"/>
                    </a:cubicBezTo>
                    <a:cubicBezTo>
                      <a:pt x="-738" y="144402"/>
                      <a:pt x="805" y="146212"/>
                      <a:pt x="2348" y="145795"/>
                    </a:cubicBezTo>
                    <a:cubicBezTo>
                      <a:pt x="59993" y="128388"/>
                      <a:pt x="103753" y="63636"/>
                      <a:pt x="92672" y="278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89" name="Freeform: Shape 186">
                <a:extLst>
                  <a:ext uri="{FF2B5EF4-FFF2-40B4-BE49-F238E27FC236}">
                    <a16:creationId xmlns:a16="http://schemas.microsoft.com/office/drawing/2014/main" id="{E25AFBB0-5131-86CF-396A-75F5B940B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9832" y="4574397"/>
                <a:ext cx="71112" cy="138558"/>
              </a:xfrm>
              <a:custGeom>
                <a:avLst/>
                <a:gdLst>
                  <a:gd name="T0" fmla="*/ 68024 w 71112"/>
                  <a:gd name="T1" fmla="*/ 3902 h 138558"/>
                  <a:gd name="T2" fmla="*/ 56523 w 71112"/>
                  <a:gd name="T3" fmla="*/ 3624 h 138558"/>
                  <a:gd name="T4" fmla="*/ 40253 w 71112"/>
                  <a:gd name="T5" fmla="*/ 63641 h 138558"/>
                  <a:gd name="T6" fmla="*/ 0 w 71112"/>
                  <a:gd name="T7" fmla="*/ 136887 h 138558"/>
                  <a:gd name="T8" fmla="*/ 1122 w 71112"/>
                  <a:gd name="T9" fmla="*/ 138558 h 138558"/>
                  <a:gd name="T10" fmla="*/ 68024 w 71112"/>
                  <a:gd name="T11" fmla="*/ 3902 h 1385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112" h="138558">
                    <a:moveTo>
                      <a:pt x="68024" y="3902"/>
                    </a:moveTo>
                    <a:cubicBezTo>
                      <a:pt x="66481" y="-1668"/>
                      <a:pt x="58767" y="-833"/>
                      <a:pt x="56523" y="3624"/>
                    </a:cubicBezTo>
                    <a:cubicBezTo>
                      <a:pt x="47266" y="22144"/>
                      <a:pt x="46425" y="44006"/>
                      <a:pt x="40253" y="63641"/>
                    </a:cubicBezTo>
                    <a:cubicBezTo>
                      <a:pt x="32680" y="88149"/>
                      <a:pt x="18654" y="119481"/>
                      <a:pt x="0" y="136887"/>
                    </a:cubicBezTo>
                    <a:lnTo>
                      <a:pt x="1122" y="138558"/>
                    </a:lnTo>
                    <a:cubicBezTo>
                      <a:pt x="43059" y="113214"/>
                      <a:pt x="82611" y="55007"/>
                      <a:pt x="68024" y="3902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90" name="Freeform: Shape 187">
                <a:extLst>
                  <a:ext uri="{FF2B5EF4-FFF2-40B4-BE49-F238E27FC236}">
                    <a16:creationId xmlns:a16="http://schemas.microsoft.com/office/drawing/2014/main" id="{02A85609-E42D-741D-83A0-8D6ECB0E5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6005" y="4416661"/>
                <a:ext cx="75226" cy="234831"/>
              </a:xfrm>
              <a:custGeom>
                <a:avLst/>
                <a:gdLst>
                  <a:gd name="T0" fmla="*/ 75079 w 75226"/>
                  <a:gd name="T1" fmla="*/ 164283 h 234831"/>
                  <a:gd name="T2" fmla="*/ 56846 w 75226"/>
                  <a:gd name="T3" fmla="*/ 113735 h 234831"/>
                  <a:gd name="T4" fmla="*/ 3128 w 75226"/>
                  <a:gd name="T5" fmla="*/ 1080 h 234831"/>
                  <a:gd name="T6" fmla="*/ 43 w 75226"/>
                  <a:gd name="T7" fmla="*/ 2194 h 234831"/>
                  <a:gd name="T8" fmla="*/ 36649 w 75226"/>
                  <a:gd name="T9" fmla="*/ 124457 h 234831"/>
                  <a:gd name="T10" fmla="*/ 29637 w 75226"/>
                  <a:gd name="T11" fmla="*/ 228896 h 234831"/>
                  <a:gd name="T12" fmla="*/ 35247 w 75226"/>
                  <a:gd name="T13" fmla="*/ 234744 h 234831"/>
                  <a:gd name="T14" fmla="*/ 75079 w 75226"/>
                  <a:gd name="T15" fmla="*/ 164283 h 2348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226" h="234831">
                    <a:moveTo>
                      <a:pt x="75079" y="164283"/>
                    </a:moveTo>
                    <a:cubicBezTo>
                      <a:pt x="74098" y="144927"/>
                      <a:pt x="66664" y="130027"/>
                      <a:pt x="56846" y="113735"/>
                    </a:cubicBezTo>
                    <a:cubicBezTo>
                      <a:pt x="35387" y="78086"/>
                      <a:pt x="15751" y="40627"/>
                      <a:pt x="3128" y="1080"/>
                    </a:cubicBezTo>
                    <a:cubicBezTo>
                      <a:pt x="2427" y="-1009"/>
                      <a:pt x="-378" y="245"/>
                      <a:pt x="43" y="2194"/>
                    </a:cubicBezTo>
                    <a:cubicBezTo>
                      <a:pt x="9860" y="43134"/>
                      <a:pt x="20520" y="85606"/>
                      <a:pt x="36649" y="124457"/>
                    </a:cubicBezTo>
                    <a:cubicBezTo>
                      <a:pt x="54322" y="166789"/>
                      <a:pt x="35667" y="189070"/>
                      <a:pt x="29637" y="228896"/>
                    </a:cubicBezTo>
                    <a:cubicBezTo>
                      <a:pt x="29216" y="231820"/>
                      <a:pt x="32021" y="235441"/>
                      <a:pt x="35247" y="234744"/>
                    </a:cubicBezTo>
                    <a:cubicBezTo>
                      <a:pt x="66244" y="228060"/>
                      <a:pt x="76622" y="193386"/>
                      <a:pt x="75079" y="16428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91" name="Freeform: Shape 188">
                <a:extLst>
                  <a:ext uri="{FF2B5EF4-FFF2-40B4-BE49-F238E27FC236}">
                    <a16:creationId xmlns:a16="http://schemas.microsoft.com/office/drawing/2014/main" id="{03FFE948-1CF1-5758-D85C-D838ED900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3288" y="4380490"/>
                <a:ext cx="56078" cy="270153"/>
              </a:xfrm>
              <a:custGeom>
                <a:avLst/>
                <a:gdLst>
                  <a:gd name="T0" fmla="*/ 52932 w 56078"/>
                  <a:gd name="T1" fmla="*/ 194606 h 270153"/>
                  <a:gd name="T2" fmla="*/ 5665 w 56078"/>
                  <a:gd name="T3" fmla="*/ 2160 h 270153"/>
                  <a:gd name="T4" fmla="*/ 756 w 56078"/>
                  <a:gd name="T5" fmla="*/ 2021 h 270153"/>
                  <a:gd name="T6" fmla="*/ 8190 w 56078"/>
                  <a:gd name="T7" fmla="*/ 120245 h 270153"/>
                  <a:gd name="T8" fmla="*/ 21094 w 56078"/>
                  <a:gd name="T9" fmla="*/ 190846 h 270153"/>
                  <a:gd name="T10" fmla="*/ 1598 w 56078"/>
                  <a:gd name="T11" fmla="*/ 257269 h 270153"/>
                  <a:gd name="T12" fmla="*/ 13660 w 56078"/>
                  <a:gd name="T13" fmla="*/ 269801 h 270153"/>
                  <a:gd name="T14" fmla="*/ 52932 w 56078"/>
                  <a:gd name="T15" fmla="*/ 194606 h 2701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078" h="270153">
                    <a:moveTo>
                      <a:pt x="52932" y="194606"/>
                    </a:moveTo>
                    <a:cubicBezTo>
                      <a:pt x="29509" y="133335"/>
                      <a:pt x="10154" y="67608"/>
                      <a:pt x="5665" y="2160"/>
                    </a:cubicBezTo>
                    <a:cubicBezTo>
                      <a:pt x="5525" y="-625"/>
                      <a:pt x="897" y="-765"/>
                      <a:pt x="756" y="2021"/>
                    </a:cubicBezTo>
                    <a:cubicBezTo>
                      <a:pt x="-506" y="41707"/>
                      <a:pt x="-1347" y="81394"/>
                      <a:pt x="8190" y="120245"/>
                    </a:cubicBezTo>
                    <a:cubicBezTo>
                      <a:pt x="13940" y="143779"/>
                      <a:pt x="19691" y="166616"/>
                      <a:pt x="21094" y="190846"/>
                    </a:cubicBezTo>
                    <a:cubicBezTo>
                      <a:pt x="22777" y="217164"/>
                      <a:pt x="12257" y="234292"/>
                      <a:pt x="1598" y="257269"/>
                    </a:cubicBezTo>
                    <a:cubicBezTo>
                      <a:pt x="-2189" y="265345"/>
                      <a:pt x="6086" y="271751"/>
                      <a:pt x="13660" y="269801"/>
                    </a:cubicBezTo>
                    <a:cubicBezTo>
                      <a:pt x="42833" y="262699"/>
                      <a:pt x="64433" y="224405"/>
                      <a:pt x="52932" y="194606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92" name="Freeform: Shape 189">
                <a:extLst>
                  <a:ext uri="{FF2B5EF4-FFF2-40B4-BE49-F238E27FC236}">
                    <a16:creationId xmlns:a16="http://schemas.microsoft.com/office/drawing/2014/main" id="{F180CC37-7DF0-FD5E-6019-50F95075D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2026" y="4392046"/>
                <a:ext cx="59053" cy="160015"/>
              </a:xfrm>
              <a:custGeom>
                <a:avLst/>
                <a:gdLst>
                  <a:gd name="T0" fmla="*/ 4349 w 59053"/>
                  <a:gd name="T1" fmla="*/ 630 h 160015"/>
                  <a:gd name="T2" fmla="*/ 1 w 59053"/>
                  <a:gd name="T3" fmla="*/ 2998 h 160015"/>
                  <a:gd name="T4" fmla="*/ 21320 w 59053"/>
                  <a:gd name="T5" fmla="*/ 76522 h 160015"/>
                  <a:gd name="T6" fmla="*/ 19777 w 59053"/>
                  <a:gd name="T7" fmla="*/ 128742 h 160015"/>
                  <a:gd name="T8" fmla="*/ 14868 w 59053"/>
                  <a:gd name="T9" fmla="*/ 151857 h 160015"/>
                  <a:gd name="T10" fmla="*/ 24967 w 59053"/>
                  <a:gd name="T11" fmla="*/ 159934 h 160015"/>
                  <a:gd name="T12" fmla="*/ 59049 w 59053"/>
                  <a:gd name="T13" fmla="*/ 97410 h 160015"/>
                  <a:gd name="T14" fmla="*/ 4349 w 59053"/>
                  <a:gd name="T15" fmla="*/ 630 h 1600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053" h="160015">
                    <a:moveTo>
                      <a:pt x="4349" y="630"/>
                    </a:moveTo>
                    <a:cubicBezTo>
                      <a:pt x="2386" y="-1040"/>
                      <a:pt x="1" y="909"/>
                      <a:pt x="1" y="2998"/>
                    </a:cubicBezTo>
                    <a:cubicBezTo>
                      <a:pt x="-139" y="29177"/>
                      <a:pt x="13326" y="52014"/>
                      <a:pt x="21320" y="76522"/>
                    </a:cubicBezTo>
                    <a:cubicBezTo>
                      <a:pt x="27492" y="95321"/>
                      <a:pt x="27492" y="110639"/>
                      <a:pt x="19777" y="128742"/>
                    </a:cubicBezTo>
                    <a:cubicBezTo>
                      <a:pt x="15710" y="138072"/>
                      <a:pt x="14728" y="142110"/>
                      <a:pt x="14868" y="151857"/>
                    </a:cubicBezTo>
                    <a:cubicBezTo>
                      <a:pt x="15009" y="156731"/>
                      <a:pt x="20338" y="160630"/>
                      <a:pt x="24967" y="159934"/>
                    </a:cubicBezTo>
                    <a:cubicBezTo>
                      <a:pt x="54841" y="155618"/>
                      <a:pt x="58628" y="122615"/>
                      <a:pt x="59049" y="97410"/>
                    </a:cubicBezTo>
                    <a:cubicBezTo>
                      <a:pt x="59470" y="66636"/>
                      <a:pt x="26369" y="19569"/>
                      <a:pt x="4349" y="630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93" name="Freeform: Shape 190">
                <a:extLst>
                  <a:ext uri="{FF2B5EF4-FFF2-40B4-BE49-F238E27FC236}">
                    <a16:creationId xmlns:a16="http://schemas.microsoft.com/office/drawing/2014/main" id="{7B357C04-F65D-F3DF-D9C8-73D644536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3298" y="4160116"/>
                <a:ext cx="194596" cy="326309"/>
              </a:xfrm>
              <a:custGeom>
                <a:avLst/>
                <a:gdLst>
                  <a:gd name="T0" fmla="*/ 11041 w 194596"/>
                  <a:gd name="T1" fmla="*/ 1403 h 326309"/>
                  <a:gd name="T2" fmla="*/ 522 w 194596"/>
                  <a:gd name="T3" fmla="*/ 5441 h 326309"/>
                  <a:gd name="T4" fmla="*/ 64899 w 194596"/>
                  <a:gd name="T5" fmla="*/ 117817 h 326309"/>
                  <a:gd name="T6" fmla="*/ 126752 w 194596"/>
                  <a:gd name="T7" fmla="*/ 190924 h 326309"/>
                  <a:gd name="T8" fmla="*/ 141760 w 194596"/>
                  <a:gd name="T9" fmla="*/ 317782 h 326309"/>
                  <a:gd name="T10" fmla="*/ 157048 w 194596"/>
                  <a:gd name="T11" fmla="*/ 324605 h 326309"/>
                  <a:gd name="T12" fmla="*/ 11041 w 194596"/>
                  <a:gd name="T13" fmla="*/ 1403 h 3263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596" h="326309">
                    <a:moveTo>
                      <a:pt x="11041" y="1403"/>
                    </a:moveTo>
                    <a:cubicBezTo>
                      <a:pt x="7254" y="-1661"/>
                      <a:pt x="1083" y="567"/>
                      <a:pt x="522" y="5441"/>
                    </a:cubicBezTo>
                    <a:cubicBezTo>
                      <a:pt x="-5088" y="52926"/>
                      <a:pt x="35726" y="84954"/>
                      <a:pt x="64899" y="117817"/>
                    </a:cubicBezTo>
                    <a:cubicBezTo>
                      <a:pt x="86499" y="142325"/>
                      <a:pt x="108519" y="163631"/>
                      <a:pt x="126752" y="190924"/>
                    </a:cubicBezTo>
                    <a:cubicBezTo>
                      <a:pt x="154804" y="232560"/>
                      <a:pt x="140217" y="273361"/>
                      <a:pt x="141760" y="317782"/>
                    </a:cubicBezTo>
                    <a:cubicBezTo>
                      <a:pt x="142040" y="325162"/>
                      <a:pt x="151438" y="328644"/>
                      <a:pt x="157048" y="324605"/>
                    </a:cubicBezTo>
                    <a:cubicBezTo>
                      <a:pt x="277808" y="239523"/>
                      <a:pt x="74156" y="54318"/>
                      <a:pt x="11041" y="140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94" name="Freeform: Shape 191">
                <a:extLst>
                  <a:ext uri="{FF2B5EF4-FFF2-40B4-BE49-F238E27FC236}">
                    <a16:creationId xmlns:a16="http://schemas.microsoft.com/office/drawing/2014/main" id="{985B3DF2-B982-72FC-ED35-E3D294FB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3704" y="4028657"/>
                <a:ext cx="209430" cy="249119"/>
              </a:xfrm>
              <a:custGeom>
                <a:avLst/>
                <a:gdLst>
                  <a:gd name="T0" fmla="*/ 143810 w 209430"/>
                  <a:gd name="T1" fmla="*/ 116151 h 249119"/>
                  <a:gd name="T2" fmla="*/ 2151 w 209430"/>
                  <a:gd name="T3" fmla="*/ 155 h 249119"/>
                  <a:gd name="T4" fmla="*/ 328 w 209430"/>
                  <a:gd name="T5" fmla="*/ 2522 h 249119"/>
                  <a:gd name="T6" fmla="*/ 86726 w 209430"/>
                  <a:gd name="T7" fmla="*/ 117404 h 249119"/>
                  <a:gd name="T8" fmla="*/ 166251 w 209430"/>
                  <a:gd name="T9" fmla="*/ 235072 h 249119"/>
                  <a:gd name="T10" fmla="*/ 209310 w 209430"/>
                  <a:gd name="T11" fmla="*/ 224906 h 249119"/>
                  <a:gd name="T12" fmla="*/ 143810 w 209430"/>
                  <a:gd name="T13" fmla="*/ 116151 h 249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430" h="249119">
                    <a:moveTo>
                      <a:pt x="143810" y="116151"/>
                    </a:moveTo>
                    <a:cubicBezTo>
                      <a:pt x="103276" y="76046"/>
                      <a:pt x="53345" y="25916"/>
                      <a:pt x="2151" y="155"/>
                    </a:cubicBezTo>
                    <a:cubicBezTo>
                      <a:pt x="749" y="-542"/>
                      <a:pt x="-654" y="1269"/>
                      <a:pt x="328" y="2522"/>
                    </a:cubicBezTo>
                    <a:cubicBezTo>
                      <a:pt x="29361" y="39980"/>
                      <a:pt x="53766" y="83009"/>
                      <a:pt x="86726" y="117404"/>
                    </a:cubicBezTo>
                    <a:cubicBezTo>
                      <a:pt x="121509" y="153888"/>
                      <a:pt x="150682" y="186473"/>
                      <a:pt x="166251" y="235072"/>
                    </a:cubicBezTo>
                    <a:cubicBezTo>
                      <a:pt x="174105" y="259441"/>
                      <a:pt x="211834" y="249554"/>
                      <a:pt x="209310" y="224906"/>
                    </a:cubicBezTo>
                    <a:cubicBezTo>
                      <a:pt x="204681" y="181460"/>
                      <a:pt x="173544" y="145533"/>
                      <a:pt x="143810" y="116151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95" name="Freeform: Shape 192">
                <a:extLst>
                  <a:ext uri="{FF2B5EF4-FFF2-40B4-BE49-F238E27FC236}">
                    <a16:creationId xmlns:a16="http://schemas.microsoft.com/office/drawing/2014/main" id="{4A95FFEC-D9E6-746B-4C4D-B4EBC29AE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2231" y="3868371"/>
                <a:ext cx="178542" cy="160707"/>
              </a:xfrm>
              <a:custGeom>
                <a:avLst/>
                <a:gdLst>
                  <a:gd name="T0" fmla="*/ 117945 w 178542"/>
                  <a:gd name="T1" fmla="*/ 63661 h 160707"/>
                  <a:gd name="T2" fmla="*/ 2234 w 178542"/>
                  <a:gd name="T3" fmla="*/ 23 h 160707"/>
                  <a:gd name="T4" fmla="*/ 691 w 178542"/>
                  <a:gd name="T5" fmla="*/ 3504 h 160707"/>
                  <a:gd name="T6" fmla="*/ 87790 w 178542"/>
                  <a:gd name="T7" fmla="*/ 82320 h 160707"/>
                  <a:gd name="T8" fmla="*/ 168577 w 178542"/>
                  <a:gd name="T9" fmla="*/ 159466 h 160707"/>
                  <a:gd name="T10" fmla="*/ 178535 w 178542"/>
                  <a:gd name="T11" fmla="*/ 154174 h 160707"/>
                  <a:gd name="T12" fmla="*/ 117945 w 178542"/>
                  <a:gd name="T13" fmla="*/ 63661 h 160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8542" h="160707">
                    <a:moveTo>
                      <a:pt x="117945" y="63661"/>
                    </a:moveTo>
                    <a:cubicBezTo>
                      <a:pt x="86808" y="37481"/>
                      <a:pt x="43749" y="5871"/>
                      <a:pt x="2234" y="23"/>
                    </a:cubicBezTo>
                    <a:cubicBezTo>
                      <a:pt x="130" y="-256"/>
                      <a:pt x="-712" y="2111"/>
                      <a:pt x="691" y="3504"/>
                    </a:cubicBezTo>
                    <a:cubicBezTo>
                      <a:pt x="29163" y="30519"/>
                      <a:pt x="59458" y="55305"/>
                      <a:pt x="87790" y="82320"/>
                    </a:cubicBezTo>
                    <a:cubicBezTo>
                      <a:pt x="114158" y="107386"/>
                      <a:pt x="138001" y="139831"/>
                      <a:pt x="168577" y="159466"/>
                    </a:cubicBezTo>
                    <a:cubicBezTo>
                      <a:pt x="173206" y="162529"/>
                      <a:pt x="178395" y="159605"/>
                      <a:pt x="178535" y="154174"/>
                    </a:cubicBezTo>
                    <a:cubicBezTo>
                      <a:pt x="179097" y="114627"/>
                      <a:pt x="145996" y="87194"/>
                      <a:pt x="117945" y="63661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96" name="Freeform: Shape 193">
                <a:extLst>
                  <a:ext uri="{FF2B5EF4-FFF2-40B4-BE49-F238E27FC236}">
                    <a16:creationId xmlns:a16="http://schemas.microsoft.com/office/drawing/2014/main" id="{EAF76564-BA53-4553-F713-54F4A90C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215" y="3790510"/>
                <a:ext cx="261554" cy="387894"/>
              </a:xfrm>
              <a:custGeom>
                <a:avLst/>
                <a:gdLst>
                  <a:gd name="T0" fmla="*/ 197749 w 261554"/>
                  <a:gd name="T1" fmla="*/ 172854 h 387894"/>
                  <a:gd name="T2" fmla="*/ 9526 w 261554"/>
                  <a:gd name="T3" fmla="*/ 600 h 387894"/>
                  <a:gd name="T4" fmla="*/ 1251 w 261554"/>
                  <a:gd name="T5" fmla="*/ 10765 h 387894"/>
                  <a:gd name="T6" fmla="*/ 141366 w 261554"/>
                  <a:gd name="T7" fmla="*/ 164777 h 387894"/>
                  <a:gd name="T8" fmla="*/ 204622 w 261554"/>
                  <a:gd name="T9" fmla="*/ 256405 h 387894"/>
                  <a:gd name="T10" fmla="*/ 231972 w 261554"/>
                  <a:gd name="T11" fmla="*/ 381731 h 387894"/>
                  <a:gd name="T12" fmla="*/ 250065 w 261554"/>
                  <a:gd name="T13" fmla="*/ 382149 h 387894"/>
                  <a:gd name="T14" fmla="*/ 197749 w 261554"/>
                  <a:gd name="T15" fmla="*/ 172854 h 3878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1554" h="387894">
                    <a:moveTo>
                      <a:pt x="197749" y="172854"/>
                    </a:moveTo>
                    <a:cubicBezTo>
                      <a:pt x="151184" y="112140"/>
                      <a:pt x="79093" y="32767"/>
                      <a:pt x="9526" y="600"/>
                    </a:cubicBezTo>
                    <a:cubicBezTo>
                      <a:pt x="3355" y="-2185"/>
                      <a:pt x="-2677" y="5334"/>
                      <a:pt x="1251" y="10765"/>
                    </a:cubicBezTo>
                    <a:cubicBezTo>
                      <a:pt x="41925" y="67580"/>
                      <a:pt x="93679" y="114090"/>
                      <a:pt x="141366" y="164777"/>
                    </a:cubicBezTo>
                    <a:cubicBezTo>
                      <a:pt x="167314" y="192210"/>
                      <a:pt x="188773" y="222149"/>
                      <a:pt x="204622" y="256405"/>
                    </a:cubicBezTo>
                    <a:cubicBezTo>
                      <a:pt x="223135" y="296231"/>
                      <a:pt x="220470" y="340513"/>
                      <a:pt x="231972" y="381731"/>
                    </a:cubicBezTo>
                    <a:cubicBezTo>
                      <a:pt x="234496" y="390365"/>
                      <a:pt x="246839" y="389390"/>
                      <a:pt x="250065" y="382149"/>
                    </a:cubicBezTo>
                    <a:cubicBezTo>
                      <a:pt x="282323" y="312662"/>
                      <a:pt x="240808" y="228972"/>
                      <a:pt x="197749" y="17285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97" name="Freeform: Shape 194">
                <a:extLst>
                  <a:ext uri="{FF2B5EF4-FFF2-40B4-BE49-F238E27FC236}">
                    <a16:creationId xmlns:a16="http://schemas.microsoft.com/office/drawing/2014/main" id="{96E4072B-0B9D-ECBD-05BE-C26DFAB11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3558" y="3743922"/>
                <a:ext cx="261599" cy="232773"/>
              </a:xfrm>
              <a:custGeom>
                <a:avLst/>
                <a:gdLst>
                  <a:gd name="T0" fmla="*/ 184603 w 261599"/>
                  <a:gd name="T1" fmla="*/ 103584 h 232773"/>
                  <a:gd name="T2" fmla="*/ 99046 w 261599"/>
                  <a:gd name="T3" fmla="*/ 54010 h 232773"/>
                  <a:gd name="T4" fmla="*/ 2691 w 261599"/>
                  <a:gd name="T5" fmla="*/ 120 h 232773"/>
                  <a:gd name="T6" fmla="*/ 727 w 261599"/>
                  <a:gd name="T7" fmla="*/ 3183 h 232773"/>
                  <a:gd name="T8" fmla="*/ 126677 w 261599"/>
                  <a:gd name="T9" fmla="*/ 107761 h 232773"/>
                  <a:gd name="T10" fmla="*/ 231308 w 261599"/>
                  <a:gd name="T11" fmla="*/ 226682 h 232773"/>
                  <a:gd name="T12" fmla="*/ 256975 w 261599"/>
                  <a:gd name="T13" fmla="*/ 224036 h 232773"/>
                  <a:gd name="T14" fmla="*/ 184603 w 261599"/>
                  <a:gd name="T15" fmla="*/ 103584 h 2327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1599" h="232773">
                    <a:moveTo>
                      <a:pt x="184603" y="103584"/>
                    </a:moveTo>
                    <a:cubicBezTo>
                      <a:pt x="157253" y="84646"/>
                      <a:pt x="126116" y="73923"/>
                      <a:pt x="99046" y="54010"/>
                    </a:cubicBezTo>
                    <a:cubicBezTo>
                      <a:pt x="68471" y="31591"/>
                      <a:pt x="38877" y="12792"/>
                      <a:pt x="2691" y="120"/>
                    </a:cubicBezTo>
                    <a:cubicBezTo>
                      <a:pt x="867" y="-576"/>
                      <a:pt x="-1096" y="1930"/>
                      <a:pt x="727" y="3183"/>
                    </a:cubicBezTo>
                    <a:cubicBezTo>
                      <a:pt x="45469" y="34794"/>
                      <a:pt x="80252" y="79076"/>
                      <a:pt x="126677" y="107761"/>
                    </a:cubicBezTo>
                    <a:cubicBezTo>
                      <a:pt x="176748" y="138675"/>
                      <a:pt x="199750" y="180033"/>
                      <a:pt x="231308" y="226682"/>
                    </a:cubicBezTo>
                    <a:cubicBezTo>
                      <a:pt x="238040" y="236569"/>
                      <a:pt x="252066" y="233506"/>
                      <a:pt x="256975" y="224036"/>
                    </a:cubicBezTo>
                    <a:cubicBezTo>
                      <a:pt x="279275" y="181425"/>
                      <a:pt x="215319" y="124750"/>
                      <a:pt x="184603" y="10358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98" name="Freeform: Shape 195">
                <a:extLst>
                  <a:ext uri="{FF2B5EF4-FFF2-40B4-BE49-F238E27FC236}">
                    <a16:creationId xmlns:a16="http://schemas.microsoft.com/office/drawing/2014/main" id="{D07329D4-1B81-6D85-F578-11630A4A4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4670" y="3631102"/>
                <a:ext cx="214749" cy="136198"/>
              </a:xfrm>
              <a:custGeom>
                <a:avLst/>
                <a:gdLst>
                  <a:gd name="T0" fmla="*/ 213757 w 214749"/>
                  <a:gd name="T1" fmla="*/ 124359 h 136198"/>
                  <a:gd name="T2" fmla="*/ 116981 w 214749"/>
                  <a:gd name="T3" fmla="*/ 61974 h 136198"/>
                  <a:gd name="T4" fmla="*/ 2672 w 214749"/>
                  <a:gd name="T5" fmla="*/ 286 h 136198"/>
                  <a:gd name="T6" fmla="*/ 147 w 214749"/>
                  <a:gd name="T7" fmla="*/ 2096 h 136198"/>
                  <a:gd name="T8" fmla="*/ 82337 w 214749"/>
                  <a:gd name="T9" fmla="*/ 73811 h 136198"/>
                  <a:gd name="T10" fmla="*/ 142227 w 214749"/>
                  <a:gd name="T11" fmla="*/ 104168 h 136198"/>
                  <a:gd name="T12" fmla="*/ 206604 w 214749"/>
                  <a:gd name="T13" fmla="*/ 135917 h 136198"/>
                  <a:gd name="T14" fmla="*/ 213757 w 214749"/>
                  <a:gd name="T15" fmla="*/ 124359 h 1361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4749" h="136198">
                    <a:moveTo>
                      <a:pt x="213757" y="124359"/>
                    </a:moveTo>
                    <a:cubicBezTo>
                      <a:pt x="194402" y="89685"/>
                      <a:pt x="152746" y="75064"/>
                      <a:pt x="116981" y="61974"/>
                    </a:cubicBezTo>
                    <a:cubicBezTo>
                      <a:pt x="77989" y="47771"/>
                      <a:pt x="37315" y="22845"/>
                      <a:pt x="2672" y="286"/>
                    </a:cubicBezTo>
                    <a:cubicBezTo>
                      <a:pt x="1409" y="-550"/>
                      <a:pt x="-554" y="564"/>
                      <a:pt x="147" y="2096"/>
                    </a:cubicBezTo>
                    <a:cubicBezTo>
                      <a:pt x="12911" y="34263"/>
                      <a:pt x="55128" y="54455"/>
                      <a:pt x="82337" y="73811"/>
                    </a:cubicBezTo>
                    <a:cubicBezTo>
                      <a:pt x="100570" y="86761"/>
                      <a:pt x="122170" y="94559"/>
                      <a:pt x="142227" y="104168"/>
                    </a:cubicBezTo>
                    <a:cubicBezTo>
                      <a:pt x="164668" y="114890"/>
                      <a:pt x="182480" y="129372"/>
                      <a:pt x="206604" y="135917"/>
                    </a:cubicBezTo>
                    <a:cubicBezTo>
                      <a:pt x="213617" y="137867"/>
                      <a:pt x="216422" y="129233"/>
                      <a:pt x="213757" y="124359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99" name="Freeform: Shape 196">
                <a:extLst>
                  <a:ext uri="{FF2B5EF4-FFF2-40B4-BE49-F238E27FC236}">
                    <a16:creationId xmlns:a16="http://schemas.microsoft.com/office/drawing/2014/main" id="{EA76108B-9738-476A-BD27-E97855507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5055" y="3700732"/>
                <a:ext cx="125994" cy="107427"/>
              </a:xfrm>
              <a:custGeom>
                <a:avLst/>
                <a:gdLst>
                  <a:gd name="T0" fmla="*/ 85884 w 125994"/>
                  <a:gd name="T1" fmla="*/ 42057 h 107427"/>
                  <a:gd name="T2" fmla="*/ 2993 w 125994"/>
                  <a:gd name="T3" fmla="*/ 4 h 107427"/>
                  <a:gd name="T4" fmla="*/ 1590 w 125994"/>
                  <a:gd name="T5" fmla="*/ 4877 h 107427"/>
                  <a:gd name="T6" fmla="*/ 62181 w 125994"/>
                  <a:gd name="T7" fmla="*/ 45121 h 107427"/>
                  <a:gd name="T8" fmla="*/ 117863 w 125994"/>
                  <a:gd name="T9" fmla="*/ 105835 h 107427"/>
                  <a:gd name="T10" fmla="*/ 124595 w 125994"/>
                  <a:gd name="T11" fmla="*/ 105138 h 107427"/>
                  <a:gd name="T12" fmla="*/ 85884 w 125994"/>
                  <a:gd name="T13" fmla="*/ 42057 h 107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994" h="107427">
                    <a:moveTo>
                      <a:pt x="85884" y="42057"/>
                    </a:moveTo>
                    <a:cubicBezTo>
                      <a:pt x="61760" y="22980"/>
                      <a:pt x="34971" y="2092"/>
                      <a:pt x="2993" y="4"/>
                    </a:cubicBezTo>
                    <a:cubicBezTo>
                      <a:pt x="188" y="-136"/>
                      <a:pt x="-1355" y="3903"/>
                      <a:pt x="1590" y="4877"/>
                    </a:cubicBezTo>
                    <a:cubicBezTo>
                      <a:pt x="23891" y="12536"/>
                      <a:pt x="43808" y="30639"/>
                      <a:pt x="62181" y="45121"/>
                    </a:cubicBezTo>
                    <a:cubicBezTo>
                      <a:pt x="85042" y="63363"/>
                      <a:pt x="101593" y="81605"/>
                      <a:pt x="117863" y="105835"/>
                    </a:cubicBezTo>
                    <a:cubicBezTo>
                      <a:pt x="119405" y="108063"/>
                      <a:pt x="123753" y="108063"/>
                      <a:pt x="124595" y="105138"/>
                    </a:cubicBezTo>
                    <a:cubicBezTo>
                      <a:pt x="132589" y="78681"/>
                      <a:pt x="104538" y="56957"/>
                      <a:pt x="85884" y="4205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0" name="Freeform: Shape 197">
                <a:extLst>
                  <a:ext uri="{FF2B5EF4-FFF2-40B4-BE49-F238E27FC236}">
                    <a16:creationId xmlns:a16="http://schemas.microsoft.com/office/drawing/2014/main" id="{8A771282-3FDE-EBE4-3D63-61272DECC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7735" y="3570396"/>
                <a:ext cx="301610" cy="172463"/>
              </a:xfrm>
              <a:custGeom>
                <a:avLst/>
                <a:gdLst>
                  <a:gd name="T0" fmla="*/ 211506 w 301610"/>
                  <a:gd name="T1" fmla="*/ 78398 h 172463"/>
                  <a:gd name="T2" fmla="*/ 103088 w 301610"/>
                  <a:gd name="T3" fmla="*/ 47345 h 172463"/>
                  <a:gd name="T4" fmla="*/ 1683 w 301610"/>
                  <a:gd name="T5" fmla="*/ 0 h 172463"/>
                  <a:gd name="T6" fmla="*/ 0 w 301610"/>
                  <a:gd name="T7" fmla="*/ 1950 h 172463"/>
                  <a:gd name="T8" fmla="*/ 114589 w 301610"/>
                  <a:gd name="T9" fmla="*/ 64056 h 172463"/>
                  <a:gd name="T10" fmla="*/ 213470 w 301610"/>
                  <a:gd name="T11" fmla="*/ 105135 h 172463"/>
                  <a:gd name="T12" fmla="*/ 283037 w 301610"/>
                  <a:gd name="T13" fmla="*/ 169887 h 172463"/>
                  <a:gd name="T14" fmla="*/ 301130 w 301610"/>
                  <a:gd name="T15" fmla="*/ 162924 h 172463"/>
                  <a:gd name="T16" fmla="*/ 211506 w 301610"/>
                  <a:gd name="T17" fmla="*/ 78398 h 172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1610" h="172463">
                    <a:moveTo>
                      <a:pt x="211506" y="78398"/>
                    </a:moveTo>
                    <a:cubicBezTo>
                      <a:pt x="176583" y="65587"/>
                      <a:pt x="138713" y="58346"/>
                      <a:pt x="103088" y="47345"/>
                    </a:cubicBezTo>
                    <a:cubicBezTo>
                      <a:pt x="66061" y="35927"/>
                      <a:pt x="36186" y="15318"/>
                      <a:pt x="1683" y="0"/>
                    </a:cubicBezTo>
                    <a:lnTo>
                      <a:pt x="0" y="1950"/>
                    </a:lnTo>
                    <a:cubicBezTo>
                      <a:pt x="30015" y="37180"/>
                      <a:pt x="71811" y="49852"/>
                      <a:pt x="114589" y="64056"/>
                    </a:cubicBezTo>
                    <a:cubicBezTo>
                      <a:pt x="148251" y="75196"/>
                      <a:pt x="183595" y="85640"/>
                      <a:pt x="213470" y="105135"/>
                    </a:cubicBezTo>
                    <a:cubicBezTo>
                      <a:pt x="240960" y="123098"/>
                      <a:pt x="259473" y="147746"/>
                      <a:pt x="283037" y="169887"/>
                    </a:cubicBezTo>
                    <a:cubicBezTo>
                      <a:pt x="289208" y="175735"/>
                      <a:pt x="300148" y="170862"/>
                      <a:pt x="301130" y="162924"/>
                    </a:cubicBezTo>
                    <a:cubicBezTo>
                      <a:pt x="307441" y="114047"/>
                      <a:pt x="250217" y="92602"/>
                      <a:pt x="211506" y="78398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1" name="Freeform: Shape 198">
                <a:extLst>
                  <a:ext uri="{FF2B5EF4-FFF2-40B4-BE49-F238E27FC236}">
                    <a16:creationId xmlns:a16="http://schemas.microsoft.com/office/drawing/2014/main" id="{B2673AFA-DB8D-3CBF-216A-EC440042B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2942" y="3556749"/>
                <a:ext cx="135316" cy="59224"/>
              </a:xfrm>
              <a:custGeom>
                <a:avLst/>
                <a:gdLst>
                  <a:gd name="T0" fmla="*/ 77562 w 135316"/>
                  <a:gd name="T1" fmla="*/ 19774 h 59224"/>
                  <a:gd name="T2" fmla="*/ 44040 w 135316"/>
                  <a:gd name="T3" fmla="*/ 8912 h 59224"/>
                  <a:gd name="T4" fmla="*/ 1683 w 135316"/>
                  <a:gd name="T5" fmla="*/ 0 h 59224"/>
                  <a:gd name="T6" fmla="*/ 0 w 135316"/>
                  <a:gd name="T7" fmla="*/ 1532 h 59224"/>
                  <a:gd name="T8" fmla="*/ 48809 w 135316"/>
                  <a:gd name="T9" fmla="*/ 21445 h 59224"/>
                  <a:gd name="T10" fmla="*/ 132682 w 135316"/>
                  <a:gd name="T11" fmla="*/ 59043 h 59224"/>
                  <a:gd name="T12" fmla="*/ 135067 w 135316"/>
                  <a:gd name="T13" fmla="*/ 56118 h 59224"/>
                  <a:gd name="T14" fmla="*/ 77562 w 135316"/>
                  <a:gd name="T15" fmla="*/ 19774 h 592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316" h="59224">
                    <a:moveTo>
                      <a:pt x="77562" y="19774"/>
                    </a:moveTo>
                    <a:cubicBezTo>
                      <a:pt x="66622" y="15735"/>
                      <a:pt x="55401" y="11280"/>
                      <a:pt x="44040" y="8912"/>
                    </a:cubicBezTo>
                    <a:cubicBezTo>
                      <a:pt x="31558" y="6266"/>
                      <a:pt x="12483" y="7241"/>
                      <a:pt x="1683" y="0"/>
                    </a:cubicBezTo>
                    <a:lnTo>
                      <a:pt x="0" y="1532"/>
                    </a:lnTo>
                    <a:cubicBezTo>
                      <a:pt x="10940" y="14482"/>
                      <a:pt x="33661" y="16292"/>
                      <a:pt x="48809" y="21445"/>
                    </a:cubicBezTo>
                    <a:cubicBezTo>
                      <a:pt x="78403" y="31471"/>
                      <a:pt x="104491" y="46232"/>
                      <a:pt x="132682" y="59043"/>
                    </a:cubicBezTo>
                    <a:cubicBezTo>
                      <a:pt x="134505" y="59878"/>
                      <a:pt x="135908" y="57650"/>
                      <a:pt x="135067" y="56118"/>
                    </a:cubicBezTo>
                    <a:cubicBezTo>
                      <a:pt x="123145" y="35231"/>
                      <a:pt x="99161" y="27711"/>
                      <a:pt x="77562" y="1977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2" name="Freeform: Shape 199">
                <a:extLst>
                  <a:ext uri="{FF2B5EF4-FFF2-40B4-BE49-F238E27FC236}">
                    <a16:creationId xmlns:a16="http://schemas.microsoft.com/office/drawing/2014/main" id="{301F943C-D1AE-45A2-853C-C2845087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2042" y="3499497"/>
                <a:ext cx="118689" cy="78746"/>
              </a:xfrm>
              <a:custGeom>
                <a:avLst/>
                <a:gdLst>
                  <a:gd name="T0" fmla="*/ 1953 w 118689"/>
                  <a:gd name="T1" fmla="*/ 19 h 78746"/>
                  <a:gd name="T2" fmla="*/ 971 w 118689"/>
                  <a:gd name="T3" fmla="*/ 3083 h 78746"/>
                  <a:gd name="T4" fmla="*/ 64507 w 118689"/>
                  <a:gd name="T5" fmla="*/ 34554 h 78746"/>
                  <a:gd name="T6" fmla="*/ 83863 w 118689"/>
                  <a:gd name="T7" fmla="*/ 54328 h 78746"/>
                  <a:gd name="T8" fmla="*/ 98449 w 118689"/>
                  <a:gd name="T9" fmla="*/ 76330 h 78746"/>
                  <a:gd name="T10" fmla="*/ 116402 w 118689"/>
                  <a:gd name="T11" fmla="*/ 72013 h 78746"/>
                  <a:gd name="T12" fmla="*/ 1953 w 118689"/>
                  <a:gd name="T13" fmla="*/ 19 h 787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8689" h="78746">
                    <a:moveTo>
                      <a:pt x="1953" y="19"/>
                    </a:moveTo>
                    <a:cubicBezTo>
                      <a:pt x="130" y="-259"/>
                      <a:pt x="-852" y="2526"/>
                      <a:pt x="971" y="3083"/>
                    </a:cubicBezTo>
                    <a:cubicBezTo>
                      <a:pt x="23693" y="10324"/>
                      <a:pt x="45012" y="20907"/>
                      <a:pt x="64507" y="34554"/>
                    </a:cubicBezTo>
                    <a:cubicBezTo>
                      <a:pt x="71380" y="39428"/>
                      <a:pt x="79514" y="47226"/>
                      <a:pt x="83863" y="54328"/>
                    </a:cubicBezTo>
                    <a:cubicBezTo>
                      <a:pt x="89192" y="62822"/>
                      <a:pt x="90034" y="70202"/>
                      <a:pt x="98449" y="76330"/>
                    </a:cubicBezTo>
                    <a:cubicBezTo>
                      <a:pt x="104200" y="80507"/>
                      <a:pt x="113597" y="79393"/>
                      <a:pt x="116402" y="72013"/>
                    </a:cubicBezTo>
                    <a:cubicBezTo>
                      <a:pt x="135196" y="22578"/>
                      <a:pt x="32950" y="3779"/>
                      <a:pt x="1953" y="19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3" name="Freeform: Shape 200">
                <a:extLst>
                  <a:ext uri="{FF2B5EF4-FFF2-40B4-BE49-F238E27FC236}">
                    <a16:creationId xmlns:a16="http://schemas.microsoft.com/office/drawing/2014/main" id="{B5D0C01C-5E38-AC89-1428-1F94F510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5551" y="3423419"/>
                <a:ext cx="97281" cy="37225"/>
              </a:xfrm>
              <a:custGeom>
                <a:avLst/>
                <a:gdLst>
                  <a:gd name="T0" fmla="*/ 96257 w 97281"/>
                  <a:gd name="T1" fmla="*/ 21372 h 37225"/>
                  <a:gd name="T2" fmla="*/ 46185 w 97281"/>
                  <a:gd name="T3" fmla="*/ 205 h 37225"/>
                  <a:gd name="T4" fmla="*/ 602 w 97281"/>
                  <a:gd name="T5" fmla="*/ 12738 h 37225"/>
                  <a:gd name="T6" fmla="*/ 2706 w 97281"/>
                  <a:gd name="T7" fmla="*/ 16498 h 37225"/>
                  <a:gd name="T8" fmla="*/ 42539 w 97281"/>
                  <a:gd name="T9" fmla="*/ 24853 h 37225"/>
                  <a:gd name="T10" fmla="*/ 83634 w 97281"/>
                  <a:gd name="T11" fmla="*/ 37107 h 37225"/>
                  <a:gd name="T12" fmla="*/ 96257 w 97281"/>
                  <a:gd name="T13" fmla="*/ 21372 h 372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281" h="37225">
                    <a:moveTo>
                      <a:pt x="96257" y="21372"/>
                    </a:moveTo>
                    <a:cubicBezTo>
                      <a:pt x="87982" y="4661"/>
                      <a:pt x="63297" y="1319"/>
                      <a:pt x="46185" y="205"/>
                    </a:cubicBezTo>
                    <a:cubicBezTo>
                      <a:pt x="30617" y="-769"/>
                      <a:pt x="11963" y="1458"/>
                      <a:pt x="602" y="12738"/>
                    </a:cubicBezTo>
                    <a:cubicBezTo>
                      <a:pt x="-940" y="14270"/>
                      <a:pt x="743" y="16776"/>
                      <a:pt x="2706" y="16498"/>
                    </a:cubicBezTo>
                    <a:cubicBezTo>
                      <a:pt x="14207" y="15244"/>
                      <a:pt x="30897" y="22764"/>
                      <a:pt x="42539" y="24853"/>
                    </a:cubicBezTo>
                    <a:cubicBezTo>
                      <a:pt x="56704" y="27359"/>
                      <a:pt x="69608" y="35018"/>
                      <a:pt x="83634" y="37107"/>
                    </a:cubicBezTo>
                    <a:cubicBezTo>
                      <a:pt x="91488" y="38360"/>
                      <a:pt x="100324" y="29448"/>
                      <a:pt x="96257" y="21372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4" name="Freeform: Shape 201">
                <a:extLst>
                  <a:ext uri="{FF2B5EF4-FFF2-40B4-BE49-F238E27FC236}">
                    <a16:creationId xmlns:a16="http://schemas.microsoft.com/office/drawing/2014/main" id="{9C01F2C7-517E-7E2F-49F3-483BE4FDE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6887" y="3368752"/>
                <a:ext cx="32434" cy="57792"/>
              </a:xfrm>
              <a:custGeom>
                <a:avLst/>
                <a:gdLst>
                  <a:gd name="T0" fmla="*/ 3604 w 32434"/>
                  <a:gd name="T1" fmla="*/ 7 h 57792"/>
                  <a:gd name="T2" fmla="*/ 238 w 32434"/>
                  <a:gd name="T3" fmla="*/ 4185 h 57792"/>
                  <a:gd name="T4" fmla="*/ 5708 w 32434"/>
                  <a:gd name="T5" fmla="*/ 48327 h 57792"/>
                  <a:gd name="T6" fmla="*/ 25484 w 32434"/>
                  <a:gd name="T7" fmla="*/ 54176 h 57792"/>
                  <a:gd name="T8" fmla="*/ 3604 w 32434"/>
                  <a:gd name="T9" fmla="*/ 7 h 57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434" h="57792">
                    <a:moveTo>
                      <a:pt x="3604" y="7"/>
                    </a:moveTo>
                    <a:cubicBezTo>
                      <a:pt x="1500" y="-132"/>
                      <a:pt x="-744" y="1817"/>
                      <a:pt x="238" y="4185"/>
                    </a:cubicBezTo>
                    <a:cubicBezTo>
                      <a:pt x="6830" y="18806"/>
                      <a:pt x="5988" y="33010"/>
                      <a:pt x="5708" y="48327"/>
                    </a:cubicBezTo>
                    <a:cubicBezTo>
                      <a:pt x="5427" y="59050"/>
                      <a:pt x="19593" y="60164"/>
                      <a:pt x="25484" y="54176"/>
                    </a:cubicBezTo>
                    <a:cubicBezTo>
                      <a:pt x="42034" y="37187"/>
                      <a:pt x="26746" y="1260"/>
                      <a:pt x="3604" y="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5" name="Freeform: Shape 202">
                <a:extLst>
                  <a:ext uri="{FF2B5EF4-FFF2-40B4-BE49-F238E27FC236}">
                    <a16:creationId xmlns:a16="http://schemas.microsoft.com/office/drawing/2014/main" id="{9609B00F-9FF6-6907-D7EF-EEAE14362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8558" y="3362883"/>
                <a:ext cx="41646" cy="92278"/>
              </a:xfrm>
              <a:custGeom>
                <a:avLst/>
                <a:gdLst>
                  <a:gd name="T0" fmla="*/ 38191 w 41646"/>
                  <a:gd name="T1" fmla="*/ 38043 h 92278"/>
                  <a:gd name="T2" fmla="*/ 10841 w 41646"/>
                  <a:gd name="T3" fmla="*/ 584 h 92278"/>
                  <a:gd name="T4" fmla="*/ 3127 w 41646"/>
                  <a:gd name="T5" fmla="*/ 2395 h 92278"/>
                  <a:gd name="T6" fmla="*/ 1023 w 41646"/>
                  <a:gd name="T7" fmla="*/ 16459 h 92278"/>
                  <a:gd name="T8" fmla="*/ 6774 w 41646"/>
                  <a:gd name="T9" fmla="*/ 37207 h 92278"/>
                  <a:gd name="T10" fmla="*/ 17854 w 41646"/>
                  <a:gd name="T11" fmla="*/ 88870 h 92278"/>
                  <a:gd name="T12" fmla="*/ 29635 w 41646"/>
                  <a:gd name="T13" fmla="*/ 90819 h 92278"/>
                  <a:gd name="T14" fmla="*/ 41277 w 41646"/>
                  <a:gd name="T15" fmla="*/ 69375 h 92278"/>
                  <a:gd name="T16" fmla="*/ 38191 w 41646"/>
                  <a:gd name="T17" fmla="*/ 38043 h 92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646" h="92278">
                    <a:moveTo>
                      <a:pt x="38191" y="38043"/>
                    </a:moveTo>
                    <a:cubicBezTo>
                      <a:pt x="33984" y="23700"/>
                      <a:pt x="25007" y="7129"/>
                      <a:pt x="10841" y="584"/>
                    </a:cubicBezTo>
                    <a:cubicBezTo>
                      <a:pt x="8176" y="-669"/>
                      <a:pt x="4950" y="167"/>
                      <a:pt x="3127" y="2395"/>
                    </a:cubicBezTo>
                    <a:cubicBezTo>
                      <a:pt x="-239" y="6572"/>
                      <a:pt x="-800" y="11307"/>
                      <a:pt x="1023" y="16459"/>
                    </a:cubicBezTo>
                    <a:cubicBezTo>
                      <a:pt x="3407" y="22865"/>
                      <a:pt x="3969" y="31220"/>
                      <a:pt x="6774" y="37207"/>
                    </a:cubicBezTo>
                    <a:cubicBezTo>
                      <a:pt x="14347" y="53221"/>
                      <a:pt x="6914" y="73691"/>
                      <a:pt x="17854" y="88870"/>
                    </a:cubicBezTo>
                    <a:cubicBezTo>
                      <a:pt x="20659" y="92769"/>
                      <a:pt x="25708" y="93187"/>
                      <a:pt x="29635" y="90819"/>
                    </a:cubicBezTo>
                    <a:cubicBezTo>
                      <a:pt x="37911" y="85806"/>
                      <a:pt x="40154" y="78565"/>
                      <a:pt x="41277" y="69375"/>
                    </a:cubicBezTo>
                    <a:cubicBezTo>
                      <a:pt x="42399" y="60602"/>
                      <a:pt x="40856" y="46677"/>
                      <a:pt x="38191" y="3804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6" name="Freeform: Shape 203">
                <a:extLst>
                  <a:ext uri="{FF2B5EF4-FFF2-40B4-BE49-F238E27FC236}">
                    <a16:creationId xmlns:a16="http://schemas.microsoft.com/office/drawing/2014/main" id="{5944C074-6061-C370-DA4C-6E58F3169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8095" y="3430631"/>
                <a:ext cx="34340" cy="62235"/>
              </a:xfrm>
              <a:custGeom>
                <a:avLst/>
                <a:gdLst>
                  <a:gd name="T0" fmla="*/ 13998 w 34340"/>
                  <a:gd name="T1" fmla="*/ 653 h 62235"/>
                  <a:gd name="T2" fmla="*/ 2777 w 34340"/>
                  <a:gd name="T3" fmla="*/ 3159 h 62235"/>
                  <a:gd name="T4" fmla="*/ 1515 w 34340"/>
                  <a:gd name="T5" fmla="*/ 13882 h 62235"/>
                  <a:gd name="T6" fmla="*/ 2918 w 34340"/>
                  <a:gd name="T7" fmla="*/ 16388 h 62235"/>
                  <a:gd name="T8" fmla="*/ 5863 w 34340"/>
                  <a:gd name="T9" fmla="*/ 29060 h 62235"/>
                  <a:gd name="T10" fmla="*/ 11052 w 34340"/>
                  <a:gd name="T11" fmla="*/ 55796 h 62235"/>
                  <a:gd name="T12" fmla="*/ 28584 w 34340"/>
                  <a:gd name="T13" fmla="*/ 58581 h 62235"/>
                  <a:gd name="T14" fmla="*/ 13998 w 34340"/>
                  <a:gd name="T15" fmla="*/ 653 h 622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40" h="62235">
                    <a:moveTo>
                      <a:pt x="13998" y="653"/>
                    </a:moveTo>
                    <a:cubicBezTo>
                      <a:pt x="9650" y="-740"/>
                      <a:pt x="6003" y="96"/>
                      <a:pt x="2777" y="3159"/>
                    </a:cubicBezTo>
                    <a:cubicBezTo>
                      <a:pt x="-28" y="6084"/>
                      <a:pt x="-1150" y="10679"/>
                      <a:pt x="1515" y="13882"/>
                    </a:cubicBezTo>
                    <a:lnTo>
                      <a:pt x="2918" y="16388"/>
                    </a:lnTo>
                    <a:cubicBezTo>
                      <a:pt x="4601" y="20426"/>
                      <a:pt x="5021" y="24883"/>
                      <a:pt x="5863" y="29060"/>
                    </a:cubicBezTo>
                    <a:cubicBezTo>
                      <a:pt x="7686" y="37972"/>
                      <a:pt x="9089" y="48555"/>
                      <a:pt x="11052" y="55796"/>
                    </a:cubicBezTo>
                    <a:cubicBezTo>
                      <a:pt x="13016" y="63455"/>
                      <a:pt x="24096" y="64151"/>
                      <a:pt x="28584" y="58581"/>
                    </a:cubicBezTo>
                    <a:cubicBezTo>
                      <a:pt x="40225" y="44378"/>
                      <a:pt x="33634" y="6919"/>
                      <a:pt x="13998" y="65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7" name="Freeform: Shape 204">
                <a:extLst>
                  <a:ext uri="{FF2B5EF4-FFF2-40B4-BE49-F238E27FC236}">
                    <a16:creationId xmlns:a16="http://schemas.microsoft.com/office/drawing/2014/main" id="{125AC6CA-82B5-821A-D15C-777406DD9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0592" y="3433511"/>
                <a:ext cx="701" cy="556"/>
              </a:xfrm>
              <a:custGeom>
                <a:avLst/>
                <a:gdLst>
                  <a:gd name="T0" fmla="*/ 0 w 701"/>
                  <a:gd name="T1" fmla="*/ 557 h 556"/>
                  <a:gd name="T2" fmla="*/ 421 w 701"/>
                  <a:gd name="T3" fmla="*/ 418 h 556"/>
                  <a:gd name="T4" fmla="*/ 701 w 701"/>
                  <a:gd name="T5" fmla="*/ 0 h 5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1" h="556">
                    <a:moveTo>
                      <a:pt x="0" y="557"/>
                    </a:moveTo>
                    <a:lnTo>
                      <a:pt x="421" y="418"/>
                    </a:lnTo>
                    <a:lnTo>
                      <a:pt x="701" y="0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8" name="Freeform: Shape 205">
                <a:extLst>
                  <a:ext uri="{FF2B5EF4-FFF2-40B4-BE49-F238E27FC236}">
                    <a16:creationId xmlns:a16="http://schemas.microsoft.com/office/drawing/2014/main" id="{A4DE841B-F454-0D55-0819-ABC84CFE8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894" y="2894029"/>
                <a:ext cx="593705" cy="411285"/>
              </a:xfrm>
              <a:custGeom>
                <a:avLst/>
                <a:gdLst>
                  <a:gd name="T0" fmla="*/ 569213 w 593705"/>
                  <a:gd name="T1" fmla="*/ 351771 h 411285"/>
                  <a:gd name="T2" fmla="*/ 406656 w 593705"/>
                  <a:gd name="T3" fmla="*/ 275740 h 411285"/>
                  <a:gd name="T4" fmla="*/ 317313 w 593705"/>
                  <a:gd name="T5" fmla="*/ 204165 h 411285"/>
                  <a:gd name="T6" fmla="*/ 85189 w 593705"/>
                  <a:gd name="T7" fmla="*/ 27872 h 411285"/>
                  <a:gd name="T8" fmla="*/ 85049 w 593705"/>
                  <a:gd name="T9" fmla="*/ 28429 h 411285"/>
                  <a:gd name="T10" fmla="*/ 64572 w 593705"/>
                  <a:gd name="T11" fmla="*/ 5453 h 411285"/>
                  <a:gd name="T12" fmla="*/ 62748 w 593705"/>
                  <a:gd name="T13" fmla="*/ 4339 h 411285"/>
                  <a:gd name="T14" fmla="*/ 4402 w 593705"/>
                  <a:gd name="T15" fmla="*/ 36227 h 411285"/>
                  <a:gd name="T16" fmla="*/ 191503 w 593705"/>
                  <a:gd name="T17" fmla="*/ 253042 h 411285"/>
                  <a:gd name="T18" fmla="*/ 567670 w 593705"/>
                  <a:gd name="T19" fmla="*/ 410814 h 411285"/>
                  <a:gd name="T20" fmla="*/ 569213 w 593705"/>
                  <a:gd name="T21" fmla="*/ 351771 h 4112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3705" h="411285">
                    <a:moveTo>
                      <a:pt x="569213" y="351771"/>
                    </a:moveTo>
                    <a:cubicBezTo>
                      <a:pt x="507781" y="334643"/>
                      <a:pt x="457849" y="314173"/>
                      <a:pt x="406656" y="275740"/>
                    </a:cubicBezTo>
                    <a:cubicBezTo>
                      <a:pt x="375940" y="252624"/>
                      <a:pt x="351115" y="223521"/>
                      <a:pt x="317313" y="204165"/>
                    </a:cubicBezTo>
                    <a:cubicBezTo>
                      <a:pt x="225025" y="151249"/>
                      <a:pt x="116046" y="144287"/>
                      <a:pt x="85189" y="27872"/>
                    </a:cubicBezTo>
                    <a:lnTo>
                      <a:pt x="85049" y="28429"/>
                    </a:lnTo>
                    <a:cubicBezTo>
                      <a:pt x="80701" y="18821"/>
                      <a:pt x="73408" y="10187"/>
                      <a:pt x="64572" y="5453"/>
                    </a:cubicBezTo>
                    <a:lnTo>
                      <a:pt x="62748" y="4339"/>
                    </a:lnTo>
                    <a:cubicBezTo>
                      <a:pt x="37222" y="-9586"/>
                      <a:pt x="10293" y="12415"/>
                      <a:pt x="4402" y="36227"/>
                    </a:cubicBezTo>
                    <a:cubicBezTo>
                      <a:pt x="-24771" y="155566"/>
                      <a:pt x="97111" y="220457"/>
                      <a:pt x="191503" y="253042"/>
                    </a:cubicBezTo>
                    <a:cubicBezTo>
                      <a:pt x="327552" y="299970"/>
                      <a:pt x="415773" y="419726"/>
                      <a:pt x="567670" y="410814"/>
                    </a:cubicBezTo>
                    <a:cubicBezTo>
                      <a:pt x="604697" y="408725"/>
                      <a:pt x="599508" y="360405"/>
                      <a:pt x="569213" y="351771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9" name="Freeform: Shape 206">
                <a:extLst>
                  <a:ext uri="{FF2B5EF4-FFF2-40B4-BE49-F238E27FC236}">
                    <a16:creationId xmlns:a16="http://schemas.microsoft.com/office/drawing/2014/main" id="{411A7A79-3991-B7E2-5601-5D68C8CD5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156" y="2196108"/>
                <a:ext cx="327613" cy="596034"/>
              </a:xfrm>
              <a:custGeom>
                <a:avLst/>
                <a:gdLst>
                  <a:gd name="T0" fmla="*/ 291840 w 327613"/>
                  <a:gd name="T1" fmla="*/ 510788 h 596034"/>
                  <a:gd name="T2" fmla="*/ 128021 w 327613"/>
                  <a:gd name="T3" fmla="*/ 324888 h 596034"/>
                  <a:gd name="T4" fmla="*/ 91555 w 327613"/>
                  <a:gd name="T5" fmla="*/ 45131 h 596034"/>
                  <a:gd name="T6" fmla="*/ 48777 w 327613"/>
                  <a:gd name="T7" fmla="*/ 10736 h 596034"/>
                  <a:gd name="T8" fmla="*/ 58314 w 327613"/>
                  <a:gd name="T9" fmla="*/ 413730 h 596034"/>
                  <a:gd name="T10" fmla="*/ 314281 w 327613"/>
                  <a:gd name="T11" fmla="*/ 569274 h 596034"/>
                  <a:gd name="T12" fmla="*/ 291840 w 327613"/>
                  <a:gd name="T13" fmla="*/ 510788 h 5960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7613" h="596034">
                    <a:moveTo>
                      <a:pt x="291840" y="510788"/>
                    </a:moveTo>
                    <a:cubicBezTo>
                      <a:pt x="159579" y="524157"/>
                      <a:pt x="160280" y="415819"/>
                      <a:pt x="128021" y="324888"/>
                    </a:cubicBezTo>
                    <a:cubicBezTo>
                      <a:pt x="97866" y="239666"/>
                      <a:pt x="28439" y="137873"/>
                      <a:pt x="91555" y="45131"/>
                    </a:cubicBezTo>
                    <a:cubicBezTo>
                      <a:pt x="111190" y="16445"/>
                      <a:pt x="70376" y="-17811"/>
                      <a:pt x="48777" y="10736"/>
                    </a:cubicBezTo>
                    <a:cubicBezTo>
                      <a:pt x="-49683" y="140519"/>
                      <a:pt x="26055" y="272111"/>
                      <a:pt x="58314" y="413730"/>
                    </a:cubicBezTo>
                    <a:cubicBezTo>
                      <a:pt x="83560" y="524853"/>
                      <a:pt x="194643" y="652547"/>
                      <a:pt x="314281" y="569274"/>
                    </a:cubicBezTo>
                    <a:cubicBezTo>
                      <a:pt x="341210" y="550614"/>
                      <a:pt x="324099" y="507586"/>
                      <a:pt x="291840" y="510788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0" name="Freeform: Shape 207">
                <a:extLst>
                  <a:ext uri="{FF2B5EF4-FFF2-40B4-BE49-F238E27FC236}">
                    <a16:creationId xmlns:a16="http://schemas.microsoft.com/office/drawing/2014/main" id="{B9787A7D-9D05-EB9A-376C-CB26CF754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1970" y="2351602"/>
                <a:ext cx="305743" cy="257943"/>
              </a:xfrm>
              <a:custGeom>
                <a:avLst/>
                <a:gdLst>
                  <a:gd name="T0" fmla="*/ 295420 w 305743"/>
                  <a:gd name="T1" fmla="*/ 204067 h 257943"/>
                  <a:gd name="T2" fmla="*/ 224871 w 305743"/>
                  <a:gd name="T3" fmla="*/ 152962 h 257943"/>
                  <a:gd name="T4" fmla="*/ 165403 w 305743"/>
                  <a:gd name="T5" fmla="*/ 88349 h 257943"/>
                  <a:gd name="T6" fmla="*/ 31739 w 305743"/>
                  <a:gd name="T7" fmla="*/ 621 h 257943"/>
                  <a:gd name="T8" fmla="*/ 181 w 305743"/>
                  <a:gd name="T9" fmla="*/ 30560 h 257943"/>
                  <a:gd name="T10" fmla="*/ 41697 w 305743"/>
                  <a:gd name="T11" fmla="*/ 88628 h 257943"/>
                  <a:gd name="T12" fmla="*/ 124588 w 305743"/>
                  <a:gd name="T13" fmla="*/ 162292 h 257943"/>
                  <a:gd name="T14" fmla="*/ 199064 w 305743"/>
                  <a:gd name="T15" fmla="*/ 230664 h 257943"/>
                  <a:gd name="T16" fmla="*/ 279571 w 305743"/>
                  <a:gd name="T17" fmla="*/ 257818 h 257943"/>
                  <a:gd name="T18" fmla="*/ 295420 w 305743"/>
                  <a:gd name="T19" fmla="*/ 204067 h 2579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5743" h="257943">
                    <a:moveTo>
                      <a:pt x="295420" y="204067"/>
                    </a:moveTo>
                    <a:cubicBezTo>
                      <a:pt x="274522" y="183736"/>
                      <a:pt x="247172" y="171900"/>
                      <a:pt x="224871" y="152962"/>
                    </a:cubicBezTo>
                    <a:cubicBezTo>
                      <a:pt x="203132" y="134581"/>
                      <a:pt x="184057" y="109933"/>
                      <a:pt x="165403" y="88349"/>
                    </a:cubicBezTo>
                    <a:cubicBezTo>
                      <a:pt x="128516" y="45320"/>
                      <a:pt x="86860" y="14267"/>
                      <a:pt x="31739" y="621"/>
                    </a:cubicBezTo>
                    <a:cubicBezTo>
                      <a:pt x="14628" y="-3557"/>
                      <a:pt x="-1922" y="14128"/>
                      <a:pt x="181" y="30560"/>
                    </a:cubicBezTo>
                    <a:cubicBezTo>
                      <a:pt x="3828" y="57435"/>
                      <a:pt x="23043" y="70386"/>
                      <a:pt x="41697" y="88628"/>
                    </a:cubicBezTo>
                    <a:cubicBezTo>
                      <a:pt x="68766" y="115225"/>
                      <a:pt x="91348" y="143214"/>
                      <a:pt x="124588" y="162292"/>
                    </a:cubicBezTo>
                    <a:cubicBezTo>
                      <a:pt x="151798" y="177888"/>
                      <a:pt x="173117" y="211587"/>
                      <a:pt x="199064" y="230664"/>
                    </a:cubicBezTo>
                    <a:cubicBezTo>
                      <a:pt x="224030" y="248906"/>
                      <a:pt x="248715" y="259211"/>
                      <a:pt x="279571" y="257818"/>
                    </a:cubicBezTo>
                    <a:cubicBezTo>
                      <a:pt x="308464" y="256426"/>
                      <a:pt x="312952" y="220917"/>
                      <a:pt x="295420" y="20406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1" name="Freeform: Shape 208">
                <a:extLst>
                  <a:ext uri="{FF2B5EF4-FFF2-40B4-BE49-F238E27FC236}">
                    <a16:creationId xmlns:a16="http://schemas.microsoft.com/office/drawing/2014/main" id="{CEACDFA2-00D9-5B15-764B-8E5A4FBBB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0846" y="2755810"/>
                <a:ext cx="785700" cy="457349"/>
              </a:xfrm>
              <a:custGeom>
                <a:avLst/>
                <a:gdLst>
                  <a:gd name="T0" fmla="*/ 755247 w 785700"/>
                  <a:gd name="T1" fmla="*/ 334864 h 457349"/>
                  <a:gd name="T2" fmla="*/ 580208 w 785700"/>
                  <a:gd name="T3" fmla="*/ 305622 h 457349"/>
                  <a:gd name="T4" fmla="*/ 279219 w 785700"/>
                  <a:gd name="T5" fmla="*/ 242819 h 457349"/>
                  <a:gd name="T6" fmla="*/ 276694 w 785700"/>
                  <a:gd name="T7" fmla="*/ 242680 h 457349"/>
                  <a:gd name="T8" fmla="*/ 45692 w 785700"/>
                  <a:gd name="T9" fmla="*/ 6370 h 457349"/>
                  <a:gd name="T10" fmla="*/ 109 w 785700"/>
                  <a:gd name="T11" fmla="*/ 31018 h 457349"/>
                  <a:gd name="T12" fmla="*/ 333778 w 785700"/>
                  <a:gd name="T13" fmla="*/ 374830 h 457349"/>
                  <a:gd name="T14" fmla="*/ 781756 w 785700"/>
                  <a:gd name="T15" fmla="*/ 401287 h 457349"/>
                  <a:gd name="T16" fmla="*/ 755247 w 785700"/>
                  <a:gd name="T17" fmla="*/ 334864 h 4573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5700" h="457349">
                    <a:moveTo>
                      <a:pt x="755247" y="334864"/>
                    </a:moveTo>
                    <a:cubicBezTo>
                      <a:pt x="700688" y="310217"/>
                      <a:pt x="638975" y="310774"/>
                      <a:pt x="580208" y="305622"/>
                    </a:cubicBezTo>
                    <a:cubicBezTo>
                      <a:pt x="476418" y="296431"/>
                      <a:pt x="379642" y="267606"/>
                      <a:pt x="279219" y="242819"/>
                    </a:cubicBezTo>
                    <a:lnTo>
                      <a:pt x="276694" y="242680"/>
                    </a:lnTo>
                    <a:cubicBezTo>
                      <a:pt x="183564" y="177510"/>
                      <a:pt x="132371" y="80870"/>
                      <a:pt x="45692" y="6370"/>
                    </a:cubicBezTo>
                    <a:cubicBezTo>
                      <a:pt x="26758" y="-9922"/>
                      <a:pt x="-1995" y="7484"/>
                      <a:pt x="109" y="31018"/>
                    </a:cubicBezTo>
                    <a:cubicBezTo>
                      <a:pt x="14976" y="193246"/>
                      <a:pt x="200254" y="309521"/>
                      <a:pt x="333778" y="374830"/>
                    </a:cubicBezTo>
                    <a:cubicBezTo>
                      <a:pt x="414285" y="414238"/>
                      <a:pt x="730001" y="523133"/>
                      <a:pt x="781756" y="401287"/>
                    </a:cubicBezTo>
                    <a:cubicBezTo>
                      <a:pt x="792415" y="375665"/>
                      <a:pt x="780774" y="346283"/>
                      <a:pt x="755247" y="33486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2" name="Freeform: Shape 209">
                <a:extLst>
                  <a:ext uri="{FF2B5EF4-FFF2-40B4-BE49-F238E27FC236}">
                    <a16:creationId xmlns:a16="http://schemas.microsoft.com/office/drawing/2014/main" id="{B09F3BE1-EA92-003F-29AE-9ECC61032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049" y="2515208"/>
                <a:ext cx="866091" cy="459108"/>
              </a:xfrm>
              <a:custGeom>
                <a:avLst/>
                <a:gdLst>
                  <a:gd name="T0" fmla="*/ 849251 w 866091"/>
                  <a:gd name="T1" fmla="*/ 379678 h 459108"/>
                  <a:gd name="T2" fmla="*/ 80648 w 866091"/>
                  <a:gd name="T3" fmla="*/ 27789 h 459108"/>
                  <a:gd name="T4" fmla="*/ 19357 w 866091"/>
                  <a:gd name="T5" fmla="*/ 18320 h 459108"/>
                  <a:gd name="T6" fmla="*/ 184999 w 866091"/>
                  <a:gd name="T7" fmla="*/ 348903 h 459108"/>
                  <a:gd name="T8" fmla="*/ 455272 w 866091"/>
                  <a:gd name="T9" fmla="*/ 404326 h 459108"/>
                  <a:gd name="T10" fmla="*/ 652051 w 866091"/>
                  <a:gd name="T11" fmla="*/ 398756 h 459108"/>
                  <a:gd name="T12" fmla="*/ 802826 w 866091"/>
                  <a:gd name="T13" fmla="*/ 455292 h 459108"/>
                  <a:gd name="T14" fmla="*/ 849251 w 866091"/>
                  <a:gd name="T15" fmla="*/ 379678 h 459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6091" h="459108">
                    <a:moveTo>
                      <a:pt x="849251" y="379678"/>
                    </a:moveTo>
                    <a:cubicBezTo>
                      <a:pt x="614042" y="202968"/>
                      <a:pt x="117395" y="447494"/>
                      <a:pt x="80648" y="27789"/>
                    </a:cubicBezTo>
                    <a:cubicBezTo>
                      <a:pt x="77703" y="-5213"/>
                      <a:pt x="32961" y="-9391"/>
                      <a:pt x="19357" y="18320"/>
                    </a:cubicBezTo>
                    <a:cubicBezTo>
                      <a:pt x="-47966" y="155065"/>
                      <a:pt x="73215" y="283177"/>
                      <a:pt x="184999" y="348903"/>
                    </a:cubicBezTo>
                    <a:cubicBezTo>
                      <a:pt x="264664" y="395692"/>
                      <a:pt x="365228" y="403211"/>
                      <a:pt x="455272" y="404326"/>
                    </a:cubicBezTo>
                    <a:cubicBezTo>
                      <a:pt x="521052" y="405161"/>
                      <a:pt x="586131" y="395274"/>
                      <a:pt x="652051" y="398756"/>
                    </a:cubicBezTo>
                    <a:cubicBezTo>
                      <a:pt x="707031" y="401680"/>
                      <a:pt x="754157" y="434125"/>
                      <a:pt x="802826" y="455292"/>
                    </a:cubicBezTo>
                    <a:cubicBezTo>
                      <a:pt x="848970" y="475483"/>
                      <a:pt x="890346" y="410453"/>
                      <a:pt x="849251" y="379678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3" name="Freeform: Shape 210">
                <a:extLst>
                  <a:ext uri="{FF2B5EF4-FFF2-40B4-BE49-F238E27FC236}">
                    <a16:creationId xmlns:a16="http://schemas.microsoft.com/office/drawing/2014/main" id="{4EE06D29-9B19-8815-DB7A-4B12114B1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7365" y="2707504"/>
                <a:ext cx="242478" cy="193029"/>
              </a:xfrm>
              <a:custGeom>
                <a:avLst/>
                <a:gdLst>
                  <a:gd name="T0" fmla="*/ 166290 w 242478"/>
                  <a:gd name="T1" fmla="*/ 33370 h 193029"/>
                  <a:gd name="T2" fmla="*/ 24772 w 242478"/>
                  <a:gd name="T3" fmla="*/ 925 h 193029"/>
                  <a:gd name="T4" fmla="*/ 16357 w 242478"/>
                  <a:gd name="T5" fmla="*/ 55372 h 193029"/>
                  <a:gd name="T6" fmla="*/ 101352 w 242478"/>
                  <a:gd name="T7" fmla="*/ 107591 h 193029"/>
                  <a:gd name="T8" fmla="*/ 147216 w 242478"/>
                  <a:gd name="T9" fmla="*/ 162735 h 193029"/>
                  <a:gd name="T10" fmla="*/ 241187 w 242478"/>
                  <a:gd name="T11" fmla="*/ 152848 h 193029"/>
                  <a:gd name="T12" fmla="*/ 166290 w 242478"/>
                  <a:gd name="T13" fmla="*/ 33370 h 1930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2478" h="193029">
                    <a:moveTo>
                      <a:pt x="166290" y="33370"/>
                    </a:moveTo>
                    <a:cubicBezTo>
                      <a:pt x="122530" y="11926"/>
                      <a:pt x="74002" y="-4088"/>
                      <a:pt x="24772" y="925"/>
                    </a:cubicBezTo>
                    <a:cubicBezTo>
                      <a:pt x="-6084" y="4128"/>
                      <a:pt x="-7206" y="41865"/>
                      <a:pt x="16357" y="55372"/>
                    </a:cubicBezTo>
                    <a:cubicBezTo>
                      <a:pt x="44969" y="71804"/>
                      <a:pt x="72740" y="90742"/>
                      <a:pt x="101352" y="107591"/>
                    </a:cubicBezTo>
                    <a:cubicBezTo>
                      <a:pt x="124915" y="121517"/>
                      <a:pt x="135714" y="138784"/>
                      <a:pt x="147216" y="162735"/>
                    </a:cubicBezTo>
                    <a:cubicBezTo>
                      <a:pt x="168114" y="206599"/>
                      <a:pt x="231089" y="202422"/>
                      <a:pt x="241187" y="152848"/>
                    </a:cubicBezTo>
                    <a:cubicBezTo>
                      <a:pt x="250584" y="105921"/>
                      <a:pt x="206965" y="53144"/>
                      <a:pt x="166290" y="33370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4" name="Freeform: Shape 211">
                <a:extLst>
                  <a:ext uri="{FF2B5EF4-FFF2-40B4-BE49-F238E27FC236}">
                    <a16:creationId xmlns:a16="http://schemas.microsoft.com/office/drawing/2014/main" id="{E0B6E07F-E90A-B6A6-CD1B-A423D81EB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371" y="3043569"/>
                <a:ext cx="403653" cy="273870"/>
              </a:xfrm>
              <a:custGeom>
                <a:avLst/>
                <a:gdLst>
                  <a:gd name="T0" fmla="*/ 383126 w 403653"/>
                  <a:gd name="T1" fmla="*/ 12014 h 273870"/>
                  <a:gd name="T2" fmla="*/ 330810 w 403653"/>
                  <a:gd name="T3" fmla="*/ 17444 h 273870"/>
                  <a:gd name="T4" fmla="*/ 318889 w 403653"/>
                  <a:gd name="T5" fmla="*/ 54903 h 273870"/>
                  <a:gd name="T6" fmla="*/ 238382 w 403653"/>
                  <a:gd name="T7" fmla="*/ 131352 h 273870"/>
                  <a:gd name="T8" fmla="*/ 20143 w 403653"/>
                  <a:gd name="T9" fmla="*/ 211143 h 273870"/>
                  <a:gd name="T10" fmla="*/ 26595 w 403653"/>
                  <a:gd name="T11" fmla="*/ 272553 h 273870"/>
                  <a:gd name="T12" fmla="*/ 310754 w 403653"/>
                  <a:gd name="T13" fmla="*/ 192484 h 273870"/>
                  <a:gd name="T14" fmla="*/ 383126 w 403653"/>
                  <a:gd name="T15" fmla="*/ 12014 h 2738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3653" h="273870">
                    <a:moveTo>
                      <a:pt x="383126" y="12014"/>
                    </a:moveTo>
                    <a:cubicBezTo>
                      <a:pt x="366856" y="-5393"/>
                      <a:pt x="342732" y="-4140"/>
                      <a:pt x="330810" y="17444"/>
                    </a:cubicBezTo>
                    <a:cubicBezTo>
                      <a:pt x="324078" y="29698"/>
                      <a:pt x="326041" y="43624"/>
                      <a:pt x="318889" y="54903"/>
                    </a:cubicBezTo>
                    <a:cubicBezTo>
                      <a:pt x="299253" y="85817"/>
                      <a:pt x="266853" y="109072"/>
                      <a:pt x="238382" y="131352"/>
                    </a:cubicBezTo>
                    <a:cubicBezTo>
                      <a:pt x="170077" y="185103"/>
                      <a:pt x="98266" y="183154"/>
                      <a:pt x="20143" y="211143"/>
                    </a:cubicBezTo>
                    <a:cubicBezTo>
                      <a:pt x="-8890" y="221587"/>
                      <a:pt x="-6365" y="270464"/>
                      <a:pt x="26595" y="272553"/>
                    </a:cubicBezTo>
                    <a:cubicBezTo>
                      <a:pt x="135714" y="279516"/>
                      <a:pt x="224637" y="259742"/>
                      <a:pt x="310754" y="192484"/>
                    </a:cubicBezTo>
                    <a:cubicBezTo>
                      <a:pt x="360404" y="154050"/>
                      <a:pt x="442033" y="74955"/>
                      <a:pt x="383126" y="1201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5" name="Freeform: Shape 212">
                <a:extLst>
                  <a:ext uri="{FF2B5EF4-FFF2-40B4-BE49-F238E27FC236}">
                    <a16:creationId xmlns:a16="http://schemas.microsoft.com/office/drawing/2014/main" id="{F25BA7FA-6CAA-BC4A-1E86-E0F7665B6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2216" y="3496777"/>
                <a:ext cx="546547" cy="181117"/>
              </a:xfrm>
              <a:custGeom>
                <a:avLst/>
                <a:gdLst>
                  <a:gd name="T0" fmla="*/ 519183 w 546547"/>
                  <a:gd name="T1" fmla="*/ 94646 h 181117"/>
                  <a:gd name="T2" fmla="*/ 289444 w 546547"/>
                  <a:gd name="T3" fmla="*/ 77936 h 181117"/>
                  <a:gd name="T4" fmla="*/ 66016 w 546547"/>
                  <a:gd name="T5" fmla="*/ 3436 h 181117"/>
                  <a:gd name="T6" fmla="*/ 10194 w 546547"/>
                  <a:gd name="T7" fmla="*/ 71948 h 181117"/>
                  <a:gd name="T8" fmla="*/ 207254 w 546547"/>
                  <a:gd name="T9" fmla="*/ 166918 h 181117"/>
                  <a:gd name="T10" fmla="*/ 525775 w 546547"/>
                  <a:gd name="T11" fmla="*/ 156891 h 181117"/>
                  <a:gd name="T12" fmla="*/ 519183 w 546547"/>
                  <a:gd name="T13" fmla="*/ 94646 h 18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6547" h="181117">
                    <a:moveTo>
                      <a:pt x="519183" y="94646"/>
                    </a:moveTo>
                    <a:cubicBezTo>
                      <a:pt x="443024" y="82670"/>
                      <a:pt x="366023" y="84620"/>
                      <a:pt x="289444" y="77936"/>
                    </a:cubicBezTo>
                    <a:cubicBezTo>
                      <a:pt x="211602" y="71252"/>
                      <a:pt x="136705" y="34350"/>
                      <a:pt x="66016" y="3436"/>
                    </a:cubicBezTo>
                    <a:cubicBezTo>
                      <a:pt x="26885" y="-13692"/>
                      <a:pt x="-21364" y="36996"/>
                      <a:pt x="10194" y="71948"/>
                    </a:cubicBezTo>
                    <a:cubicBezTo>
                      <a:pt x="55777" y="122496"/>
                      <a:pt x="142315" y="152157"/>
                      <a:pt x="207254" y="166918"/>
                    </a:cubicBezTo>
                    <a:cubicBezTo>
                      <a:pt x="314129" y="191147"/>
                      <a:pt x="419882" y="182096"/>
                      <a:pt x="525775" y="156891"/>
                    </a:cubicBezTo>
                    <a:cubicBezTo>
                      <a:pt x="559016" y="148954"/>
                      <a:pt x="549057" y="99241"/>
                      <a:pt x="519183" y="94646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6" name="Freeform: Shape 213">
                <a:extLst>
                  <a:ext uri="{FF2B5EF4-FFF2-40B4-BE49-F238E27FC236}">
                    <a16:creationId xmlns:a16="http://schemas.microsoft.com/office/drawing/2014/main" id="{F26757EF-CBEF-C7B4-F734-BC3055C3F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1745" y="3414286"/>
                <a:ext cx="162933" cy="110058"/>
              </a:xfrm>
              <a:custGeom>
                <a:avLst/>
                <a:gdLst>
                  <a:gd name="T0" fmla="*/ 71349 w 162933"/>
                  <a:gd name="T1" fmla="*/ 1401 h 110058"/>
                  <a:gd name="T2" fmla="*/ 660 w 162933"/>
                  <a:gd name="T3" fmla="*/ 65875 h 110058"/>
                  <a:gd name="T4" fmla="*/ 30394 w 162933"/>
                  <a:gd name="T5" fmla="*/ 96789 h 110058"/>
                  <a:gd name="T6" fmla="*/ 43017 w 162933"/>
                  <a:gd name="T7" fmla="*/ 99434 h 110058"/>
                  <a:gd name="T8" fmla="*/ 51432 w 162933"/>
                  <a:gd name="T9" fmla="*/ 99573 h 110058"/>
                  <a:gd name="T10" fmla="*/ 71910 w 162933"/>
                  <a:gd name="T11" fmla="*/ 98599 h 110058"/>
                  <a:gd name="T12" fmla="*/ 79904 w 162933"/>
                  <a:gd name="T13" fmla="*/ 97624 h 110058"/>
                  <a:gd name="T14" fmla="*/ 82289 w 162933"/>
                  <a:gd name="T15" fmla="*/ 98320 h 110058"/>
                  <a:gd name="T16" fmla="*/ 98979 w 162933"/>
                  <a:gd name="T17" fmla="*/ 107511 h 110058"/>
                  <a:gd name="T18" fmla="*/ 162655 w 162933"/>
                  <a:gd name="T19" fmla="*/ 72698 h 110058"/>
                  <a:gd name="T20" fmla="*/ 71349 w 162933"/>
                  <a:gd name="T21" fmla="*/ 1401 h 1100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2933" h="110058">
                    <a:moveTo>
                      <a:pt x="71349" y="1401"/>
                    </a:moveTo>
                    <a:cubicBezTo>
                      <a:pt x="40212" y="7250"/>
                      <a:pt x="-6072" y="26884"/>
                      <a:pt x="660" y="65875"/>
                    </a:cubicBezTo>
                    <a:cubicBezTo>
                      <a:pt x="3465" y="82446"/>
                      <a:pt x="13984" y="92889"/>
                      <a:pt x="30394" y="96789"/>
                    </a:cubicBezTo>
                    <a:cubicBezTo>
                      <a:pt x="34602" y="97763"/>
                      <a:pt x="38669" y="98738"/>
                      <a:pt x="43017" y="99434"/>
                    </a:cubicBezTo>
                    <a:cubicBezTo>
                      <a:pt x="55500" y="99713"/>
                      <a:pt x="58305" y="99713"/>
                      <a:pt x="51432" y="99573"/>
                    </a:cubicBezTo>
                    <a:cubicBezTo>
                      <a:pt x="59006" y="99852"/>
                      <a:pt x="64757" y="100131"/>
                      <a:pt x="71910" y="98599"/>
                    </a:cubicBezTo>
                    <a:cubicBezTo>
                      <a:pt x="75276" y="97903"/>
                      <a:pt x="83130" y="99017"/>
                      <a:pt x="79904" y="97624"/>
                    </a:cubicBezTo>
                    <a:lnTo>
                      <a:pt x="82289" y="98320"/>
                    </a:lnTo>
                    <a:cubicBezTo>
                      <a:pt x="87478" y="102080"/>
                      <a:pt x="92668" y="105701"/>
                      <a:pt x="98979" y="107511"/>
                    </a:cubicBezTo>
                    <a:cubicBezTo>
                      <a:pt x="125487" y="115588"/>
                      <a:pt x="159710" y="104587"/>
                      <a:pt x="162655" y="72698"/>
                    </a:cubicBezTo>
                    <a:cubicBezTo>
                      <a:pt x="167144" y="23821"/>
                      <a:pt x="116511" y="-7093"/>
                      <a:pt x="71349" y="1401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7" name="Freeform: Shape 214">
                <a:extLst>
                  <a:ext uri="{FF2B5EF4-FFF2-40B4-BE49-F238E27FC236}">
                    <a16:creationId xmlns:a16="http://schemas.microsoft.com/office/drawing/2014/main" id="{F37146A4-A275-FAE6-BDCE-2E30AE742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524" y="3815322"/>
                <a:ext cx="553975" cy="135557"/>
              </a:xfrm>
              <a:custGeom>
                <a:avLst/>
                <a:gdLst>
                  <a:gd name="T0" fmla="*/ 515531 w 553975"/>
                  <a:gd name="T1" fmla="*/ 19095 h 135557"/>
                  <a:gd name="T2" fmla="*/ 260406 w 553975"/>
                  <a:gd name="T3" fmla="*/ 31906 h 135557"/>
                  <a:gd name="T4" fmla="*/ 41045 w 553975"/>
                  <a:gd name="T5" fmla="*/ 17 h 135557"/>
                  <a:gd name="T6" fmla="*/ 8085 w 553975"/>
                  <a:gd name="T7" fmla="*/ 53350 h 135557"/>
                  <a:gd name="T8" fmla="*/ 9347 w 553975"/>
                  <a:gd name="T9" fmla="*/ 54743 h 135557"/>
                  <a:gd name="T10" fmla="*/ 15098 w 553975"/>
                  <a:gd name="T11" fmla="*/ 59895 h 135557"/>
                  <a:gd name="T12" fmla="*/ 14397 w 553975"/>
                  <a:gd name="T13" fmla="*/ 60034 h 135557"/>
                  <a:gd name="T14" fmla="*/ 538814 w 553975"/>
                  <a:gd name="T15" fmla="*/ 79669 h 135557"/>
                  <a:gd name="T16" fmla="*/ 515531 w 553975"/>
                  <a:gd name="T17" fmla="*/ 19095 h 1355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3975" h="135557">
                    <a:moveTo>
                      <a:pt x="515531" y="19095"/>
                    </a:moveTo>
                    <a:cubicBezTo>
                      <a:pt x="429554" y="19791"/>
                      <a:pt x="347364" y="37754"/>
                      <a:pt x="260406" y="31906"/>
                    </a:cubicBezTo>
                    <a:cubicBezTo>
                      <a:pt x="186351" y="27032"/>
                      <a:pt x="115101" y="2663"/>
                      <a:pt x="41045" y="17"/>
                    </a:cubicBezTo>
                    <a:cubicBezTo>
                      <a:pt x="15940" y="-818"/>
                      <a:pt x="-14917" y="29121"/>
                      <a:pt x="8085" y="53350"/>
                    </a:cubicBezTo>
                    <a:lnTo>
                      <a:pt x="9347" y="54743"/>
                    </a:lnTo>
                    <a:cubicBezTo>
                      <a:pt x="11171" y="56692"/>
                      <a:pt x="13134" y="58364"/>
                      <a:pt x="15098" y="59895"/>
                    </a:cubicBezTo>
                    <a:lnTo>
                      <a:pt x="14397" y="60034"/>
                    </a:lnTo>
                    <a:cubicBezTo>
                      <a:pt x="147640" y="156814"/>
                      <a:pt x="397576" y="157511"/>
                      <a:pt x="538814" y="79669"/>
                    </a:cubicBezTo>
                    <a:cubicBezTo>
                      <a:pt x="571634" y="61845"/>
                      <a:pt x="545266" y="18955"/>
                      <a:pt x="515531" y="19095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8" name="Freeform: Shape 215">
                <a:extLst>
                  <a:ext uri="{FF2B5EF4-FFF2-40B4-BE49-F238E27FC236}">
                    <a16:creationId xmlns:a16="http://schemas.microsoft.com/office/drawing/2014/main" id="{165255F8-5082-0473-A53A-480A854E2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702" y="2063125"/>
                <a:ext cx="210004" cy="120674"/>
              </a:xfrm>
              <a:custGeom>
                <a:avLst/>
                <a:gdLst>
                  <a:gd name="T0" fmla="*/ 206549 w 210004"/>
                  <a:gd name="T1" fmla="*/ 29533 h 120674"/>
                  <a:gd name="T2" fmla="*/ 158161 w 210004"/>
                  <a:gd name="T3" fmla="*/ 12 h 120674"/>
                  <a:gd name="T4" fmla="*/ 116224 w 210004"/>
                  <a:gd name="T5" fmla="*/ 10317 h 120674"/>
                  <a:gd name="T6" fmla="*/ 83685 w 210004"/>
                  <a:gd name="T7" fmla="*/ 28141 h 120674"/>
                  <a:gd name="T8" fmla="*/ 70781 w 210004"/>
                  <a:gd name="T9" fmla="*/ 28698 h 120674"/>
                  <a:gd name="T10" fmla="*/ 67134 w 210004"/>
                  <a:gd name="T11" fmla="*/ 28837 h 120674"/>
                  <a:gd name="T12" fmla="*/ 56475 w 210004"/>
                  <a:gd name="T13" fmla="*/ 27027 h 120674"/>
                  <a:gd name="T14" fmla="*/ 15240 w 210004"/>
                  <a:gd name="T15" fmla="*/ 37749 h 120674"/>
                  <a:gd name="T16" fmla="*/ 13557 w 210004"/>
                  <a:gd name="T17" fmla="*/ 95399 h 120674"/>
                  <a:gd name="T18" fmla="*/ 61664 w 210004"/>
                  <a:gd name="T19" fmla="*/ 118515 h 120674"/>
                  <a:gd name="T20" fmla="*/ 127725 w 210004"/>
                  <a:gd name="T21" fmla="*/ 109742 h 120674"/>
                  <a:gd name="T22" fmla="*/ 149605 w 210004"/>
                  <a:gd name="T23" fmla="*/ 97767 h 120674"/>
                  <a:gd name="T24" fmla="*/ 179620 w 210004"/>
                  <a:gd name="T25" fmla="*/ 89272 h 120674"/>
                  <a:gd name="T26" fmla="*/ 206549 w 210004"/>
                  <a:gd name="T27" fmla="*/ 29533 h 1206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0004" h="120674">
                    <a:moveTo>
                      <a:pt x="206549" y="29533"/>
                    </a:moveTo>
                    <a:cubicBezTo>
                      <a:pt x="197152" y="8646"/>
                      <a:pt x="180461" y="290"/>
                      <a:pt x="158161" y="12"/>
                    </a:cubicBezTo>
                    <a:cubicBezTo>
                      <a:pt x="143153" y="-266"/>
                      <a:pt x="129829" y="4329"/>
                      <a:pt x="116224" y="10317"/>
                    </a:cubicBezTo>
                    <a:cubicBezTo>
                      <a:pt x="105985" y="14912"/>
                      <a:pt x="94765" y="25634"/>
                      <a:pt x="83685" y="28141"/>
                    </a:cubicBezTo>
                    <a:cubicBezTo>
                      <a:pt x="79337" y="28419"/>
                      <a:pt x="74989" y="28559"/>
                      <a:pt x="70781" y="28698"/>
                    </a:cubicBezTo>
                    <a:cubicBezTo>
                      <a:pt x="69379" y="28698"/>
                      <a:pt x="68116" y="28837"/>
                      <a:pt x="67134" y="28837"/>
                    </a:cubicBezTo>
                    <a:cubicBezTo>
                      <a:pt x="65171" y="28419"/>
                      <a:pt x="61945" y="27723"/>
                      <a:pt x="56475" y="27027"/>
                    </a:cubicBezTo>
                    <a:cubicBezTo>
                      <a:pt x="41187" y="24659"/>
                      <a:pt x="27442" y="28419"/>
                      <a:pt x="15240" y="37749"/>
                    </a:cubicBezTo>
                    <a:cubicBezTo>
                      <a:pt x="-1591" y="50560"/>
                      <a:pt x="-7622" y="82449"/>
                      <a:pt x="13557" y="95399"/>
                    </a:cubicBezTo>
                    <a:cubicBezTo>
                      <a:pt x="30107" y="105565"/>
                      <a:pt x="42029" y="114059"/>
                      <a:pt x="61664" y="118515"/>
                    </a:cubicBezTo>
                    <a:cubicBezTo>
                      <a:pt x="83825" y="123528"/>
                      <a:pt x="107668" y="119490"/>
                      <a:pt x="127725" y="109742"/>
                    </a:cubicBezTo>
                    <a:cubicBezTo>
                      <a:pt x="135159" y="106122"/>
                      <a:pt x="142171" y="101666"/>
                      <a:pt x="149605" y="97767"/>
                    </a:cubicBezTo>
                    <a:cubicBezTo>
                      <a:pt x="159563" y="92614"/>
                      <a:pt x="169241" y="93171"/>
                      <a:pt x="179620" y="89272"/>
                    </a:cubicBezTo>
                    <a:cubicBezTo>
                      <a:pt x="202762" y="80360"/>
                      <a:pt x="216928" y="52510"/>
                      <a:pt x="206549" y="2953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19" name="Freeform: Shape 216">
                <a:extLst>
                  <a:ext uri="{FF2B5EF4-FFF2-40B4-BE49-F238E27FC236}">
                    <a16:creationId xmlns:a16="http://schemas.microsoft.com/office/drawing/2014/main" id="{5676AB57-14C6-383C-FEAC-31DFBD4E0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0916" y="2133982"/>
                <a:ext cx="349893" cy="267034"/>
              </a:xfrm>
              <a:custGeom>
                <a:avLst/>
                <a:gdLst>
                  <a:gd name="T0" fmla="*/ 327309 w 349893"/>
                  <a:gd name="T1" fmla="*/ 186909 h 267034"/>
                  <a:gd name="T2" fmla="*/ 153672 w 349893"/>
                  <a:gd name="T3" fmla="*/ 98902 h 267034"/>
                  <a:gd name="T4" fmla="*/ 34594 w 349893"/>
                  <a:gd name="T5" fmla="*/ 33 h 267034"/>
                  <a:gd name="T6" fmla="*/ 11592 w 349893"/>
                  <a:gd name="T7" fmla="*/ 51696 h 267034"/>
                  <a:gd name="T8" fmla="*/ 130389 w 349893"/>
                  <a:gd name="T9" fmla="*/ 210303 h 267034"/>
                  <a:gd name="T10" fmla="*/ 325626 w 349893"/>
                  <a:gd name="T11" fmla="*/ 257371 h 267034"/>
                  <a:gd name="T12" fmla="*/ 327309 w 349893"/>
                  <a:gd name="T13" fmla="*/ 186909 h 2670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9893" h="267034">
                    <a:moveTo>
                      <a:pt x="327309" y="186909"/>
                    </a:moveTo>
                    <a:cubicBezTo>
                      <a:pt x="261388" y="159059"/>
                      <a:pt x="199395" y="162679"/>
                      <a:pt x="153672" y="98902"/>
                    </a:cubicBezTo>
                    <a:cubicBezTo>
                      <a:pt x="125901" y="60329"/>
                      <a:pt x="87611" y="2401"/>
                      <a:pt x="34594" y="33"/>
                    </a:cubicBezTo>
                    <a:cubicBezTo>
                      <a:pt x="7946" y="-1220"/>
                      <a:pt x="-14495" y="33036"/>
                      <a:pt x="11592" y="51696"/>
                    </a:cubicBezTo>
                    <a:cubicBezTo>
                      <a:pt x="66012" y="90965"/>
                      <a:pt x="81300" y="164907"/>
                      <a:pt x="130389" y="210303"/>
                    </a:cubicBezTo>
                    <a:cubicBezTo>
                      <a:pt x="175411" y="251940"/>
                      <a:pt x="268401" y="283828"/>
                      <a:pt x="325626" y="257371"/>
                    </a:cubicBezTo>
                    <a:cubicBezTo>
                      <a:pt x="354939" y="243863"/>
                      <a:pt x="360269" y="200834"/>
                      <a:pt x="327309" y="186909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20" name="Freeform: Shape 217">
                <a:extLst>
                  <a:ext uri="{FF2B5EF4-FFF2-40B4-BE49-F238E27FC236}">
                    <a16:creationId xmlns:a16="http://schemas.microsoft.com/office/drawing/2014/main" id="{C0381E3B-A2E1-F428-A768-6C653EB81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237" y="1717604"/>
                <a:ext cx="129701" cy="253317"/>
              </a:xfrm>
              <a:custGeom>
                <a:avLst/>
                <a:gdLst>
                  <a:gd name="T0" fmla="*/ 118909 w 129701"/>
                  <a:gd name="T1" fmla="*/ 12025 h 253317"/>
                  <a:gd name="T2" fmla="*/ 77534 w 129701"/>
                  <a:gd name="T3" fmla="*/ 5202 h 253317"/>
                  <a:gd name="T4" fmla="*/ 36860 w 129701"/>
                  <a:gd name="T5" fmla="*/ 60346 h 253317"/>
                  <a:gd name="T6" fmla="*/ 2637 w 129701"/>
                  <a:gd name="T7" fmla="*/ 145985 h 253317"/>
                  <a:gd name="T8" fmla="*/ 80058 w 129701"/>
                  <a:gd name="T9" fmla="*/ 249310 h 253317"/>
                  <a:gd name="T10" fmla="*/ 98712 w 129701"/>
                  <a:gd name="T11" fmla="*/ 208231 h 253317"/>
                  <a:gd name="T12" fmla="*/ 118909 w 129701"/>
                  <a:gd name="T13" fmla="*/ 12025 h 2533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701" h="253317">
                    <a:moveTo>
                      <a:pt x="118909" y="12025"/>
                    </a:moveTo>
                    <a:cubicBezTo>
                      <a:pt x="109512" y="-2039"/>
                      <a:pt x="90998" y="-3014"/>
                      <a:pt x="77534" y="5202"/>
                    </a:cubicBezTo>
                    <a:cubicBezTo>
                      <a:pt x="57337" y="17595"/>
                      <a:pt x="46397" y="39458"/>
                      <a:pt x="36860" y="60346"/>
                    </a:cubicBezTo>
                    <a:cubicBezTo>
                      <a:pt x="23956" y="88892"/>
                      <a:pt x="9229" y="115071"/>
                      <a:pt x="2637" y="145985"/>
                    </a:cubicBezTo>
                    <a:cubicBezTo>
                      <a:pt x="-8303" y="196951"/>
                      <a:pt x="14278" y="271451"/>
                      <a:pt x="80058" y="249310"/>
                    </a:cubicBezTo>
                    <a:cubicBezTo>
                      <a:pt x="95487" y="244158"/>
                      <a:pt x="106286" y="223409"/>
                      <a:pt x="98712" y="208231"/>
                    </a:cubicBezTo>
                    <a:cubicBezTo>
                      <a:pt x="65893" y="141808"/>
                      <a:pt x="160565" y="73853"/>
                      <a:pt x="118909" y="12025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21" name="Freeform: Shape 218">
                <a:extLst>
                  <a:ext uri="{FF2B5EF4-FFF2-40B4-BE49-F238E27FC236}">
                    <a16:creationId xmlns:a16="http://schemas.microsoft.com/office/drawing/2014/main" id="{B0A6B21D-090F-4779-3FA0-8AA3FF345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821" y="1632310"/>
                <a:ext cx="246371" cy="193699"/>
              </a:xfrm>
              <a:custGeom>
                <a:avLst/>
                <a:gdLst>
                  <a:gd name="T0" fmla="*/ 154852 w 246371"/>
                  <a:gd name="T1" fmla="*/ 260 h 193699"/>
                  <a:gd name="T2" fmla="*/ 122172 w 246371"/>
                  <a:gd name="T3" fmla="*/ 53037 h 193699"/>
                  <a:gd name="T4" fmla="*/ 149803 w 246371"/>
                  <a:gd name="T5" fmla="*/ 96483 h 193699"/>
                  <a:gd name="T6" fmla="*/ 150925 w 246371"/>
                  <a:gd name="T7" fmla="*/ 98015 h 193699"/>
                  <a:gd name="T8" fmla="*/ 142650 w 246371"/>
                  <a:gd name="T9" fmla="*/ 97737 h 193699"/>
                  <a:gd name="T10" fmla="*/ 96365 w 246371"/>
                  <a:gd name="T11" fmla="*/ 81723 h 193699"/>
                  <a:gd name="T12" fmla="*/ 19926 w 246371"/>
                  <a:gd name="T13" fmla="*/ 94255 h 193699"/>
                  <a:gd name="T14" fmla="*/ 18383 w 246371"/>
                  <a:gd name="T15" fmla="*/ 152462 h 193699"/>
                  <a:gd name="T16" fmla="*/ 71680 w 246371"/>
                  <a:gd name="T17" fmla="*/ 165970 h 193699"/>
                  <a:gd name="T18" fmla="*/ 120209 w 246371"/>
                  <a:gd name="T19" fmla="*/ 189921 h 193699"/>
                  <a:gd name="T20" fmla="*/ 214040 w 246371"/>
                  <a:gd name="T21" fmla="*/ 171958 h 193699"/>
                  <a:gd name="T22" fmla="*/ 154852 w 246371"/>
                  <a:gd name="T23" fmla="*/ 260 h 1936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6371" h="193699">
                    <a:moveTo>
                      <a:pt x="154852" y="260"/>
                    </a:moveTo>
                    <a:cubicBezTo>
                      <a:pt x="129465" y="2349"/>
                      <a:pt x="113196" y="29921"/>
                      <a:pt x="122172" y="53037"/>
                    </a:cubicBezTo>
                    <a:cubicBezTo>
                      <a:pt x="128764" y="69886"/>
                      <a:pt x="142790" y="80191"/>
                      <a:pt x="149803" y="96483"/>
                    </a:cubicBezTo>
                    <a:lnTo>
                      <a:pt x="150925" y="98015"/>
                    </a:lnTo>
                    <a:cubicBezTo>
                      <a:pt x="148540" y="99407"/>
                      <a:pt x="144753" y="98154"/>
                      <a:pt x="142650" y="97737"/>
                    </a:cubicBezTo>
                    <a:cubicBezTo>
                      <a:pt x="127782" y="95787"/>
                      <a:pt x="111513" y="85204"/>
                      <a:pt x="96365" y="81723"/>
                    </a:cubicBezTo>
                    <a:cubicBezTo>
                      <a:pt x="72942" y="76153"/>
                      <a:pt x="41665" y="85622"/>
                      <a:pt x="19926" y="94255"/>
                    </a:cubicBezTo>
                    <a:cubicBezTo>
                      <a:pt x="-8266" y="105535"/>
                      <a:pt x="-4479" y="138816"/>
                      <a:pt x="18383" y="152462"/>
                    </a:cubicBezTo>
                    <a:cubicBezTo>
                      <a:pt x="36195" y="163045"/>
                      <a:pt x="53307" y="159843"/>
                      <a:pt x="71680" y="165970"/>
                    </a:cubicBezTo>
                    <a:cubicBezTo>
                      <a:pt x="88931" y="171818"/>
                      <a:pt x="101695" y="185187"/>
                      <a:pt x="120209" y="189921"/>
                    </a:cubicBezTo>
                    <a:cubicBezTo>
                      <a:pt x="153169" y="198276"/>
                      <a:pt x="186830" y="192985"/>
                      <a:pt x="214040" y="171958"/>
                    </a:cubicBezTo>
                    <a:cubicBezTo>
                      <a:pt x="278137" y="122523"/>
                      <a:pt x="240969" y="-6563"/>
                      <a:pt x="154852" y="260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22" name="Freeform: Shape 219">
                <a:extLst>
                  <a:ext uri="{FF2B5EF4-FFF2-40B4-BE49-F238E27FC236}">
                    <a16:creationId xmlns:a16="http://schemas.microsoft.com/office/drawing/2014/main" id="{B1A1D613-A2E8-7BA1-4E52-5AE7740E6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293" y="1983951"/>
                <a:ext cx="154188" cy="148822"/>
              </a:xfrm>
              <a:custGeom>
                <a:avLst/>
                <a:gdLst>
                  <a:gd name="T0" fmla="*/ 118702 w 154188"/>
                  <a:gd name="T1" fmla="*/ 58577 h 148822"/>
                  <a:gd name="T2" fmla="*/ 109866 w 154188"/>
                  <a:gd name="T3" fmla="*/ 57881 h 148822"/>
                  <a:gd name="T4" fmla="*/ 103554 w 154188"/>
                  <a:gd name="T5" fmla="*/ 57463 h 148822"/>
                  <a:gd name="T6" fmla="*/ 102572 w 154188"/>
                  <a:gd name="T7" fmla="*/ 56906 h 148822"/>
                  <a:gd name="T8" fmla="*/ 99487 w 154188"/>
                  <a:gd name="T9" fmla="*/ 55374 h 148822"/>
                  <a:gd name="T10" fmla="*/ 90651 w 154188"/>
                  <a:gd name="T11" fmla="*/ 47994 h 148822"/>
                  <a:gd name="T12" fmla="*/ 82235 w 154188"/>
                  <a:gd name="T13" fmla="*/ 32119 h 148822"/>
                  <a:gd name="T14" fmla="*/ 60215 w 154188"/>
                  <a:gd name="T15" fmla="*/ 8725 h 148822"/>
                  <a:gd name="T16" fmla="*/ 5235 w 154188"/>
                  <a:gd name="T17" fmla="*/ 58159 h 148822"/>
                  <a:gd name="T18" fmla="*/ 7339 w 154188"/>
                  <a:gd name="T19" fmla="*/ 66375 h 148822"/>
                  <a:gd name="T20" fmla="*/ 8040 w 154188"/>
                  <a:gd name="T21" fmla="*/ 69299 h 148822"/>
                  <a:gd name="T22" fmla="*/ 11827 w 154188"/>
                  <a:gd name="T23" fmla="*/ 84338 h 148822"/>
                  <a:gd name="T24" fmla="*/ 39597 w 154188"/>
                  <a:gd name="T25" fmla="*/ 123607 h 148822"/>
                  <a:gd name="T26" fmla="*/ 137356 w 154188"/>
                  <a:gd name="T27" fmla="*/ 135583 h 148822"/>
                  <a:gd name="T28" fmla="*/ 118702 w 154188"/>
                  <a:gd name="T29" fmla="*/ 58577 h 1488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4188" h="148822">
                    <a:moveTo>
                      <a:pt x="118702" y="58577"/>
                    </a:moveTo>
                    <a:cubicBezTo>
                      <a:pt x="115756" y="58298"/>
                      <a:pt x="112811" y="58159"/>
                      <a:pt x="109866" y="57881"/>
                    </a:cubicBezTo>
                    <a:cubicBezTo>
                      <a:pt x="107341" y="57741"/>
                      <a:pt x="105237" y="57602"/>
                      <a:pt x="103554" y="57463"/>
                    </a:cubicBezTo>
                    <a:lnTo>
                      <a:pt x="102572" y="56906"/>
                    </a:lnTo>
                    <a:cubicBezTo>
                      <a:pt x="101170" y="56210"/>
                      <a:pt x="100188" y="55653"/>
                      <a:pt x="99487" y="55374"/>
                    </a:cubicBezTo>
                    <a:cubicBezTo>
                      <a:pt x="96401" y="53146"/>
                      <a:pt x="93456" y="50639"/>
                      <a:pt x="90651" y="47994"/>
                    </a:cubicBezTo>
                    <a:cubicBezTo>
                      <a:pt x="87986" y="42702"/>
                      <a:pt x="85181" y="37411"/>
                      <a:pt x="82235" y="32119"/>
                    </a:cubicBezTo>
                    <a:cubicBezTo>
                      <a:pt x="77046" y="22789"/>
                      <a:pt x="68490" y="15409"/>
                      <a:pt x="60215" y="8725"/>
                    </a:cubicBezTo>
                    <a:cubicBezTo>
                      <a:pt x="26273" y="-18429"/>
                      <a:pt x="-14682" y="23346"/>
                      <a:pt x="5235" y="58159"/>
                    </a:cubicBezTo>
                    <a:cubicBezTo>
                      <a:pt x="5936" y="60944"/>
                      <a:pt x="6497" y="63729"/>
                      <a:pt x="7339" y="66375"/>
                    </a:cubicBezTo>
                    <a:cubicBezTo>
                      <a:pt x="6637" y="63729"/>
                      <a:pt x="6918" y="64704"/>
                      <a:pt x="8040" y="69299"/>
                    </a:cubicBezTo>
                    <a:cubicBezTo>
                      <a:pt x="9022" y="74312"/>
                      <a:pt x="10284" y="79325"/>
                      <a:pt x="11827" y="84338"/>
                    </a:cubicBezTo>
                    <a:cubicBezTo>
                      <a:pt x="16315" y="100074"/>
                      <a:pt x="28237" y="112467"/>
                      <a:pt x="39597" y="123607"/>
                    </a:cubicBezTo>
                    <a:cubicBezTo>
                      <a:pt x="64984" y="148673"/>
                      <a:pt x="107621" y="159256"/>
                      <a:pt x="137356" y="135583"/>
                    </a:cubicBezTo>
                    <a:cubicBezTo>
                      <a:pt x="164565" y="113999"/>
                      <a:pt x="159095" y="61780"/>
                      <a:pt x="118702" y="5857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23" name="Freeform: Shape 220">
                <a:extLst>
                  <a:ext uri="{FF2B5EF4-FFF2-40B4-BE49-F238E27FC236}">
                    <a16:creationId xmlns:a16="http://schemas.microsoft.com/office/drawing/2014/main" id="{85F34A7A-9314-8F78-454A-6D1FD49FE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684" y="1650222"/>
                <a:ext cx="537105" cy="977818"/>
              </a:xfrm>
              <a:custGeom>
                <a:avLst/>
                <a:gdLst>
                  <a:gd name="T0" fmla="*/ 494324 w 537105"/>
                  <a:gd name="T1" fmla="*/ 111714 h 977818"/>
                  <a:gd name="T2" fmla="*/ 480158 w 537105"/>
                  <a:gd name="T3" fmla="*/ 81914 h 977818"/>
                  <a:gd name="T4" fmla="*/ 386467 w 537105"/>
                  <a:gd name="T5" fmla="*/ 6300 h 977818"/>
                  <a:gd name="T6" fmla="*/ 111285 w 537105"/>
                  <a:gd name="T7" fmla="*/ 95978 h 977818"/>
                  <a:gd name="T8" fmla="*/ 8197 w 537105"/>
                  <a:gd name="T9" fmla="*/ 362784 h 977818"/>
                  <a:gd name="T10" fmla="*/ 25028 w 537105"/>
                  <a:gd name="T11" fmla="*/ 394673 h 977818"/>
                  <a:gd name="T12" fmla="*/ 323212 w 537105"/>
                  <a:gd name="T13" fmla="*/ 976744 h 977818"/>
                  <a:gd name="T14" fmla="*/ 339481 w 537105"/>
                  <a:gd name="T15" fmla="*/ 920765 h 977818"/>
                  <a:gd name="T16" fmla="*/ 117456 w 537105"/>
                  <a:gd name="T17" fmla="*/ 428093 h 977818"/>
                  <a:gd name="T18" fmla="*/ 175943 w 537105"/>
                  <a:gd name="T19" fmla="*/ 379216 h 977818"/>
                  <a:gd name="T20" fmla="*/ 133305 w 537105"/>
                  <a:gd name="T21" fmla="*/ 311400 h 977818"/>
                  <a:gd name="T22" fmla="*/ 232887 w 537105"/>
                  <a:gd name="T23" fmla="*/ 202366 h 977818"/>
                  <a:gd name="T24" fmla="*/ 349860 w 537105"/>
                  <a:gd name="T25" fmla="*/ 182036 h 977818"/>
                  <a:gd name="T26" fmla="*/ 427562 w 537105"/>
                  <a:gd name="T27" fmla="*/ 260016 h 977818"/>
                  <a:gd name="T28" fmla="*/ 498532 w 537105"/>
                  <a:gd name="T29" fmla="*/ 259738 h 977818"/>
                  <a:gd name="T30" fmla="*/ 521253 w 537105"/>
                  <a:gd name="T31" fmla="*/ 243446 h 977818"/>
                  <a:gd name="T32" fmla="*/ 494324 w 537105"/>
                  <a:gd name="T33" fmla="*/ 111714 h 9778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7105" h="977818">
                    <a:moveTo>
                      <a:pt x="494324" y="111714"/>
                    </a:moveTo>
                    <a:cubicBezTo>
                      <a:pt x="489976" y="101687"/>
                      <a:pt x="485488" y="91801"/>
                      <a:pt x="480158" y="81914"/>
                    </a:cubicBezTo>
                    <a:cubicBezTo>
                      <a:pt x="460663" y="45569"/>
                      <a:pt x="427562" y="16187"/>
                      <a:pt x="386467" y="6300"/>
                    </a:cubicBezTo>
                    <a:cubicBezTo>
                      <a:pt x="285763" y="-17930"/>
                      <a:pt x="185621" y="31087"/>
                      <a:pt x="111285" y="95978"/>
                    </a:cubicBezTo>
                    <a:cubicBezTo>
                      <a:pt x="45505" y="153350"/>
                      <a:pt x="-24202" y="272271"/>
                      <a:pt x="8197" y="362784"/>
                    </a:cubicBezTo>
                    <a:cubicBezTo>
                      <a:pt x="12545" y="375038"/>
                      <a:pt x="18295" y="385621"/>
                      <a:pt x="25028" y="394673"/>
                    </a:cubicBezTo>
                    <a:cubicBezTo>
                      <a:pt x="-33880" y="620121"/>
                      <a:pt x="92771" y="915195"/>
                      <a:pt x="323212" y="976744"/>
                    </a:cubicBezTo>
                    <a:cubicBezTo>
                      <a:pt x="357294" y="985796"/>
                      <a:pt x="367813" y="935108"/>
                      <a:pt x="339481" y="920765"/>
                    </a:cubicBezTo>
                    <a:cubicBezTo>
                      <a:pt x="138495" y="818415"/>
                      <a:pt x="111706" y="628058"/>
                      <a:pt x="117456" y="428093"/>
                    </a:cubicBezTo>
                    <a:cubicBezTo>
                      <a:pt x="139056" y="421270"/>
                      <a:pt x="159814" y="405395"/>
                      <a:pt x="175943" y="379216"/>
                    </a:cubicBezTo>
                    <a:cubicBezTo>
                      <a:pt x="194737" y="348859"/>
                      <a:pt x="172857" y="298589"/>
                      <a:pt x="133305" y="311400"/>
                    </a:cubicBezTo>
                    <a:cubicBezTo>
                      <a:pt x="159673" y="269485"/>
                      <a:pt x="181974" y="228963"/>
                      <a:pt x="232887" y="202366"/>
                    </a:cubicBezTo>
                    <a:cubicBezTo>
                      <a:pt x="269494" y="183150"/>
                      <a:pt x="308906" y="177440"/>
                      <a:pt x="349860" y="182036"/>
                    </a:cubicBezTo>
                    <a:cubicBezTo>
                      <a:pt x="397688" y="187466"/>
                      <a:pt x="403578" y="230077"/>
                      <a:pt x="427562" y="260016"/>
                    </a:cubicBezTo>
                    <a:cubicBezTo>
                      <a:pt x="445375" y="282297"/>
                      <a:pt x="483244" y="282157"/>
                      <a:pt x="498532" y="259738"/>
                    </a:cubicBezTo>
                    <a:cubicBezTo>
                      <a:pt x="507648" y="257092"/>
                      <a:pt x="515783" y="251940"/>
                      <a:pt x="521253" y="243446"/>
                    </a:cubicBezTo>
                    <a:cubicBezTo>
                      <a:pt x="553091" y="194568"/>
                      <a:pt x="533315" y="148058"/>
                      <a:pt x="494324" y="11171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24" name="Freeform: Shape 221">
                <a:extLst>
                  <a:ext uri="{FF2B5EF4-FFF2-40B4-BE49-F238E27FC236}">
                    <a16:creationId xmlns:a16="http://schemas.microsoft.com/office/drawing/2014/main" id="{B4572BF8-C148-90FE-5F2D-1335B975F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3222" y="1587525"/>
                <a:ext cx="154376" cy="362515"/>
              </a:xfrm>
              <a:custGeom>
                <a:avLst/>
                <a:gdLst>
                  <a:gd name="T0" fmla="*/ 125895 w 154376"/>
                  <a:gd name="T1" fmla="*/ 98518 h 362515"/>
                  <a:gd name="T2" fmla="*/ 55767 w 154376"/>
                  <a:gd name="T3" fmla="*/ 12182 h 362515"/>
                  <a:gd name="T4" fmla="*/ 366 w 154376"/>
                  <a:gd name="T5" fmla="*/ 33070 h 362515"/>
                  <a:gd name="T6" fmla="*/ 53804 w 154376"/>
                  <a:gd name="T7" fmla="*/ 157004 h 362515"/>
                  <a:gd name="T8" fmla="*/ 49175 w 154376"/>
                  <a:gd name="T9" fmla="*/ 244175 h 362515"/>
                  <a:gd name="T10" fmla="*/ 10886 w 154376"/>
                  <a:gd name="T11" fmla="*/ 311434 h 362515"/>
                  <a:gd name="T12" fmla="*/ 58292 w 154376"/>
                  <a:gd name="T13" fmla="*/ 361007 h 362515"/>
                  <a:gd name="T14" fmla="*/ 154087 w 154376"/>
                  <a:gd name="T15" fmla="*/ 206438 h 362515"/>
                  <a:gd name="T16" fmla="*/ 125895 w 154376"/>
                  <a:gd name="T17" fmla="*/ 98518 h 3625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376" h="362515">
                    <a:moveTo>
                      <a:pt x="125895" y="98518"/>
                    </a:moveTo>
                    <a:cubicBezTo>
                      <a:pt x="103595" y="68857"/>
                      <a:pt x="77367" y="42678"/>
                      <a:pt x="55767" y="12182"/>
                    </a:cubicBezTo>
                    <a:cubicBezTo>
                      <a:pt x="38656" y="-12048"/>
                      <a:pt x="-4402" y="2434"/>
                      <a:pt x="366" y="33070"/>
                    </a:cubicBezTo>
                    <a:cubicBezTo>
                      <a:pt x="7800" y="79858"/>
                      <a:pt x="48194" y="110494"/>
                      <a:pt x="53804" y="157004"/>
                    </a:cubicBezTo>
                    <a:cubicBezTo>
                      <a:pt x="57450" y="187500"/>
                      <a:pt x="60817" y="214654"/>
                      <a:pt x="49175" y="244175"/>
                    </a:cubicBezTo>
                    <a:cubicBezTo>
                      <a:pt x="39357" y="268683"/>
                      <a:pt x="18600" y="285394"/>
                      <a:pt x="10886" y="311434"/>
                    </a:cubicBezTo>
                    <a:cubicBezTo>
                      <a:pt x="1348" y="343601"/>
                      <a:pt x="25192" y="369084"/>
                      <a:pt x="58292" y="361007"/>
                    </a:cubicBezTo>
                    <a:cubicBezTo>
                      <a:pt x="121828" y="345550"/>
                      <a:pt x="158014" y="267291"/>
                      <a:pt x="154087" y="206438"/>
                    </a:cubicBezTo>
                    <a:cubicBezTo>
                      <a:pt x="151983" y="172182"/>
                      <a:pt x="147495" y="127204"/>
                      <a:pt x="125895" y="98518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25" name="Freeform: Shape 222">
                <a:extLst>
                  <a:ext uri="{FF2B5EF4-FFF2-40B4-BE49-F238E27FC236}">
                    <a16:creationId xmlns:a16="http://schemas.microsoft.com/office/drawing/2014/main" id="{BC71045C-64ED-660C-8A34-AFC66387C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183" y="1378271"/>
                <a:ext cx="669979" cy="389722"/>
              </a:xfrm>
              <a:custGeom>
                <a:avLst/>
                <a:gdLst>
                  <a:gd name="T0" fmla="*/ 617835 w 669979"/>
                  <a:gd name="T1" fmla="*/ 3369 h 389722"/>
                  <a:gd name="T2" fmla="*/ 513765 w 669979"/>
                  <a:gd name="T3" fmla="*/ 12281 h 389722"/>
                  <a:gd name="T4" fmla="*/ 421897 w 669979"/>
                  <a:gd name="T5" fmla="*/ 32333 h 389722"/>
                  <a:gd name="T6" fmla="*/ 322876 w 669979"/>
                  <a:gd name="T7" fmla="*/ 52942 h 389722"/>
                  <a:gd name="T8" fmla="*/ 274769 w 669979"/>
                  <a:gd name="T9" fmla="*/ 31080 h 389722"/>
                  <a:gd name="T10" fmla="*/ 228204 w 669979"/>
                  <a:gd name="T11" fmla="*/ 30801 h 389722"/>
                  <a:gd name="T12" fmla="*/ 166351 w 669979"/>
                  <a:gd name="T13" fmla="*/ 30801 h 389722"/>
                  <a:gd name="T14" fmla="*/ 165369 w 669979"/>
                  <a:gd name="T15" fmla="*/ 31080 h 389722"/>
                  <a:gd name="T16" fmla="*/ 29461 w 669979"/>
                  <a:gd name="T17" fmla="*/ 34840 h 389722"/>
                  <a:gd name="T18" fmla="*/ 51341 w 669979"/>
                  <a:gd name="T19" fmla="*/ 126328 h 389722"/>
                  <a:gd name="T20" fmla="*/ 198189 w 669979"/>
                  <a:gd name="T21" fmla="*/ 185510 h 389722"/>
                  <a:gd name="T22" fmla="*/ 142367 w 669979"/>
                  <a:gd name="T23" fmla="*/ 328382 h 389722"/>
                  <a:gd name="T24" fmla="*/ 175748 w 669979"/>
                  <a:gd name="T25" fmla="*/ 389374 h 389722"/>
                  <a:gd name="T26" fmla="*/ 314040 w 669979"/>
                  <a:gd name="T27" fmla="*/ 261541 h 389722"/>
                  <a:gd name="T28" fmla="*/ 341811 w 669979"/>
                  <a:gd name="T29" fmla="*/ 176876 h 389722"/>
                  <a:gd name="T30" fmla="*/ 343634 w 669979"/>
                  <a:gd name="T31" fmla="*/ 167546 h 389722"/>
                  <a:gd name="T32" fmla="*/ 360746 w 669979"/>
                  <a:gd name="T33" fmla="*/ 145545 h 389722"/>
                  <a:gd name="T34" fmla="*/ 399737 w 669979"/>
                  <a:gd name="T35" fmla="*/ 127024 h 389722"/>
                  <a:gd name="T36" fmla="*/ 401700 w 669979"/>
                  <a:gd name="T37" fmla="*/ 133151 h 389722"/>
                  <a:gd name="T38" fmla="*/ 404225 w 669979"/>
                  <a:gd name="T39" fmla="*/ 168800 h 389722"/>
                  <a:gd name="T40" fmla="*/ 549390 w 669979"/>
                  <a:gd name="T41" fmla="*/ 230627 h 389722"/>
                  <a:gd name="T42" fmla="*/ 606193 w 669979"/>
                  <a:gd name="T43" fmla="*/ 160445 h 389722"/>
                  <a:gd name="T44" fmla="*/ 641257 w 669979"/>
                  <a:gd name="T45" fmla="*/ 126607 h 389722"/>
                  <a:gd name="T46" fmla="*/ 617835 w 669979"/>
                  <a:gd name="T47" fmla="*/ 3369 h 3897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69979" h="389722">
                    <a:moveTo>
                      <a:pt x="617835" y="3369"/>
                    </a:moveTo>
                    <a:cubicBezTo>
                      <a:pt x="585155" y="-2758"/>
                      <a:pt x="546304" y="-948"/>
                      <a:pt x="513765" y="12281"/>
                    </a:cubicBezTo>
                    <a:cubicBezTo>
                      <a:pt x="480384" y="4622"/>
                      <a:pt x="445600" y="9774"/>
                      <a:pt x="421897" y="32333"/>
                    </a:cubicBezTo>
                    <a:cubicBezTo>
                      <a:pt x="391882" y="19940"/>
                      <a:pt x="353172" y="33169"/>
                      <a:pt x="322876" y="52942"/>
                    </a:cubicBezTo>
                    <a:cubicBezTo>
                      <a:pt x="309131" y="41663"/>
                      <a:pt x="291179" y="34840"/>
                      <a:pt x="274769" y="31080"/>
                    </a:cubicBezTo>
                    <a:cubicBezTo>
                      <a:pt x="260322" y="27738"/>
                      <a:pt x="242790" y="30244"/>
                      <a:pt x="228204" y="30801"/>
                    </a:cubicBezTo>
                    <a:cubicBezTo>
                      <a:pt x="207306" y="31637"/>
                      <a:pt x="186968" y="28295"/>
                      <a:pt x="166351" y="30801"/>
                    </a:cubicBezTo>
                    <a:lnTo>
                      <a:pt x="165369" y="31080"/>
                    </a:lnTo>
                    <a:cubicBezTo>
                      <a:pt x="122030" y="16737"/>
                      <a:pt x="74343" y="16319"/>
                      <a:pt x="29461" y="34840"/>
                    </a:cubicBezTo>
                    <a:cubicBezTo>
                      <a:pt x="-19769" y="55170"/>
                      <a:pt x="-3780" y="133569"/>
                      <a:pt x="51341" y="126328"/>
                    </a:cubicBezTo>
                    <a:cubicBezTo>
                      <a:pt x="117401" y="117694"/>
                      <a:pt x="159338" y="129252"/>
                      <a:pt x="198189" y="185510"/>
                    </a:cubicBezTo>
                    <a:cubicBezTo>
                      <a:pt x="243772" y="251376"/>
                      <a:pt x="183883" y="285910"/>
                      <a:pt x="142367" y="328382"/>
                    </a:cubicBezTo>
                    <a:cubicBezTo>
                      <a:pt x="119225" y="352055"/>
                      <a:pt x="144611" y="393970"/>
                      <a:pt x="175748" y="389374"/>
                    </a:cubicBezTo>
                    <a:cubicBezTo>
                      <a:pt x="253169" y="378095"/>
                      <a:pt x="302399" y="326154"/>
                      <a:pt x="314040" y="261541"/>
                    </a:cubicBezTo>
                    <a:cubicBezTo>
                      <a:pt x="329188" y="236058"/>
                      <a:pt x="334938" y="205701"/>
                      <a:pt x="341811" y="176876"/>
                    </a:cubicBezTo>
                    <a:cubicBezTo>
                      <a:pt x="342512" y="173674"/>
                      <a:pt x="343073" y="170610"/>
                      <a:pt x="343634" y="167546"/>
                    </a:cubicBezTo>
                    <a:cubicBezTo>
                      <a:pt x="348684" y="159609"/>
                      <a:pt x="354154" y="152090"/>
                      <a:pt x="360746" y="145545"/>
                    </a:cubicBezTo>
                    <a:cubicBezTo>
                      <a:pt x="371545" y="134822"/>
                      <a:pt x="385571" y="130645"/>
                      <a:pt x="399737" y="127024"/>
                    </a:cubicBezTo>
                    <a:cubicBezTo>
                      <a:pt x="400438" y="129113"/>
                      <a:pt x="400999" y="131063"/>
                      <a:pt x="401700" y="133151"/>
                    </a:cubicBezTo>
                    <a:cubicBezTo>
                      <a:pt x="400157" y="146241"/>
                      <a:pt x="400578" y="158774"/>
                      <a:pt x="404225" y="168800"/>
                    </a:cubicBezTo>
                    <a:cubicBezTo>
                      <a:pt x="423720" y="222133"/>
                      <a:pt x="496794" y="249983"/>
                      <a:pt x="549390" y="230627"/>
                    </a:cubicBezTo>
                    <a:cubicBezTo>
                      <a:pt x="578703" y="219766"/>
                      <a:pt x="609419" y="194840"/>
                      <a:pt x="606193" y="160445"/>
                    </a:cubicBezTo>
                    <a:cubicBezTo>
                      <a:pt x="618115" y="149444"/>
                      <a:pt x="629616" y="137886"/>
                      <a:pt x="641257" y="126607"/>
                    </a:cubicBezTo>
                    <a:cubicBezTo>
                      <a:pt x="681932" y="86920"/>
                      <a:pt x="683895" y="15762"/>
                      <a:pt x="617835" y="3369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26" name="Freeform: Shape 223">
                <a:extLst>
                  <a:ext uri="{FF2B5EF4-FFF2-40B4-BE49-F238E27FC236}">
                    <a16:creationId xmlns:a16="http://schemas.microsoft.com/office/drawing/2014/main" id="{AEC53FA2-7211-2388-196F-E7EB885B2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2184" y="652602"/>
                <a:ext cx="752431" cy="421941"/>
              </a:xfrm>
              <a:custGeom>
                <a:avLst/>
                <a:gdLst>
                  <a:gd name="T0" fmla="*/ 737704 w 752431"/>
                  <a:gd name="T1" fmla="*/ 113824 h 421941"/>
                  <a:gd name="T2" fmla="*/ 720172 w 752431"/>
                  <a:gd name="T3" fmla="*/ 88341 h 421941"/>
                  <a:gd name="T4" fmla="*/ 638123 w 752431"/>
                  <a:gd name="T5" fmla="*/ 1587 h 421941"/>
                  <a:gd name="T6" fmla="*/ 548078 w 752431"/>
                  <a:gd name="T7" fmla="*/ 22753 h 421941"/>
                  <a:gd name="T8" fmla="*/ 433349 w 752431"/>
                  <a:gd name="T9" fmla="*/ 43919 h 421941"/>
                  <a:gd name="T10" fmla="*/ 264481 w 752431"/>
                  <a:gd name="T11" fmla="*/ 87505 h 421941"/>
                  <a:gd name="T12" fmla="*/ 94771 w 752431"/>
                  <a:gd name="T13" fmla="*/ 219237 h 421941"/>
                  <a:gd name="T14" fmla="*/ 83691 w 752431"/>
                  <a:gd name="T15" fmla="*/ 214363 h 421941"/>
                  <a:gd name="T16" fmla="*/ 21698 w 752431"/>
                  <a:gd name="T17" fmla="*/ 254189 h 421941"/>
                  <a:gd name="T18" fmla="*/ 4867 w 752431"/>
                  <a:gd name="T19" fmla="*/ 342614 h 421941"/>
                  <a:gd name="T20" fmla="*/ 153679 w 752431"/>
                  <a:gd name="T21" fmla="*/ 409733 h 421941"/>
                  <a:gd name="T22" fmla="*/ 194914 w 752431"/>
                  <a:gd name="T23" fmla="*/ 268671 h 421941"/>
                  <a:gd name="T24" fmla="*/ 193090 w 752431"/>
                  <a:gd name="T25" fmla="*/ 264355 h 421941"/>
                  <a:gd name="T26" fmla="*/ 227173 w 752431"/>
                  <a:gd name="T27" fmla="*/ 232605 h 421941"/>
                  <a:gd name="T28" fmla="*/ 370093 w 752431"/>
                  <a:gd name="T29" fmla="*/ 180107 h 421941"/>
                  <a:gd name="T30" fmla="*/ 536297 w 752431"/>
                  <a:gd name="T31" fmla="*/ 206983 h 421941"/>
                  <a:gd name="T32" fmla="*/ 634055 w 752431"/>
                  <a:gd name="T33" fmla="*/ 205869 h 421941"/>
                  <a:gd name="T34" fmla="*/ 640507 w 752431"/>
                  <a:gd name="T35" fmla="*/ 216313 h 421941"/>
                  <a:gd name="T36" fmla="*/ 721855 w 752431"/>
                  <a:gd name="T37" fmla="*/ 233859 h 421941"/>
                  <a:gd name="T38" fmla="*/ 752431 w 752431"/>
                  <a:gd name="T39" fmla="*/ 167296 h 421941"/>
                  <a:gd name="T40" fmla="*/ 737704 w 752431"/>
                  <a:gd name="T41" fmla="*/ 113824 h 4219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52431" h="421941">
                    <a:moveTo>
                      <a:pt x="737704" y="113824"/>
                    </a:moveTo>
                    <a:cubicBezTo>
                      <a:pt x="733777" y="105747"/>
                      <a:pt x="727746" y="96278"/>
                      <a:pt x="720172" y="88341"/>
                    </a:cubicBezTo>
                    <a:cubicBezTo>
                      <a:pt x="716946" y="45869"/>
                      <a:pt x="680620" y="10777"/>
                      <a:pt x="638123" y="1587"/>
                    </a:cubicBezTo>
                    <a:cubicBezTo>
                      <a:pt x="611754" y="-4122"/>
                      <a:pt x="577953" y="6182"/>
                      <a:pt x="548078" y="22753"/>
                    </a:cubicBezTo>
                    <a:cubicBezTo>
                      <a:pt x="510209" y="22057"/>
                      <a:pt x="469254" y="37235"/>
                      <a:pt x="433349" y="43919"/>
                    </a:cubicBezTo>
                    <a:cubicBezTo>
                      <a:pt x="372478" y="55059"/>
                      <a:pt x="320583" y="59794"/>
                      <a:pt x="264481" y="87505"/>
                    </a:cubicBezTo>
                    <a:cubicBezTo>
                      <a:pt x="205854" y="116469"/>
                      <a:pt x="139653" y="162840"/>
                      <a:pt x="94771" y="219237"/>
                    </a:cubicBezTo>
                    <a:cubicBezTo>
                      <a:pt x="91685" y="217148"/>
                      <a:pt x="88039" y="215338"/>
                      <a:pt x="83691" y="214363"/>
                    </a:cubicBezTo>
                    <a:cubicBezTo>
                      <a:pt x="49749" y="206426"/>
                      <a:pt x="38388" y="231630"/>
                      <a:pt x="21698" y="254189"/>
                    </a:cubicBezTo>
                    <a:cubicBezTo>
                      <a:pt x="1922" y="280786"/>
                      <a:pt x="-5933" y="310447"/>
                      <a:pt x="4867" y="342614"/>
                    </a:cubicBezTo>
                    <a:cubicBezTo>
                      <a:pt x="25485" y="403328"/>
                      <a:pt x="93649" y="443293"/>
                      <a:pt x="153679" y="409733"/>
                    </a:cubicBezTo>
                    <a:cubicBezTo>
                      <a:pt x="202488" y="382440"/>
                      <a:pt x="210482" y="316992"/>
                      <a:pt x="194914" y="268671"/>
                    </a:cubicBezTo>
                    <a:cubicBezTo>
                      <a:pt x="194493" y="267279"/>
                      <a:pt x="193651" y="265886"/>
                      <a:pt x="193090" y="264355"/>
                    </a:cubicBezTo>
                    <a:cubicBezTo>
                      <a:pt x="204030" y="253354"/>
                      <a:pt x="215531" y="242771"/>
                      <a:pt x="227173" y="232605"/>
                    </a:cubicBezTo>
                    <a:cubicBezTo>
                      <a:pt x="273738" y="211578"/>
                      <a:pt x="318339" y="190830"/>
                      <a:pt x="370093" y="180107"/>
                    </a:cubicBezTo>
                    <a:cubicBezTo>
                      <a:pt x="427879" y="167993"/>
                      <a:pt x="481877" y="194311"/>
                      <a:pt x="536297" y="206983"/>
                    </a:cubicBezTo>
                    <a:cubicBezTo>
                      <a:pt x="572623" y="215338"/>
                      <a:pt x="605583" y="215338"/>
                      <a:pt x="634055" y="205869"/>
                    </a:cubicBezTo>
                    <a:cubicBezTo>
                      <a:pt x="636159" y="209350"/>
                      <a:pt x="637982" y="212971"/>
                      <a:pt x="640507" y="216313"/>
                    </a:cubicBezTo>
                    <a:cubicBezTo>
                      <a:pt x="659582" y="241796"/>
                      <a:pt x="694085" y="251961"/>
                      <a:pt x="721855" y="233859"/>
                    </a:cubicBezTo>
                    <a:cubicBezTo>
                      <a:pt x="746120" y="218123"/>
                      <a:pt x="752151" y="194311"/>
                      <a:pt x="752431" y="167296"/>
                    </a:cubicBezTo>
                    <a:cubicBezTo>
                      <a:pt x="752431" y="148637"/>
                      <a:pt x="745699" y="130395"/>
                      <a:pt x="737704" y="11382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27" name="Freeform: Shape 224">
                <a:extLst>
                  <a:ext uri="{FF2B5EF4-FFF2-40B4-BE49-F238E27FC236}">
                    <a16:creationId xmlns:a16="http://schemas.microsoft.com/office/drawing/2014/main" id="{E32D8E30-3056-2C3A-861C-380D3FD2F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119" y="666446"/>
                <a:ext cx="177888" cy="485354"/>
              </a:xfrm>
              <a:custGeom>
                <a:avLst/>
                <a:gdLst>
                  <a:gd name="T0" fmla="*/ 150210 w 177888"/>
                  <a:gd name="T1" fmla="*/ 194810 h 485354"/>
                  <a:gd name="T2" fmla="*/ 5045 w 177888"/>
                  <a:gd name="T3" fmla="*/ 39684 h 485354"/>
                  <a:gd name="T4" fmla="*/ 8692 w 177888"/>
                  <a:gd name="T5" fmla="*/ 64192 h 485354"/>
                  <a:gd name="T6" fmla="*/ 7710 w 177888"/>
                  <a:gd name="T7" fmla="*/ 66002 h 485354"/>
                  <a:gd name="T8" fmla="*/ 32255 w 177888"/>
                  <a:gd name="T9" fmla="*/ 201076 h 485354"/>
                  <a:gd name="T10" fmla="*/ 69422 w 177888"/>
                  <a:gd name="T11" fmla="*/ 317630 h 485354"/>
                  <a:gd name="T12" fmla="*/ 16826 w 177888"/>
                  <a:gd name="T13" fmla="*/ 438361 h 485354"/>
                  <a:gd name="T14" fmla="*/ 69282 w 177888"/>
                  <a:gd name="T15" fmla="*/ 480554 h 485354"/>
                  <a:gd name="T16" fmla="*/ 174614 w 177888"/>
                  <a:gd name="T17" fmla="*/ 304819 h 485354"/>
                  <a:gd name="T18" fmla="*/ 157644 w 177888"/>
                  <a:gd name="T19" fmla="*/ 205672 h 485354"/>
                  <a:gd name="T20" fmla="*/ 150210 w 177888"/>
                  <a:gd name="T21" fmla="*/ 194810 h 4853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888" h="485354">
                    <a:moveTo>
                      <a:pt x="150210" y="194810"/>
                    </a:moveTo>
                    <a:cubicBezTo>
                      <a:pt x="253859" y="98727"/>
                      <a:pt x="35200" y="-79516"/>
                      <a:pt x="5045" y="39684"/>
                    </a:cubicBezTo>
                    <a:cubicBezTo>
                      <a:pt x="2661" y="49292"/>
                      <a:pt x="4484" y="57508"/>
                      <a:pt x="8692" y="64192"/>
                    </a:cubicBezTo>
                    <a:lnTo>
                      <a:pt x="7710" y="66002"/>
                    </a:lnTo>
                    <a:cubicBezTo>
                      <a:pt x="-11505" y="113209"/>
                      <a:pt x="8411" y="159440"/>
                      <a:pt x="32255" y="201076"/>
                    </a:cubicBezTo>
                    <a:cubicBezTo>
                      <a:pt x="54976" y="240902"/>
                      <a:pt x="76996" y="267360"/>
                      <a:pt x="69422" y="317630"/>
                    </a:cubicBezTo>
                    <a:cubicBezTo>
                      <a:pt x="62550" y="363444"/>
                      <a:pt x="37023" y="398257"/>
                      <a:pt x="16826" y="438361"/>
                    </a:cubicBezTo>
                    <a:cubicBezTo>
                      <a:pt x="-285" y="472060"/>
                      <a:pt x="41792" y="496011"/>
                      <a:pt x="69282" y="480554"/>
                    </a:cubicBezTo>
                    <a:cubicBezTo>
                      <a:pt x="140953" y="440171"/>
                      <a:pt x="162833" y="382939"/>
                      <a:pt x="174614" y="304819"/>
                    </a:cubicBezTo>
                    <a:cubicBezTo>
                      <a:pt x="179944" y="270006"/>
                      <a:pt x="173072" y="236725"/>
                      <a:pt x="157644" y="205672"/>
                    </a:cubicBezTo>
                    <a:cubicBezTo>
                      <a:pt x="156101" y="202747"/>
                      <a:pt x="153436" y="198848"/>
                      <a:pt x="150210" y="194810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28" name="Freeform: Shape 225">
                <a:extLst>
                  <a:ext uri="{FF2B5EF4-FFF2-40B4-BE49-F238E27FC236}">
                    <a16:creationId xmlns:a16="http://schemas.microsoft.com/office/drawing/2014/main" id="{E6BD6831-5536-9DD0-2533-5D9BE67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3686" y="512500"/>
                <a:ext cx="598157" cy="714784"/>
              </a:xfrm>
              <a:custGeom>
                <a:avLst/>
                <a:gdLst>
                  <a:gd name="T0" fmla="*/ 479423 w 598157"/>
                  <a:gd name="T1" fmla="*/ 365745 h 714784"/>
                  <a:gd name="T2" fmla="*/ 437487 w 598157"/>
                  <a:gd name="T3" fmla="*/ 260470 h 714784"/>
                  <a:gd name="T4" fmla="*/ 440152 w 598157"/>
                  <a:gd name="T5" fmla="*/ 255875 h 714784"/>
                  <a:gd name="T6" fmla="*/ 384751 w 598157"/>
                  <a:gd name="T7" fmla="*/ 35858 h 714784"/>
                  <a:gd name="T8" fmla="*/ 231591 w 598157"/>
                  <a:gd name="T9" fmla="*/ 6754 h 714784"/>
                  <a:gd name="T10" fmla="*/ 58095 w 598157"/>
                  <a:gd name="T11" fmla="*/ 71088 h 714784"/>
                  <a:gd name="T12" fmla="*/ 52344 w 598157"/>
                  <a:gd name="T13" fmla="*/ 73595 h 714784"/>
                  <a:gd name="T14" fmla="*/ 1992 w 598157"/>
                  <a:gd name="T15" fmla="*/ 106180 h 714784"/>
                  <a:gd name="T16" fmla="*/ 42947 w 598157"/>
                  <a:gd name="T17" fmla="*/ 221898 h 714784"/>
                  <a:gd name="T18" fmla="*/ 110971 w 598157"/>
                  <a:gd name="T19" fmla="*/ 368251 h 714784"/>
                  <a:gd name="T20" fmla="*/ 139724 w 598157"/>
                  <a:gd name="T21" fmla="*/ 585623 h 714784"/>
                  <a:gd name="T22" fmla="*/ 150103 w 598157"/>
                  <a:gd name="T23" fmla="*/ 682681 h 714784"/>
                  <a:gd name="T24" fmla="*/ 226262 w 598157"/>
                  <a:gd name="T25" fmla="*/ 705658 h 714784"/>
                  <a:gd name="T26" fmla="*/ 302841 w 598157"/>
                  <a:gd name="T27" fmla="*/ 461828 h 714784"/>
                  <a:gd name="T28" fmla="*/ 227103 w 598157"/>
                  <a:gd name="T29" fmla="*/ 110079 h 714784"/>
                  <a:gd name="T30" fmla="*/ 228646 w 598157"/>
                  <a:gd name="T31" fmla="*/ 100888 h 714784"/>
                  <a:gd name="T32" fmla="*/ 298914 w 598157"/>
                  <a:gd name="T33" fmla="*/ 94065 h 714784"/>
                  <a:gd name="T34" fmla="*/ 288816 w 598157"/>
                  <a:gd name="T35" fmla="*/ 140853 h 714784"/>
                  <a:gd name="T36" fmla="*/ 373951 w 598157"/>
                  <a:gd name="T37" fmla="*/ 382176 h 714784"/>
                  <a:gd name="T38" fmla="*/ 523043 w 598157"/>
                  <a:gd name="T39" fmla="*/ 670706 h 714784"/>
                  <a:gd name="T40" fmla="*/ 593171 w 598157"/>
                  <a:gd name="T41" fmla="*/ 663325 h 714784"/>
                  <a:gd name="T42" fmla="*/ 479423 w 598157"/>
                  <a:gd name="T43" fmla="*/ 365745 h 7147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98157" h="714784">
                    <a:moveTo>
                      <a:pt x="479423" y="365745"/>
                    </a:moveTo>
                    <a:cubicBezTo>
                      <a:pt x="460770" y="334831"/>
                      <a:pt x="449268" y="297651"/>
                      <a:pt x="437487" y="260470"/>
                    </a:cubicBezTo>
                    <a:cubicBezTo>
                      <a:pt x="438329" y="258939"/>
                      <a:pt x="439451" y="257685"/>
                      <a:pt x="440152" y="255875"/>
                    </a:cubicBezTo>
                    <a:cubicBezTo>
                      <a:pt x="467642" y="182768"/>
                      <a:pt x="441414" y="88216"/>
                      <a:pt x="384751" y="35858"/>
                    </a:cubicBezTo>
                    <a:cubicBezTo>
                      <a:pt x="353614" y="7172"/>
                      <a:pt x="280541" y="-10374"/>
                      <a:pt x="231591" y="6754"/>
                    </a:cubicBezTo>
                    <a:cubicBezTo>
                      <a:pt x="166512" y="10932"/>
                      <a:pt x="100171" y="28756"/>
                      <a:pt x="58095" y="71088"/>
                    </a:cubicBezTo>
                    <a:cubicBezTo>
                      <a:pt x="56131" y="71924"/>
                      <a:pt x="54168" y="72759"/>
                      <a:pt x="52344" y="73595"/>
                    </a:cubicBezTo>
                    <a:cubicBezTo>
                      <a:pt x="31726" y="69417"/>
                      <a:pt x="7883" y="79304"/>
                      <a:pt x="1992" y="106180"/>
                    </a:cubicBezTo>
                    <a:cubicBezTo>
                      <a:pt x="-6002" y="142803"/>
                      <a:pt x="10548" y="201706"/>
                      <a:pt x="42947" y="221898"/>
                    </a:cubicBezTo>
                    <a:cubicBezTo>
                      <a:pt x="54308" y="268965"/>
                      <a:pt x="85585" y="311019"/>
                      <a:pt x="110971" y="368251"/>
                    </a:cubicBezTo>
                    <a:cubicBezTo>
                      <a:pt x="140705" y="435649"/>
                      <a:pt x="141266" y="513491"/>
                      <a:pt x="139724" y="585623"/>
                    </a:cubicBezTo>
                    <a:cubicBezTo>
                      <a:pt x="139022" y="618068"/>
                      <a:pt x="134674" y="653160"/>
                      <a:pt x="150103" y="682681"/>
                    </a:cubicBezTo>
                    <a:cubicBezTo>
                      <a:pt x="165110" y="711228"/>
                      <a:pt x="197229" y="725292"/>
                      <a:pt x="226262" y="705658"/>
                    </a:cubicBezTo>
                    <a:cubicBezTo>
                      <a:pt x="292041" y="660958"/>
                      <a:pt x="300597" y="531733"/>
                      <a:pt x="302841" y="461828"/>
                    </a:cubicBezTo>
                    <a:cubicBezTo>
                      <a:pt x="306768" y="339426"/>
                      <a:pt x="191759" y="224404"/>
                      <a:pt x="227103" y="110079"/>
                    </a:cubicBezTo>
                    <a:cubicBezTo>
                      <a:pt x="228085" y="107015"/>
                      <a:pt x="228506" y="103952"/>
                      <a:pt x="228646" y="100888"/>
                    </a:cubicBezTo>
                    <a:cubicBezTo>
                      <a:pt x="251788" y="95875"/>
                      <a:pt x="276473" y="94483"/>
                      <a:pt x="298914" y="94065"/>
                    </a:cubicBezTo>
                    <a:cubicBezTo>
                      <a:pt x="284187" y="103673"/>
                      <a:pt x="276473" y="124700"/>
                      <a:pt x="288816" y="140853"/>
                    </a:cubicBezTo>
                    <a:cubicBezTo>
                      <a:pt x="340851" y="208390"/>
                      <a:pt x="338046" y="305727"/>
                      <a:pt x="373951" y="382176"/>
                    </a:cubicBezTo>
                    <a:cubicBezTo>
                      <a:pt x="420656" y="481602"/>
                      <a:pt x="483772" y="567102"/>
                      <a:pt x="523043" y="670706"/>
                    </a:cubicBezTo>
                    <a:cubicBezTo>
                      <a:pt x="536788" y="706911"/>
                      <a:pt x="584756" y="697024"/>
                      <a:pt x="593171" y="663325"/>
                    </a:cubicBezTo>
                    <a:cubicBezTo>
                      <a:pt x="619960" y="555405"/>
                      <a:pt x="532581" y="454030"/>
                      <a:pt x="479423" y="365745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29" name="Freeform: Shape 226">
                <a:extLst>
                  <a:ext uri="{FF2B5EF4-FFF2-40B4-BE49-F238E27FC236}">
                    <a16:creationId xmlns:a16="http://schemas.microsoft.com/office/drawing/2014/main" id="{D9E15FF2-171A-7B95-6AF3-15BF546DB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059" y="887842"/>
                <a:ext cx="140532" cy="246278"/>
              </a:xfrm>
              <a:custGeom>
                <a:avLst/>
                <a:gdLst>
                  <a:gd name="T0" fmla="*/ 122246 w 140532"/>
                  <a:gd name="T1" fmla="*/ 76739 h 246278"/>
                  <a:gd name="T2" fmla="*/ 137254 w 140532"/>
                  <a:gd name="T3" fmla="*/ 27722 h 246278"/>
                  <a:gd name="T4" fmla="*/ 132485 w 140532"/>
                  <a:gd name="T5" fmla="*/ 18671 h 246278"/>
                  <a:gd name="T6" fmla="*/ 63619 w 140532"/>
                  <a:gd name="T7" fmla="*/ 5024 h 246278"/>
                  <a:gd name="T8" fmla="*/ 7236 w 140532"/>
                  <a:gd name="T9" fmla="*/ 74650 h 246278"/>
                  <a:gd name="T10" fmla="*/ 50716 w 140532"/>
                  <a:gd name="T11" fmla="*/ 235485 h 246278"/>
                  <a:gd name="T12" fmla="*/ 96720 w 140532"/>
                  <a:gd name="T13" fmla="*/ 242866 h 246278"/>
                  <a:gd name="T14" fmla="*/ 104293 w 140532"/>
                  <a:gd name="T15" fmla="*/ 150820 h 246278"/>
                  <a:gd name="T16" fmla="*/ 122246 w 140532"/>
                  <a:gd name="T17" fmla="*/ 76739 h 246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0532" h="246278">
                    <a:moveTo>
                      <a:pt x="122246" y="76739"/>
                    </a:moveTo>
                    <a:cubicBezTo>
                      <a:pt x="135711" y="65598"/>
                      <a:pt x="146090" y="45128"/>
                      <a:pt x="137254" y="27722"/>
                    </a:cubicBezTo>
                    <a:cubicBezTo>
                      <a:pt x="135711" y="24659"/>
                      <a:pt x="134168" y="21734"/>
                      <a:pt x="132485" y="18671"/>
                    </a:cubicBezTo>
                    <a:cubicBezTo>
                      <a:pt x="118179" y="-5002"/>
                      <a:pt x="85780" y="-1939"/>
                      <a:pt x="63619" y="5024"/>
                    </a:cubicBezTo>
                    <a:cubicBezTo>
                      <a:pt x="34446" y="14215"/>
                      <a:pt x="16213" y="48053"/>
                      <a:pt x="7236" y="74650"/>
                    </a:cubicBezTo>
                    <a:cubicBezTo>
                      <a:pt x="-10576" y="127426"/>
                      <a:pt x="4712" y="200812"/>
                      <a:pt x="50716" y="235485"/>
                    </a:cubicBezTo>
                    <a:cubicBezTo>
                      <a:pt x="62778" y="244676"/>
                      <a:pt x="82133" y="250246"/>
                      <a:pt x="96720" y="242866"/>
                    </a:cubicBezTo>
                    <a:cubicBezTo>
                      <a:pt x="140479" y="220725"/>
                      <a:pt x="125612" y="184102"/>
                      <a:pt x="104293" y="150820"/>
                    </a:cubicBezTo>
                    <a:cubicBezTo>
                      <a:pt x="85780" y="122135"/>
                      <a:pt x="99946" y="95259"/>
                      <a:pt x="122246" y="76739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0" name="Freeform: Shape 227">
                <a:extLst>
                  <a:ext uri="{FF2B5EF4-FFF2-40B4-BE49-F238E27FC236}">
                    <a16:creationId xmlns:a16="http://schemas.microsoft.com/office/drawing/2014/main" id="{532ACCF2-EFF8-7ACE-3932-65E1F6479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51" y="1146321"/>
                <a:ext cx="253708" cy="218010"/>
              </a:xfrm>
              <a:custGeom>
                <a:avLst/>
                <a:gdLst>
                  <a:gd name="T0" fmla="*/ 196522 w 253708"/>
                  <a:gd name="T1" fmla="*/ 31176 h 218010"/>
                  <a:gd name="T2" fmla="*/ 7176 w 253708"/>
                  <a:gd name="T3" fmla="*/ 38278 h 218010"/>
                  <a:gd name="T4" fmla="*/ 26111 w 253708"/>
                  <a:gd name="T5" fmla="*/ 86877 h 218010"/>
                  <a:gd name="T6" fmla="*/ 129900 w 253708"/>
                  <a:gd name="T7" fmla="*/ 103726 h 218010"/>
                  <a:gd name="T8" fmla="*/ 164263 w 253708"/>
                  <a:gd name="T9" fmla="*/ 194797 h 218010"/>
                  <a:gd name="T10" fmla="*/ 227659 w 253708"/>
                  <a:gd name="T11" fmla="*/ 204962 h 218010"/>
                  <a:gd name="T12" fmla="*/ 196522 w 253708"/>
                  <a:gd name="T13" fmla="*/ 31176 h 2180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3708" h="218010">
                    <a:moveTo>
                      <a:pt x="196522" y="31176"/>
                    </a:moveTo>
                    <a:cubicBezTo>
                      <a:pt x="140560" y="-8511"/>
                      <a:pt x="55284" y="-14638"/>
                      <a:pt x="7176" y="38278"/>
                    </a:cubicBezTo>
                    <a:cubicBezTo>
                      <a:pt x="-9654" y="56937"/>
                      <a:pt x="5774" y="81306"/>
                      <a:pt x="26111" y="86877"/>
                    </a:cubicBezTo>
                    <a:cubicBezTo>
                      <a:pt x="60894" y="96346"/>
                      <a:pt x="96519" y="88548"/>
                      <a:pt x="129900" y="103726"/>
                    </a:cubicBezTo>
                    <a:cubicBezTo>
                      <a:pt x="166227" y="120297"/>
                      <a:pt x="148414" y="164857"/>
                      <a:pt x="164263" y="194797"/>
                    </a:cubicBezTo>
                    <a:cubicBezTo>
                      <a:pt x="177868" y="220697"/>
                      <a:pt x="206620" y="226128"/>
                      <a:pt x="227659" y="204962"/>
                    </a:cubicBezTo>
                    <a:cubicBezTo>
                      <a:pt x="278151" y="154274"/>
                      <a:pt x="248417" y="68078"/>
                      <a:pt x="196522" y="31176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1" name="Freeform: Shape 228">
                <a:extLst>
                  <a:ext uri="{FF2B5EF4-FFF2-40B4-BE49-F238E27FC236}">
                    <a16:creationId xmlns:a16="http://schemas.microsoft.com/office/drawing/2014/main" id="{82862AAD-73D7-6FCD-2330-B2D66606F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745" y="1380943"/>
                <a:ext cx="260608" cy="148629"/>
              </a:xfrm>
              <a:custGeom>
                <a:avLst/>
                <a:gdLst>
                  <a:gd name="T0" fmla="*/ 257571 w 260608"/>
                  <a:gd name="T1" fmla="*/ 23673 h 148629"/>
                  <a:gd name="T2" fmla="*/ 228819 w 260608"/>
                  <a:gd name="T3" fmla="*/ 557 h 148629"/>
                  <a:gd name="T4" fmla="*/ 171454 w 260608"/>
                  <a:gd name="T5" fmla="*/ 19774 h 148629"/>
                  <a:gd name="T6" fmla="*/ 102448 w 260608"/>
                  <a:gd name="T7" fmla="*/ 48181 h 148629"/>
                  <a:gd name="T8" fmla="*/ 342 w 260608"/>
                  <a:gd name="T9" fmla="*/ 98451 h 148629"/>
                  <a:gd name="T10" fmla="*/ 257571 w 260608"/>
                  <a:gd name="T11" fmla="*/ 23673 h 1486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608" h="148629">
                    <a:moveTo>
                      <a:pt x="257571" y="23673"/>
                    </a:moveTo>
                    <a:cubicBezTo>
                      <a:pt x="253924" y="11697"/>
                      <a:pt x="241161" y="2089"/>
                      <a:pt x="228819" y="557"/>
                    </a:cubicBezTo>
                    <a:cubicBezTo>
                      <a:pt x="205256" y="-2367"/>
                      <a:pt x="190108" y="6545"/>
                      <a:pt x="171454" y="19774"/>
                    </a:cubicBezTo>
                    <a:cubicBezTo>
                      <a:pt x="150416" y="34674"/>
                      <a:pt x="127975" y="43864"/>
                      <a:pt x="102448" y="48181"/>
                    </a:cubicBezTo>
                    <a:cubicBezTo>
                      <a:pt x="73275" y="53055"/>
                      <a:pt x="-5830" y="49295"/>
                      <a:pt x="342" y="98451"/>
                    </a:cubicBezTo>
                    <a:cubicBezTo>
                      <a:pt x="12825" y="198016"/>
                      <a:pt x="292635" y="137023"/>
                      <a:pt x="257571" y="2367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2" name="Freeform: Shape 229">
                <a:extLst>
                  <a:ext uri="{FF2B5EF4-FFF2-40B4-BE49-F238E27FC236}">
                    <a16:creationId xmlns:a16="http://schemas.microsoft.com/office/drawing/2014/main" id="{24CBBD0B-00D6-FCA5-B540-BF20F4AA8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394" y="1636766"/>
                <a:ext cx="235473" cy="168269"/>
              </a:xfrm>
              <a:custGeom>
                <a:avLst/>
                <a:gdLst>
                  <a:gd name="T0" fmla="*/ 234526 w 235473"/>
                  <a:gd name="T1" fmla="*/ 40644 h 168269"/>
                  <a:gd name="T2" fmla="*/ 144341 w 235473"/>
                  <a:gd name="T3" fmla="*/ 26858 h 168269"/>
                  <a:gd name="T4" fmla="*/ 102405 w 235473"/>
                  <a:gd name="T5" fmla="*/ 61810 h 168269"/>
                  <a:gd name="T6" fmla="*/ 16428 w 235473"/>
                  <a:gd name="T7" fmla="*/ 87433 h 168269"/>
                  <a:gd name="T8" fmla="*/ 14605 w 235473"/>
                  <a:gd name="T9" fmla="*/ 149957 h 168269"/>
                  <a:gd name="T10" fmla="*/ 155001 w 235473"/>
                  <a:gd name="T11" fmla="*/ 145640 h 168269"/>
                  <a:gd name="T12" fmla="*/ 234526 w 235473"/>
                  <a:gd name="T13" fmla="*/ 40644 h 1682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473" h="168269">
                    <a:moveTo>
                      <a:pt x="234526" y="40644"/>
                    </a:moveTo>
                    <a:cubicBezTo>
                      <a:pt x="225970" y="-8094"/>
                      <a:pt x="168044" y="-13385"/>
                      <a:pt x="144341" y="26858"/>
                    </a:cubicBezTo>
                    <a:cubicBezTo>
                      <a:pt x="132980" y="46354"/>
                      <a:pt x="123443" y="51506"/>
                      <a:pt x="102405" y="61810"/>
                    </a:cubicBezTo>
                    <a:cubicBezTo>
                      <a:pt x="74073" y="75736"/>
                      <a:pt x="44058" y="72394"/>
                      <a:pt x="16428" y="87433"/>
                    </a:cubicBezTo>
                    <a:cubicBezTo>
                      <a:pt x="-5873" y="99548"/>
                      <a:pt x="-4470" y="136171"/>
                      <a:pt x="14605" y="149957"/>
                    </a:cubicBezTo>
                    <a:cubicBezTo>
                      <a:pt x="60749" y="183516"/>
                      <a:pt x="107454" y="164160"/>
                      <a:pt x="155001" y="145640"/>
                    </a:cubicBezTo>
                    <a:cubicBezTo>
                      <a:pt x="195254" y="130044"/>
                      <a:pt x="242801" y="88129"/>
                      <a:pt x="234526" y="4064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3" name="Freeform: Shape 230">
                <a:extLst>
                  <a:ext uri="{FF2B5EF4-FFF2-40B4-BE49-F238E27FC236}">
                    <a16:creationId xmlns:a16="http://schemas.microsoft.com/office/drawing/2014/main" id="{7A8FCEB8-67C7-08E0-37C6-81D77ABA8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3616" y="1478906"/>
                <a:ext cx="268852" cy="357480"/>
              </a:xfrm>
              <a:custGeom>
                <a:avLst/>
                <a:gdLst>
                  <a:gd name="T0" fmla="*/ 233356 w 268852"/>
                  <a:gd name="T1" fmla="*/ 210 h 357480"/>
                  <a:gd name="T2" fmla="*/ 118346 w 268852"/>
                  <a:gd name="T3" fmla="*/ 110079 h 357480"/>
                  <a:gd name="T4" fmla="*/ 106284 w 268852"/>
                  <a:gd name="T5" fmla="*/ 226772 h 357480"/>
                  <a:gd name="T6" fmla="*/ 11191 w 268852"/>
                  <a:gd name="T7" fmla="*/ 303221 h 357480"/>
                  <a:gd name="T8" fmla="*/ 23674 w 268852"/>
                  <a:gd name="T9" fmla="*/ 354884 h 357480"/>
                  <a:gd name="T10" fmla="*/ 191981 w 268852"/>
                  <a:gd name="T11" fmla="*/ 274814 h 357480"/>
                  <a:gd name="T12" fmla="*/ 224240 w 268852"/>
                  <a:gd name="T13" fmla="*/ 175667 h 357480"/>
                  <a:gd name="T14" fmla="*/ 217928 w 268852"/>
                  <a:gd name="T15" fmla="*/ 128600 h 357480"/>
                  <a:gd name="T16" fmla="*/ 251730 w 268852"/>
                  <a:gd name="T17" fmla="*/ 76520 h 357480"/>
                  <a:gd name="T18" fmla="*/ 233356 w 268852"/>
                  <a:gd name="T19" fmla="*/ 210 h 357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8852" h="357480">
                    <a:moveTo>
                      <a:pt x="233356" y="210"/>
                    </a:moveTo>
                    <a:cubicBezTo>
                      <a:pt x="168418" y="-3689"/>
                      <a:pt x="122414" y="47277"/>
                      <a:pt x="118346" y="110079"/>
                    </a:cubicBezTo>
                    <a:cubicBezTo>
                      <a:pt x="115401" y="153944"/>
                      <a:pt x="132232" y="185136"/>
                      <a:pt x="106284" y="226772"/>
                    </a:cubicBezTo>
                    <a:cubicBezTo>
                      <a:pt x="84124" y="262281"/>
                      <a:pt x="40925" y="275510"/>
                      <a:pt x="11191" y="303221"/>
                    </a:cubicBezTo>
                    <a:cubicBezTo>
                      <a:pt x="-6622" y="319792"/>
                      <a:pt x="-3676" y="350010"/>
                      <a:pt x="23674" y="354884"/>
                    </a:cubicBezTo>
                    <a:cubicBezTo>
                      <a:pt x="93942" y="367556"/>
                      <a:pt x="154252" y="332743"/>
                      <a:pt x="191981" y="274814"/>
                    </a:cubicBezTo>
                    <a:cubicBezTo>
                      <a:pt x="210354" y="246685"/>
                      <a:pt x="225081" y="209644"/>
                      <a:pt x="224240" y="175667"/>
                    </a:cubicBezTo>
                    <a:cubicBezTo>
                      <a:pt x="223819" y="159374"/>
                      <a:pt x="221294" y="144614"/>
                      <a:pt x="217928" y="128600"/>
                    </a:cubicBezTo>
                    <a:cubicBezTo>
                      <a:pt x="211617" y="97686"/>
                      <a:pt x="229850" y="91280"/>
                      <a:pt x="251730" y="76520"/>
                    </a:cubicBezTo>
                    <a:cubicBezTo>
                      <a:pt x="280903" y="56746"/>
                      <a:pt x="271506" y="2577"/>
                      <a:pt x="233356" y="210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4" name="Freeform: Shape 231">
                <a:extLst>
                  <a:ext uri="{FF2B5EF4-FFF2-40B4-BE49-F238E27FC236}">
                    <a16:creationId xmlns:a16="http://schemas.microsoft.com/office/drawing/2014/main" id="{C58F579F-E51F-001D-EB6A-8B6B5E6DF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08" y="1438848"/>
                <a:ext cx="199318" cy="405928"/>
              </a:xfrm>
              <a:custGeom>
                <a:avLst/>
                <a:gdLst>
                  <a:gd name="T0" fmla="*/ 185935 w 199318"/>
                  <a:gd name="T1" fmla="*/ 336734 h 405928"/>
                  <a:gd name="T2" fmla="*/ 99396 w 199318"/>
                  <a:gd name="T3" fmla="*/ 252487 h 405928"/>
                  <a:gd name="T4" fmla="*/ 121136 w 199318"/>
                  <a:gd name="T5" fmla="*/ 145820 h 405928"/>
                  <a:gd name="T6" fmla="*/ 105428 w 199318"/>
                  <a:gd name="T7" fmla="*/ 7961 h 405928"/>
                  <a:gd name="T8" fmla="*/ 48343 w 199318"/>
                  <a:gd name="T9" fmla="*/ 29824 h 405928"/>
                  <a:gd name="T10" fmla="*/ 95 w 199318"/>
                  <a:gd name="T11" fmla="*/ 262791 h 405928"/>
                  <a:gd name="T12" fmla="*/ 165457 w 199318"/>
                  <a:gd name="T13" fmla="*/ 405107 h 405928"/>
                  <a:gd name="T14" fmla="*/ 185935 w 199318"/>
                  <a:gd name="T15" fmla="*/ 336734 h 405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9318" h="405928">
                    <a:moveTo>
                      <a:pt x="185935" y="336734"/>
                    </a:moveTo>
                    <a:cubicBezTo>
                      <a:pt x="154938" y="306795"/>
                      <a:pt x="107391" y="301086"/>
                      <a:pt x="99396" y="252487"/>
                    </a:cubicBezTo>
                    <a:cubicBezTo>
                      <a:pt x="93786" y="218509"/>
                      <a:pt x="110196" y="177152"/>
                      <a:pt x="121136" y="145820"/>
                    </a:cubicBezTo>
                    <a:cubicBezTo>
                      <a:pt x="138809" y="95272"/>
                      <a:pt x="145541" y="47926"/>
                      <a:pt x="105428" y="7961"/>
                    </a:cubicBezTo>
                    <a:cubicBezTo>
                      <a:pt x="87615" y="-9863"/>
                      <a:pt x="49045" y="4341"/>
                      <a:pt x="48343" y="29824"/>
                    </a:cubicBezTo>
                    <a:cubicBezTo>
                      <a:pt x="45959" y="110311"/>
                      <a:pt x="-2429" y="179658"/>
                      <a:pt x="95" y="262791"/>
                    </a:cubicBezTo>
                    <a:cubicBezTo>
                      <a:pt x="2620" y="345089"/>
                      <a:pt x="85090" y="414297"/>
                      <a:pt x="165457" y="405107"/>
                    </a:cubicBezTo>
                    <a:cubicBezTo>
                      <a:pt x="201503" y="400929"/>
                      <a:pt x="209497" y="359432"/>
                      <a:pt x="185935" y="33673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5" name="Freeform: Shape 232">
                <a:extLst>
                  <a:ext uri="{FF2B5EF4-FFF2-40B4-BE49-F238E27FC236}">
                    <a16:creationId xmlns:a16="http://schemas.microsoft.com/office/drawing/2014/main" id="{AD7DE9E0-9AE0-0DAC-7FE0-CA341409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304" y="1484940"/>
                <a:ext cx="140543" cy="216985"/>
              </a:xfrm>
              <a:custGeom>
                <a:avLst/>
                <a:gdLst>
                  <a:gd name="T0" fmla="*/ 139636 w 140543"/>
                  <a:gd name="T1" fmla="*/ 36508 h 216985"/>
                  <a:gd name="T2" fmla="*/ 75399 w 140543"/>
                  <a:gd name="T3" fmla="*/ 7823 h 216985"/>
                  <a:gd name="T4" fmla="*/ 34163 w 140543"/>
                  <a:gd name="T5" fmla="*/ 209320 h 216985"/>
                  <a:gd name="T6" fmla="*/ 91668 w 140543"/>
                  <a:gd name="T7" fmla="*/ 187179 h 216985"/>
                  <a:gd name="T8" fmla="*/ 92790 w 140543"/>
                  <a:gd name="T9" fmla="*/ 141086 h 216985"/>
                  <a:gd name="T10" fmla="*/ 104572 w 140543"/>
                  <a:gd name="T11" fmla="*/ 110590 h 216985"/>
                  <a:gd name="T12" fmla="*/ 139636 w 140543"/>
                  <a:gd name="T13" fmla="*/ 36508 h 2169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543" h="216985">
                    <a:moveTo>
                      <a:pt x="139636" y="36508"/>
                    </a:moveTo>
                    <a:cubicBezTo>
                      <a:pt x="134166" y="7683"/>
                      <a:pt x="101626" y="-11533"/>
                      <a:pt x="75399" y="7823"/>
                    </a:cubicBezTo>
                    <a:cubicBezTo>
                      <a:pt x="18595" y="49737"/>
                      <a:pt x="-38349" y="155290"/>
                      <a:pt x="34163" y="209320"/>
                    </a:cubicBezTo>
                    <a:cubicBezTo>
                      <a:pt x="56885" y="226308"/>
                      <a:pt x="85357" y="213358"/>
                      <a:pt x="91668" y="187179"/>
                    </a:cubicBezTo>
                    <a:cubicBezTo>
                      <a:pt x="95455" y="171582"/>
                      <a:pt x="94614" y="156961"/>
                      <a:pt x="92790" y="141086"/>
                    </a:cubicBezTo>
                    <a:cubicBezTo>
                      <a:pt x="91528" y="129807"/>
                      <a:pt x="99242" y="119920"/>
                      <a:pt x="104572" y="110590"/>
                    </a:cubicBezTo>
                    <a:cubicBezTo>
                      <a:pt x="119018" y="85664"/>
                      <a:pt x="145807" y="69511"/>
                      <a:pt x="139636" y="36508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6" name="Freeform: Shape 233">
                <a:extLst>
                  <a:ext uri="{FF2B5EF4-FFF2-40B4-BE49-F238E27FC236}">
                    <a16:creationId xmlns:a16="http://schemas.microsoft.com/office/drawing/2014/main" id="{DA056710-60B4-4D92-67B7-BAB994EF4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5499" y="1863590"/>
                <a:ext cx="129016" cy="215689"/>
              </a:xfrm>
              <a:custGeom>
                <a:avLst/>
                <a:gdLst>
                  <a:gd name="T0" fmla="*/ 116678 w 129016"/>
                  <a:gd name="T1" fmla="*/ 137162 h 215689"/>
                  <a:gd name="T2" fmla="*/ 100829 w 129016"/>
                  <a:gd name="T3" fmla="*/ 112793 h 215689"/>
                  <a:gd name="T4" fmla="*/ 81474 w 129016"/>
                  <a:gd name="T5" fmla="*/ 15039 h 215689"/>
                  <a:gd name="T6" fmla="*/ 30981 w 129016"/>
                  <a:gd name="T7" fmla="*/ 6684 h 215689"/>
                  <a:gd name="T8" fmla="*/ 4473 w 129016"/>
                  <a:gd name="T9" fmla="*/ 131453 h 215689"/>
                  <a:gd name="T10" fmla="*/ 103915 w 129016"/>
                  <a:gd name="T11" fmla="*/ 211244 h 215689"/>
                  <a:gd name="T12" fmla="*/ 128880 w 129016"/>
                  <a:gd name="T13" fmla="*/ 180609 h 215689"/>
                  <a:gd name="T14" fmla="*/ 116678 w 129016"/>
                  <a:gd name="T15" fmla="*/ 137162 h 2156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9016" h="215689">
                    <a:moveTo>
                      <a:pt x="116678" y="137162"/>
                    </a:moveTo>
                    <a:cubicBezTo>
                      <a:pt x="111208" y="129225"/>
                      <a:pt x="103073" y="122680"/>
                      <a:pt x="100829" y="112793"/>
                    </a:cubicBezTo>
                    <a:cubicBezTo>
                      <a:pt x="93676" y="80765"/>
                      <a:pt x="104756" y="41636"/>
                      <a:pt x="81474" y="15039"/>
                    </a:cubicBezTo>
                    <a:cubicBezTo>
                      <a:pt x="68851" y="556"/>
                      <a:pt x="47812" y="-5849"/>
                      <a:pt x="30981" y="6684"/>
                    </a:cubicBezTo>
                    <a:cubicBezTo>
                      <a:pt x="-4083" y="32863"/>
                      <a:pt x="-3522" y="92323"/>
                      <a:pt x="4473" y="131453"/>
                    </a:cubicBezTo>
                    <a:cubicBezTo>
                      <a:pt x="13169" y="174203"/>
                      <a:pt x="52441" y="232271"/>
                      <a:pt x="103915" y="211244"/>
                    </a:cubicBezTo>
                    <a:cubicBezTo>
                      <a:pt x="115977" y="206370"/>
                      <a:pt x="128319" y="194534"/>
                      <a:pt x="128880" y="180609"/>
                    </a:cubicBezTo>
                    <a:cubicBezTo>
                      <a:pt x="129722" y="163063"/>
                      <a:pt x="126776" y="151784"/>
                      <a:pt x="116678" y="137162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7" name="Freeform: Shape 234">
                <a:extLst>
                  <a:ext uri="{FF2B5EF4-FFF2-40B4-BE49-F238E27FC236}">
                    <a16:creationId xmlns:a16="http://schemas.microsoft.com/office/drawing/2014/main" id="{025DA689-B40D-8F00-54AD-50ECBD10B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6801" y="2127998"/>
                <a:ext cx="268848" cy="363852"/>
              </a:xfrm>
              <a:custGeom>
                <a:avLst/>
                <a:gdLst>
                  <a:gd name="T0" fmla="*/ 245829 w 268848"/>
                  <a:gd name="T1" fmla="*/ 8664 h 363852"/>
                  <a:gd name="T2" fmla="*/ 23102 w 268848"/>
                  <a:gd name="T3" fmla="*/ 125914 h 363852"/>
                  <a:gd name="T4" fmla="*/ 92669 w 268848"/>
                  <a:gd name="T5" fmla="*/ 361667 h 363852"/>
                  <a:gd name="T6" fmla="*/ 140777 w 268848"/>
                  <a:gd name="T7" fmla="*/ 316271 h 363852"/>
                  <a:gd name="T8" fmla="*/ 106274 w 268848"/>
                  <a:gd name="T9" fmla="*/ 181475 h 363852"/>
                  <a:gd name="T10" fmla="*/ 244006 w 268848"/>
                  <a:gd name="T11" fmla="*/ 80796 h 363852"/>
                  <a:gd name="T12" fmla="*/ 245829 w 268848"/>
                  <a:gd name="T13" fmla="*/ 8664 h 3638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8848" h="363852">
                    <a:moveTo>
                      <a:pt x="245829" y="8664"/>
                    </a:moveTo>
                    <a:cubicBezTo>
                      <a:pt x="161675" y="-26845"/>
                      <a:pt x="60831" y="53642"/>
                      <a:pt x="23102" y="125914"/>
                    </a:cubicBezTo>
                    <a:cubicBezTo>
                      <a:pt x="-19535" y="207376"/>
                      <a:pt x="-6913" y="328664"/>
                      <a:pt x="92669" y="361667"/>
                    </a:cubicBezTo>
                    <a:cubicBezTo>
                      <a:pt x="122403" y="371414"/>
                      <a:pt x="150735" y="347184"/>
                      <a:pt x="140777" y="316271"/>
                    </a:cubicBezTo>
                    <a:cubicBezTo>
                      <a:pt x="124507" y="266279"/>
                      <a:pt x="83833" y="238290"/>
                      <a:pt x="106274" y="181475"/>
                    </a:cubicBezTo>
                    <a:cubicBezTo>
                      <a:pt x="128154" y="125914"/>
                      <a:pt x="190708" y="96532"/>
                      <a:pt x="244006" y="80796"/>
                    </a:cubicBezTo>
                    <a:cubicBezTo>
                      <a:pt x="277667" y="70770"/>
                      <a:pt x="275984" y="21475"/>
                      <a:pt x="245829" y="866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8" name="Freeform: Shape 235">
                <a:extLst>
                  <a:ext uri="{FF2B5EF4-FFF2-40B4-BE49-F238E27FC236}">
                    <a16:creationId xmlns:a16="http://schemas.microsoft.com/office/drawing/2014/main" id="{2691F7FC-F920-03F5-B27A-D53F770B6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1250" y="2190744"/>
                <a:ext cx="287255" cy="526279"/>
              </a:xfrm>
              <a:custGeom>
                <a:avLst/>
                <a:gdLst>
                  <a:gd name="T0" fmla="*/ 272750 w 287255"/>
                  <a:gd name="T1" fmla="*/ 23063 h 526279"/>
                  <a:gd name="T2" fmla="*/ 203043 w 287255"/>
                  <a:gd name="T3" fmla="*/ 30304 h 526279"/>
                  <a:gd name="T4" fmla="*/ 188456 w 287255"/>
                  <a:gd name="T5" fmla="*/ 160365 h 526279"/>
                  <a:gd name="T6" fmla="*/ 140068 w 287255"/>
                  <a:gd name="T7" fmla="*/ 278868 h 526279"/>
                  <a:gd name="T8" fmla="*/ 8929 w 287255"/>
                  <a:gd name="T9" fmla="*/ 462402 h 526279"/>
                  <a:gd name="T10" fmla="*/ 53811 w 287255"/>
                  <a:gd name="T11" fmla="*/ 524090 h 526279"/>
                  <a:gd name="T12" fmla="*/ 233198 w 287255"/>
                  <a:gd name="T13" fmla="*/ 319251 h 526279"/>
                  <a:gd name="T14" fmla="*/ 272750 w 287255"/>
                  <a:gd name="T15" fmla="*/ 23063 h 5262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7255" h="526279">
                    <a:moveTo>
                      <a:pt x="272750" y="23063"/>
                    </a:moveTo>
                    <a:cubicBezTo>
                      <a:pt x="262231" y="-14953"/>
                      <a:pt x="210617" y="-1306"/>
                      <a:pt x="203043" y="30304"/>
                    </a:cubicBezTo>
                    <a:cubicBezTo>
                      <a:pt x="192804" y="73333"/>
                      <a:pt x="192945" y="116501"/>
                      <a:pt x="188456" y="160365"/>
                    </a:cubicBezTo>
                    <a:cubicBezTo>
                      <a:pt x="183969" y="203255"/>
                      <a:pt x="159424" y="241549"/>
                      <a:pt x="140068" y="278868"/>
                    </a:cubicBezTo>
                    <a:cubicBezTo>
                      <a:pt x="102901" y="350722"/>
                      <a:pt x="59561" y="400853"/>
                      <a:pt x="8929" y="462402"/>
                    </a:cubicBezTo>
                    <a:cubicBezTo>
                      <a:pt x="-16598" y="493594"/>
                      <a:pt x="17064" y="536484"/>
                      <a:pt x="53811" y="524090"/>
                    </a:cubicBezTo>
                    <a:cubicBezTo>
                      <a:pt x="149185" y="491923"/>
                      <a:pt x="191121" y="403220"/>
                      <a:pt x="233198" y="319251"/>
                    </a:cubicBezTo>
                    <a:cubicBezTo>
                      <a:pt x="283410" y="219686"/>
                      <a:pt x="303326" y="133072"/>
                      <a:pt x="272750" y="2306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9" name="Freeform: Shape 236">
                <a:extLst>
                  <a:ext uri="{FF2B5EF4-FFF2-40B4-BE49-F238E27FC236}">
                    <a16:creationId xmlns:a16="http://schemas.microsoft.com/office/drawing/2014/main" id="{945D3B1E-72C4-3BF6-1E8E-7C68E2732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1154" y="1341613"/>
                <a:ext cx="271796" cy="459678"/>
              </a:xfrm>
              <a:custGeom>
                <a:avLst/>
                <a:gdLst>
                  <a:gd name="T0" fmla="*/ 241281 w 271796"/>
                  <a:gd name="T1" fmla="*/ 17746 h 459678"/>
                  <a:gd name="T2" fmla="*/ 217998 w 271796"/>
                  <a:gd name="T3" fmla="*/ 1036 h 459678"/>
                  <a:gd name="T4" fmla="*/ 215754 w 271796"/>
                  <a:gd name="T5" fmla="*/ 618 h 459678"/>
                  <a:gd name="T6" fmla="*/ 177604 w 271796"/>
                  <a:gd name="T7" fmla="*/ 32785 h 459678"/>
                  <a:gd name="T8" fmla="*/ 137912 w 271796"/>
                  <a:gd name="T9" fmla="*/ 79156 h 459678"/>
                  <a:gd name="T10" fmla="*/ 54320 w 271796"/>
                  <a:gd name="T11" fmla="*/ 203786 h 459678"/>
                  <a:gd name="T12" fmla="*/ 15328 w 271796"/>
                  <a:gd name="T13" fmla="*/ 423804 h 459678"/>
                  <a:gd name="T14" fmla="*/ 48849 w 271796"/>
                  <a:gd name="T15" fmla="*/ 446920 h 459678"/>
                  <a:gd name="T16" fmla="*/ 74376 w 271796"/>
                  <a:gd name="T17" fmla="*/ 458338 h 459678"/>
                  <a:gd name="T18" fmla="*/ 96256 w 271796"/>
                  <a:gd name="T19" fmla="*/ 383421 h 459678"/>
                  <a:gd name="T20" fmla="*/ 191770 w 271796"/>
                  <a:gd name="T21" fmla="*/ 305858 h 459678"/>
                  <a:gd name="T22" fmla="*/ 248434 w 271796"/>
                  <a:gd name="T23" fmla="*/ 195571 h 459678"/>
                  <a:gd name="T24" fmla="*/ 241281 w 271796"/>
                  <a:gd name="T25" fmla="*/ 17746 h 4596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1796" h="459678">
                    <a:moveTo>
                      <a:pt x="241281" y="17746"/>
                    </a:moveTo>
                    <a:cubicBezTo>
                      <a:pt x="237073" y="9809"/>
                      <a:pt x="229640" y="3264"/>
                      <a:pt x="217998" y="1036"/>
                    </a:cubicBezTo>
                    <a:lnTo>
                      <a:pt x="215754" y="618"/>
                    </a:lnTo>
                    <a:cubicBezTo>
                      <a:pt x="194435" y="-3559"/>
                      <a:pt x="178446" y="14126"/>
                      <a:pt x="177604" y="32785"/>
                    </a:cubicBezTo>
                    <a:cubicBezTo>
                      <a:pt x="159512" y="43369"/>
                      <a:pt x="148992" y="57990"/>
                      <a:pt x="137912" y="79156"/>
                    </a:cubicBezTo>
                    <a:cubicBezTo>
                      <a:pt x="114349" y="124413"/>
                      <a:pt x="85176" y="163125"/>
                      <a:pt x="54320" y="203786"/>
                    </a:cubicBezTo>
                    <a:cubicBezTo>
                      <a:pt x="6773" y="266589"/>
                      <a:pt x="-18053" y="349443"/>
                      <a:pt x="15328" y="423804"/>
                    </a:cubicBezTo>
                    <a:cubicBezTo>
                      <a:pt x="21359" y="437172"/>
                      <a:pt x="34824" y="444970"/>
                      <a:pt x="48849" y="446920"/>
                    </a:cubicBezTo>
                    <a:cubicBezTo>
                      <a:pt x="56423" y="451793"/>
                      <a:pt x="64698" y="455832"/>
                      <a:pt x="74376" y="458338"/>
                    </a:cubicBezTo>
                    <a:cubicBezTo>
                      <a:pt x="119258" y="470035"/>
                      <a:pt x="135247" y="401802"/>
                      <a:pt x="96256" y="383421"/>
                    </a:cubicBezTo>
                    <a:cubicBezTo>
                      <a:pt x="90225" y="380497"/>
                      <a:pt x="183776" y="312960"/>
                      <a:pt x="191770" y="305858"/>
                    </a:cubicBezTo>
                    <a:cubicBezTo>
                      <a:pt x="224169" y="277590"/>
                      <a:pt x="231323" y="233029"/>
                      <a:pt x="248434" y="195571"/>
                    </a:cubicBezTo>
                    <a:cubicBezTo>
                      <a:pt x="275783" y="135275"/>
                      <a:pt x="285742" y="69687"/>
                      <a:pt x="241281" y="17746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0" name="Freeform: Shape 237">
                <a:extLst>
                  <a:ext uri="{FF2B5EF4-FFF2-40B4-BE49-F238E27FC236}">
                    <a16:creationId xmlns:a16="http://schemas.microsoft.com/office/drawing/2014/main" id="{E400BB2A-3870-766D-AE4E-BEAA46999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3183" y="1551739"/>
                <a:ext cx="130911" cy="210286"/>
              </a:xfrm>
              <a:custGeom>
                <a:avLst/>
                <a:gdLst>
                  <a:gd name="T0" fmla="*/ 130635 w 130911"/>
                  <a:gd name="T1" fmla="*/ 96150 h 210286"/>
                  <a:gd name="T2" fmla="*/ 46341 w 130911"/>
                  <a:gd name="T3" fmla="*/ 762 h 210286"/>
                  <a:gd name="T4" fmla="*/ 3984 w 130911"/>
                  <a:gd name="T5" fmla="*/ 24017 h 210286"/>
                  <a:gd name="T6" fmla="*/ 13661 w 130911"/>
                  <a:gd name="T7" fmla="*/ 84313 h 210286"/>
                  <a:gd name="T8" fmla="*/ 28809 w 130911"/>
                  <a:gd name="T9" fmla="*/ 114670 h 210286"/>
                  <a:gd name="T10" fmla="*/ 11558 w 130911"/>
                  <a:gd name="T11" fmla="*/ 169535 h 210286"/>
                  <a:gd name="T12" fmla="*/ 61909 w 130911"/>
                  <a:gd name="T13" fmla="*/ 210057 h 210286"/>
                  <a:gd name="T14" fmla="*/ 130635 w 130911"/>
                  <a:gd name="T15" fmla="*/ 96150 h 2102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0911" h="210286">
                    <a:moveTo>
                      <a:pt x="130635" y="96150"/>
                    </a:moveTo>
                    <a:cubicBezTo>
                      <a:pt x="127830" y="51311"/>
                      <a:pt x="88979" y="11067"/>
                      <a:pt x="46341" y="762"/>
                    </a:cubicBezTo>
                    <a:cubicBezTo>
                      <a:pt x="30352" y="-3137"/>
                      <a:pt x="9173" y="8421"/>
                      <a:pt x="3984" y="24017"/>
                    </a:cubicBezTo>
                    <a:cubicBezTo>
                      <a:pt x="-3590" y="46994"/>
                      <a:pt x="-364" y="64679"/>
                      <a:pt x="13661" y="84313"/>
                    </a:cubicBezTo>
                    <a:cubicBezTo>
                      <a:pt x="23059" y="97542"/>
                      <a:pt x="31193" y="98099"/>
                      <a:pt x="28809" y="114670"/>
                    </a:cubicBezTo>
                    <a:cubicBezTo>
                      <a:pt x="26144" y="134305"/>
                      <a:pt x="9313" y="147394"/>
                      <a:pt x="11558" y="169535"/>
                    </a:cubicBezTo>
                    <a:cubicBezTo>
                      <a:pt x="14223" y="194183"/>
                      <a:pt x="37084" y="212564"/>
                      <a:pt x="61909" y="210057"/>
                    </a:cubicBezTo>
                    <a:cubicBezTo>
                      <a:pt x="115207" y="204348"/>
                      <a:pt x="133440" y="140292"/>
                      <a:pt x="130635" y="96150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1" name="Freeform: Shape 238">
                <a:extLst>
                  <a:ext uri="{FF2B5EF4-FFF2-40B4-BE49-F238E27FC236}">
                    <a16:creationId xmlns:a16="http://schemas.microsoft.com/office/drawing/2014/main" id="{1A5A0255-7F5D-ACB1-58FB-765DAC0F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781" y="1862521"/>
                <a:ext cx="293267" cy="196485"/>
              </a:xfrm>
              <a:custGeom>
                <a:avLst/>
                <a:gdLst>
                  <a:gd name="T0" fmla="*/ 229681 w 293267"/>
                  <a:gd name="T1" fmla="*/ 6778 h 196485"/>
                  <a:gd name="T2" fmla="*/ 138795 w 293267"/>
                  <a:gd name="T3" fmla="*/ 89493 h 196485"/>
                  <a:gd name="T4" fmla="*/ 52678 w 293267"/>
                  <a:gd name="T5" fmla="*/ 82809 h 196485"/>
                  <a:gd name="T6" fmla="*/ 362 w 293267"/>
                  <a:gd name="T7" fmla="*/ 120825 h 196485"/>
                  <a:gd name="T8" fmla="*/ 138094 w 293267"/>
                  <a:gd name="T9" fmla="*/ 193932 h 196485"/>
                  <a:gd name="T10" fmla="*/ 293217 w 293267"/>
                  <a:gd name="T11" fmla="*/ 45490 h 196485"/>
                  <a:gd name="T12" fmla="*/ 229681 w 293267"/>
                  <a:gd name="T13" fmla="*/ 6778 h 1964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3267" h="196485">
                    <a:moveTo>
                      <a:pt x="229681" y="6778"/>
                    </a:moveTo>
                    <a:cubicBezTo>
                      <a:pt x="194056" y="27666"/>
                      <a:pt x="174139" y="66656"/>
                      <a:pt x="138795" y="89493"/>
                    </a:cubicBezTo>
                    <a:cubicBezTo>
                      <a:pt x="107518" y="109685"/>
                      <a:pt x="82552" y="94506"/>
                      <a:pt x="52678" y="82809"/>
                    </a:cubicBezTo>
                    <a:cubicBezTo>
                      <a:pt x="27292" y="72922"/>
                      <a:pt x="-3705" y="92000"/>
                      <a:pt x="362" y="120825"/>
                    </a:cubicBezTo>
                    <a:cubicBezTo>
                      <a:pt x="9198" y="184045"/>
                      <a:pt x="83114" y="204237"/>
                      <a:pt x="138094" y="193932"/>
                    </a:cubicBezTo>
                    <a:cubicBezTo>
                      <a:pt x="202471" y="181817"/>
                      <a:pt x="290131" y="114559"/>
                      <a:pt x="293217" y="45490"/>
                    </a:cubicBezTo>
                    <a:cubicBezTo>
                      <a:pt x="294760" y="9841"/>
                      <a:pt x="261238" y="-11743"/>
                      <a:pt x="229681" y="6778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2" name="Freeform: Shape 239">
                <a:extLst>
                  <a:ext uri="{FF2B5EF4-FFF2-40B4-BE49-F238E27FC236}">
                    <a16:creationId xmlns:a16="http://schemas.microsoft.com/office/drawing/2014/main" id="{87D573D0-44E7-E5AE-C01A-40A73236C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0934" y="2127654"/>
                <a:ext cx="184672" cy="190960"/>
              </a:xfrm>
              <a:custGeom>
                <a:avLst/>
                <a:gdLst>
                  <a:gd name="T0" fmla="*/ 145857 w 184672"/>
                  <a:gd name="T1" fmla="*/ 652 h 190960"/>
                  <a:gd name="T2" fmla="*/ 42488 w 184672"/>
                  <a:gd name="T3" fmla="*/ 51479 h 190960"/>
                  <a:gd name="T4" fmla="*/ 18925 w 184672"/>
                  <a:gd name="T5" fmla="*/ 97154 h 190960"/>
                  <a:gd name="T6" fmla="*/ 832 w 184672"/>
                  <a:gd name="T7" fmla="*/ 144360 h 190960"/>
                  <a:gd name="T8" fmla="*/ 24535 w 184672"/>
                  <a:gd name="T9" fmla="*/ 186971 h 190960"/>
                  <a:gd name="T10" fmla="*/ 111634 w 184672"/>
                  <a:gd name="T11" fmla="*/ 129739 h 190960"/>
                  <a:gd name="T12" fmla="*/ 127343 w 184672"/>
                  <a:gd name="T13" fmla="*/ 104395 h 190960"/>
                  <a:gd name="T14" fmla="*/ 165913 w 184672"/>
                  <a:gd name="T15" fmla="*/ 83368 h 190960"/>
                  <a:gd name="T16" fmla="*/ 145857 w 184672"/>
                  <a:gd name="T17" fmla="*/ 652 h 1909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4672" h="190960">
                    <a:moveTo>
                      <a:pt x="145857" y="652"/>
                    </a:moveTo>
                    <a:cubicBezTo>
                      <a:pt x="103780" y="-4221"/>
                      <a:pt x="66893" y="18755"/>
                      <a:pt x="42488" y="51479"/>
                    </a:cubicBezTo>
                    <a:cubicBezTo>
                      <a:pt x="32109" y="65404"/>
                      <a:pt x="24535" y="80861"/>
                      <a:pt x="18925" y="97154"/>
                    </a:cubicBezTo>
                    <a:cubicBezTo>
                      <a:pt x="13315" y="113168"/>
                      <a:pt x="4899" y="128068"/>
                      <a:pt x="832" y="144360"/>
                    </a:cubicBezTo>
                    <a:cubicBezTo>
                      <a:pt x="-3376" y="160931"/>
                      <a:pt x="8967" y="181122"/>
                      <a:pt x="24535" y="186971"/>
                    </a:cubicBezTo>
                    <a:cubicBezTo>
                      <a:pt x="68295" y="203403"/>
                      <a:pt x="97328" y="166083"/>
                      <a:pt x="111634" y="129739"/>
                    </a:cubicBezTo>
                    <a:cubicBezTo>
                      <a:pt x="115421" y="120409"/>
                      <a:pt x="120891" y="110243"/>
                      <a:pt x="127343" y="104395"/>
                    </a:cubicBezTo>
                    <a:cubicBezTo>
                      <a:pt x="137301" y="95343"/>
                      <a:pt x="153711" y="91723"/>
                      <a:pt x="165913" y="83368"/>
                    </a:cubicBezTo>
                    <a:cubicBezTo>
                      <a:pt x="198733" y="61227"/>
                      <a:pt x="186250" y="5387"/>
                      <a:pt x="145857" y="652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3" name="Freeform: Shape 240">
                <a:extLst>
                  <a:ext uri="{FF2B5EF4-FFF2-40B4-BE49-F238E27FC236}">
                    <a16:creationId xmlns:a16="http://schemas.microsoft.com/office/drawing/2014/main" id="{55FB5D97-DFF6-CF2E-3ADB-914930013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9210" y="2917491"/>
                <a:ext cx="170783" cy="235693"/>
              </a:xfrm>
              <a:custGeom>
                <a:avLst/>
                <a:gdLst>
                  <a:gd name="T0" fmla="*/ 164381 w 170783"/>
                  <a:gd name="T1" fmla="*/ 78631 h 235693"/>
                  <a:gd name="T2" fmla="*/ 144605 w 170783"/>
                  <a:gd name="T3" fmla="*/ 51338 h 235693"/>
                  <a:gd name="T4" fmla="*/ 146709 w 170783"/>
                  <a:gd name="T5" fmla="*/ 39501 h 235693"/>
                  <a:gd name="T6" fmla="*/ 81911 w 170783"/>
                  <a:gd name="T7" fmla="*/ 3018 h 235693"/>
                  <a:gd name="T8" fmla="*/ 18375 w 170783"/>
                  <a:gd name="T9" fmla="*/ 57186 h 235693"/>
                  <a:gd name="T10" fmla="*/ 74477 w 170783"/>
                  <a:gd name="T11" fmla="*/ 232504 h 235693"/>
                  <a:gd name="T12" fmla="*/ 164381 w 170783"/>
                  <a:gd name="T13" fmla="*/ 78631 h 2356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783" h="235693">
                    <a:moveTo>
                      <a:pt x="164381" y="78631"/>
                    </a:moveTo>
                    <a:cubicBezTo>
                      <a:pt x="160454" y="67073"/>
                      <a:pt x="153301" y="58161"/>
                      <a:pt x="144605" y="51338"/>
                    </a:cubicBezTo>
                    <a:cubicBezTo>
                      <a:pt x="145867" y="47578"/>
                      <a:pt x="146569" y="43679"/>
                      <a:pt x="146709" y="39501"/>
                    </a:cubicBezTo>
                    <a:cubicBezTo>
                      <a:pt x="147130" y="4549"/>
                      <a:pt x="110523" y="-5895"/>
                      <a:pt x="81911" y="3018"/>
                    </a:cubicBezTo>
                    <a:cubicBezTo>
                      <a:pt x="53158" y="12069"/>
                      <a:pt x="32961" y="31564"/>
                      <a:pt x="18375" y="57186"/>
                    </a:cubicBezTo>
                    <a:cubicBezTo>
                      <a:pt x="-17250" y="119710"/>
                      <a:pt x="-2383" y="210502"/>
                      <a:pt x="74477" y="232504"/>
                    </a:cubicBezTo>
                    <a:cubicBezTo>
                      <a:pt x="159192" y="256734"/>
                      <a:pt x="184157" y="136838"/>
                      <a:pt x="164381" y="78631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4" name="Freeform: Shape 241">
                <a:extLst>
                  <a:ext uri="{FF2B5EF4-FFF2-40B4-BE49-F238E27FC236}">
                    <a16:creationId xmlns:a16="http://schemas.microsoft.com/office/drawing/2014/main" id="{E39E234C-A28E-D937-F097-26D903EB4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3633" y="2531034"/>
                <a:ext cx="207177" cy="347989"/>
              </a:xfrm>
              <a:custGeom>
                <a:avLst/>
                <a:gdLst>
                  <a:gd name="T0" fmla="*/ 179948 w 207177"/>
                  <a:gd name="T1" fmla="*/ 97603 h 347989"/>
                  <a:gd name="T2" fmla="*/ 156666 w 207177"/>
                  <a:gd name="T3" fmla="*/ 35219 h 347989"/>
                  <a:gd name="T4" fmla="*/ 62133 w 207177"/>
                  <a:gd name="T5" fmla="*/ 10153 h 347989"/>
                  <a:gd name="T6" fmla="*/ 0 w 207177"/>
                  <a:gd name="T7" fmla="*/ 50119 h 347989"/>
                  <a:gd name="T8" fmla="*/ 39692 w 207177"/>
                  <a:gd name="T9" fmla="*/ 203713 h 347989"/>
                  <a:gd name="T10" fmla="*/ 120760 w 207177"/>
                  <a:gd name="T11" fmla="*/ 342825 h 347989"/>
                  <a:gd name="T12" fmla="*/ 179948 w 207177"/>
                  <a:gd name="T13" fmla="*/ 97603 h 3479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7177" h="347989">
                    <a:moveTo>
                      <a:pt x="179948" y="97603"/>
                    </a:moveTo>
                    <a:cubicBezTo>
                      <a:pt x="176863" y="74905"/>
                      <a:pt x="169429" y="53182"/>
                      <a:pt x="156666" y="35219"/>
                    </a:cubicBezTo>
                    <a:cubicBezTo>
                      <a:pt x="133804" y="2912"/>
                      <a:pt x="92148" y="-11152"/>
                      <a:pt x="62133" y="10153"/>
                    </a:cubicBezTo>
                    <a:cubicBezTo>
                      <a:pt x="38430" y="-3633"/>
                      <a:pt x="0" y="17673"/>
                      <a:pt x="0" y="50119"/>
                    </a:cubicBezTo>
                    <a:cubicBezTo>
                      <a:pt x="0" y="103313"/>
                      <a:pt x="3787" y="161241"/>
                      <a:pt x="39692" y="203713"/>
                    </a:cubicBezTo>
                    <a:cubicBezTo>
                      <a:pt x="51474" y="252451"/>
                      <a:pt x="68024" y="322912"/>
                      <a:pt x="120760" y="342825"/>
                    </a:cubicBezTo>
                    <a:cubicBezTo>
                      <a:pt x="232965" y="384879"/>
                      <a:pt x="216134" y="158038"/>
                      <a:pt x="179948" y="9760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5" name="Freeform: Shape 242">
                <a:extLst>
                  <a:ext uri="{FF2B5EF4-FFF2-40B4-BE49-F238E27FC236}">
                    <a16:creationId xmlns:a16="http://schemas.microsoft.com/office/drawing/2014/main" id="{7D572D39-0303-986D-AA46-65B88475D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8629" y="2397384"/>
                <a:ext cx="203447" cy="205057"/>
              </a:xfrm>
              <a:custGeom>
                <a:avLst/>
                <a:gdLst>
                  <a:gd name="T0" fmla="*/ 202381 w 203447"/>
                  <a:gd name="T1" fmla="*/ 140183 h 205057"/>
                  <a:gd name="T2" fmla="*/ 174751 w 203447"/>
                  <a:gd name="T3" fmla="*/ 49948 h 205057"/>
                  <a:gd name="T4" fmla="*/ 93543 w 203447"/>
                  <a:gd name="T5" fmla="*/ 96 h 205057"/>
                  <a:gd name="T6" fmla="*/ 28043 w 203447"/>
                  <a:gd name="T7" fmla="*/ 47302 h 205057"/>
                  <a:gd name="T8" fmla="*/ 23134 w 203447"/>
                  <a:gd name="T9" fmla="*/ 51480 h 205057"/>
                  <a:gd name="T10" fmla="*/ 16262 w 203447"/>
                  <a:gd name="T11" fmla="*/ 156476 h 205057"/>
                  <a:gd name="T12" fmla="*/ 130851 w 203447"/>
                  <a:gd name="T13" fmla="*/ 204935 h 205057"/>
                  <a:gd name="T14" fmla="*/ 151889 w 203447"/>
                  <a:gd name="T15" fmla="*/ 200757 h 205057"/>
                  <a:gd name="T16" fmla="*/ 199857 w 203447"/>
                  <a:gd name="T17" fmla="*/ 161210 h 205057"/>
                  <a:gd name="T18" fmla="*/ 202241 w 203447"/>
                  <a:gd name="T19" fmla="*/ 140879 h 205057"/>
                  <a:gd name="T20" fmla="*/ 202381 w 203447"/>
                  <a:gd name="T21" fmla="*/ 140183 h 2050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3447" h="205057">
                    <a:moveTo>
                      <a:pt x="202381" y="140183"/>
                    </a:moveTo>
                    <a:cubicBezTo>
                      <a:pt x="207852" y="108434"/>
                      <a:pt x="191302" y="75710"/>
                      <a:pt x="174751" y="49948"/>
                    </a:cubicBezTo>
                    <a:cubicBezTo>
                      <a:pt x="157079" y="22376"/>
                      <a:pt x="128186" y="-1714"/>
                      <a:pt x="93543" y="96"/>
                    </a:cubicBezTo>
                    <a:cubicBezTo>
                      <a:pt x="62967" y="1628"/>
                      <a:pt x="39545" y="21401"/>
                      <a:pt x="28043" y="47302"/>
                    </a:cubicBezTo>
                    <a:cubicBezTo>
                      <a:pt x="26360" y="48556"/>
                      <a:pt x="24677" y="49809"/>
                      <a:pt x="23134" y="51480"/>
                    </a:cubicBezTo>
                    <a:cubicBezTo>
                      <a:pt x="-3935" y="81697"/>
                      <a:pt x="-8563" y="122498"/>
                      <a:pt x="16262" y="156476"/>
                    </a:cubicBezTo>
                    <a:cubicBezTo>
                      <a:pt x="41648" y="191288"/>
                      <a:pt x="89616" y="206606"/>
                      <a:pt x="130851" y="204935"/>
                    </a:cubicBezTo>
                    <a:cubicBezTo>
                      <a:pt x="138285" y="204656"/>
                      <a:pt x="145298" y="202986"/>
                      <a:pt x="151889" y="200757"/>
                    </a:cubicBezTo>
                    <a:cubicBezTo>
                      <a:pt x="170964" y="197276"/>
                      <a:pt x="188076" y="185161"/>
                      <a:pt x="199857" y="161210"/>
                    </a:cubicBezTo>
                    <a:cubicBezTo>
                      <a:pt x="202943" y="154944"/>
                      <a:pt x="203363" y="147842"/>
                      <a:pt x="202241" y="140879"/>
                    </a:cubicBezTo>
                    <a:lnTo>
                      <a:pt x="202381" y="140183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6" name="Freeform: Shape 243">
                <a:extLst>
                  <a:ext uri="{FF2B5EF4-FFF2-40B4-BE49-F238E27FC236}">
                    <a16:creationId xmlns:a16="http://schemas.microsoft.com/office/drawing/2014/main" id="{F76DC9DA-E3F0-7536-919E-357156160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9343" y="2074225"/>
                <a:ext cx="186098" cy="220484"/>
              </a:xfrm>
              <a:custGeom>
                <a:avLst/>
                <a:gdLst>
                  <a:gd name="T0" fmla="*/ 126480 w 186098"/>
                  <a:gd name="T1" fmla="*/ 6457 h 220484"/>
                  <a:gd name="T2" fmla="*/ 48358 w 186098"/>
                  <a:gd name="T3" fmla="*/ 106997 h 220484"/>
                  <a:gd name="T4" fmla="*/ 4317 w 186098"/>
                  <a:gd name="T5" fmla="*/ 154760 h 220484"/>
                  <a:gd name="T6" fmla="*/ 23813 w 186098"/>
                  <a:gd name="T7" fmla="*/ 213663 h 220484"/>
                  <a:gd name="T8" fmla="*/ 135316 w 186098"/>
                  <a:gd name="T9" fmla="*/ 155735 h 220484"/>
                  <a:gd name="T10" fmla="*/ 186089 w 186098"/>
                  <a:gd name="T11" fmla="*/ 33054 h 220484"/>
                  <a:gd name="T12" fmla="*/ 126480 w 186098"/>
                  <a:gd name="T13" fmla="*/ 6457 h 2204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6098" h="220484">
                    <a:moveTo>
                      <a:pt x="126480" y="6457"/>
                    </a:moveTo>
                    <a:cubicBezTo>
                      <a:pt x="90855" y="31383"/>
                      <a:pt x="77951" y="76083"/>
                      <a:pt x="48358" y="106997"/>
                    </a:cubicBezTo>
                    <a:cubicBezTo>
                      <a:pt x="34192" y="121897"/>
                      <a:pt x="12592" y="135961"/>
                      <a:pt x="4317" y="154760"/>
                    </a:cubicBezTo>
                    <a:cubicBezTo>
                      <a:pt x="-5921" y="177876"/>
                      <a:pt x="2634" y="201270"/>
                      <a:pt x="23813" y="213663"/>
                    </a:cubicBezTo>
                    <a:cubicBezTo>
                      <a:pt x="68414" y="239703"/>
                      <a:pt x="109649" y="184838"/>
                      <a:pt x="135316" y="155735"/>
                    </a:cubicBezTo>
                    <a:cubicBezTo>
                      <a:pt x="163508" y="123846"/>
                      <a:pt x="186650" y="75526"/>
                      <a:pt x="186089" y="33054"/>
                    </a:cubicBezTo>
                    <a:cubicBezTo>
                      <a:pt x="185808" y="3951"/>
                      <a:pt x="148079" y="-8721"/>
                      <a:pt x="126480" y="645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7" name="Freeform: Shape 244">
                <a:extLst>
                  <a:ext uri="{FF2B5EF4-FFF2-40B4-BE49-F238E27FC236}">
                    <a16:creationId xmlns:a16="http://schemas.microsoft.com/office/drawing/2014/main" id="{EF45C198-BEAC-3347-7CDA-9539B26CC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0493" y="2756252"/>
                <a:ext cx="296564" cy="252613"/>
              </a:xfrm>
              <a:custGeom>
                <a:avLst/>
                <a:gdLst>
                  <a:gd name="T0" fmla="*/ 244381 w 296564"/>
                  <a:gd name="T1" fmla="*/ 3421 h 252613"/>
                  <a:gd name="T2" fmla="*/ 156300 w 296564"/>
                  <a:gd name="T3" fmla="*/ 84605 h 252613"/>
                  <a:gd name="T4" fmla="*/ 100899 w 296564"/>
                  <a:gd name="T5" fmla="*/ 132925 h 252613"/>
                  <a:gd name="T6" fmla="*/ 80141 w 296564"/>
                  <a:gd name="T7" fmla="*/ 147407 h 252613"/>
                  <a:gd name="T8" fmla="*/ 68219 w 296564"/>
                  <a:gd name="T9" fmla="*/ 160497 h 252613"/>
                  <a:gd name="T10" fmla="*/ 4824 w 296564"/>
                  <a:gd name="T11" fmla="*/ 175815 h 252613"/>
                  <a:gd name="T12" fmla="*/ 3140 w 296564"/>
                  <a:gd name="T13" fmla="*/ 181106 h 252613"/>
                  <a:gd name="T14" fmla="*/ 16324 w 296564"/>
                  <a:gd name="T15" fmla="*/ 234579 h 252613"/>
                  <a:gd name="T16" fmla="*/ 171027 w 296564"/>
                  <a:gd name="T17" fmla="*/ 204918 h 252613"/>
                  <a:gd name="T18" fmla="*/ 296135 w 296564"/>
                  <a:gd name="T19" fmla="*/ 45057 h 252613"/>
                  <a:gd name="T20" fmla="*/ 244381 w 296564"/>
                  <a:gd name="T21" fmla="*/ 3421 h 2526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6564" h="252613">
                    <a:moveTo>
                      <a:pt x="244381" y="3421"/>
                    </a:moveTo>
                    <a:cubicBezTo>
                      <a:pt x="207072" y="22360"/>
                      <a:pt x="184211" y="54387"/>
                      <a:pt x="156300" y="84605"/>
                    </a:cubicBezTo>
                    <a:cubicBezTo>
                      <a:pt x="139469" y="102708"/>
                      <a:pt x="120535" y="118164"/>
                      <a:pt x="100899" y="132925"/>
                    </a:cubicBezTo>
                    <a:cubicBezTo>
                      <a:pt x="94307" y="138217"/>
                      <a:pt x="87294" y="142951"/>
                      <a:pt x="80141" y="147407"/>
                    </a:cubicBezTo>
                    <a:cubicBezTo>
                      <a:pt x="67658" y="155623"/>
                      <a:pt x="52090" y="150610"/>
                      <a:pt x="68219" y="160497"/>
                    </a:cubicBezTo>
                    <a:cubicBezTo>
                      <a:pt x="48022" y="148104"/>
                      <a:pt x="13659" y="147825"/>
                      <a:pt x="4824" y="175815"/>
                    </a:cubicBezTo>
                    <a:cubicBezTo>
                      <a:pt x="4263" y="177625"/>
                      <a:pt x="3701" y="179435"/>
                      <a:pt x="3140" y="181106"/>
                    </a:cubicBezTo>
                    <a:cubicBezTo>
                      <a:pt x="-3452" y="201994"/>
                      <a:pt x="55" y="219261"/>
                      <a:pt x="16324" y="234579"/>
                    </a:cubicBezTo>
                    <a:cubicBezTo>
                      <a:pt x="61627" y="277468"/>
                      <a:pt x="131475" y="234161"/>
                      <a:pt x="171027" y="204918"/>
                    </a:cubicBezTo>
                    <a:cubicBezTo>
                      <a:pt x="221379" y="167599"/>
                      <a:pt x="286177" y="109392"/>
                      <a:pt x="296135" y="45057"/>
                    </a:cubicBezTo>
                    <a:cubicBezTo>
                      <a:pt x="300483" y="19017"/>
                      <a:pt x="271029" y="-10086"/>
                      <a:pt x="244381" y="3421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8" name="Freeform: Shape 245">
                <a:extLst>
                  <a:ext uri="{FF2B5EF4-FFF2-40B4-BE49-F238E27FC236}">
                    <a16:creationId xmlns:a16="http://schemas.microsoft.com/office/drawing/2014/main" id="{E4E7308B-58A9-B35F-D159-09067D2CF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685" y="588033"/>
                <a:ext cx="340997" cy="284912"/>
              </a:xfrm>
              <a:custGeom>
                <a:avLst/>
                <a:gdLst>
                  <a:gd name="T0" fmla="*/ 326877 w 340997"/>
                  <a:gd name="T1" fmla="*/ 16722 h 284912"/>
                  <a:gd name="T2" fmla="*/ 138794 w 340997"/>
                  <a:gd name="T3" fmla="*/ 65738 h 284912"/>
                  <a:gd name="T4" fmla="*/ 98120 w 340997"/>
                  <a:gd name="T5" fmla="*/ 133275 h 284912"/>
                  <a:gd name="T6" fmla="*/ 97278 w 340997"/>
                  <a:gd name="T7" fmla="*/ 76600 h 284912"/>
                  <a:gd name="T8" fmla="*/ 21259 w 340997"/>
                  <a:gd name="T9" fmla="*/ 74650 h 284912"/>
                  <a:gd name="T10" fmla="*/ 74417 w 340997"/>
                  <a:gd name="T11" fmla="*/ 284085 h 284912"/>
                  <a:gd name="T12" fmla="*/ 118316 w 340997"/>
                  <a:gd name="T13" fmla="*/ 265703 h 284912"/>
                  <a:gd name="T14" fmla="*/ 120420 w 340997"/>
                  <a:gd name="T15" fmla="*/ 268071 h 284912"/>
                  <a:gd name="T16" fmla="*/ 178486 w 340997"/>
                  <a:gd name="T17" fmla="*/ 254006 h 284912"/>
                  <a:gd name="T18" fmla="*/ 185639 w 340997"/>
                  <a:gd name="T19" fmla="*/ 191900 h 284912"/>
                  <a:gd name="T20" fmla="*/ 214252 w 340997"/>
                  <a:gd name="T21" fmla="*/ 126173 h 284912"/>
                  <a:gd name="T22" fmla="*/ 325194 w 340997"/>
                  <a:gd name="T23" fmla="*/ 77296 h 284912"/>
                  <a:gd name="T24" fmla="*/ 326877 w 340997"/>
                  <a:gd name="T25" fmla="*/ 16722 h 2849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0997" h="284912">
                    <a:moveTo>
                      <a:pt x="326877" y="16722"/>
                    </a:moveTo>
                    <a:cubicBezTo>
                      <a:pt x="265305" y="-25611"/>
                      <a:pt x="184798" y="20481"/>
                      <a:pt x="138794" y="65738"/>
                    </a:cubicBezTo>
                    <a:cubicBezTo>
                      <a:pt x="120841" y="83423"/>
                      <a:pt x="106675" y="107374"/>
                      <a:pt x="98120" y="133275"/>
                    </a:cubicBezTo>
                    <a:cubicBezTo>
                      <a:pt x="99943" y="114337"/>
                      <a:pt x="101766" y="95538"/>
                      <a:pt x="97278" y="76600"/>
                    </a:cubicBezTo>
                    <a:cubicBezTo>
                      <a:pt x="87741" y="37470"/>
                      <a:pt x="36407" y="47914"/>
                      <a:pt x="21259" y="74650"/>
                    </a:cubicBezTo>
                    <a:cubicBezTo>
                      <a:pt x="-14646" y="137870"/>
                      <a:pt x="-10158" y="263615"/>
                      <a:pt x="74417" y="284085"/>
                    </a:cubicBezTo>
                    <a:cubicBezTo>
                      <a:pt x="89564" y="287705"/>
                      <a:pt x="109060" y="279072"/>
                      <a:pt x="118316" y="265703"/>
                    </a:cubicBezTo>
                    <a:lnTo>
                      <a:pt x="120420" y="268071"/>
                    </a:lnTo>
                    <a:cubicBezTo>
                      <a:pt x="137251" y="284502"/>
                      <a:pt x="170772" y="275451"/>
                      <a:pt x="178486" y="254006"/>
                    </a:cubicBezTo>
                    <a:cubicBezTo>
                      <a:pt x="186060" y="232840"/>
                      <a:pt x="187042" y="214320"/>
                      <a:pt x="185639" y="191900"/>
                    </a:cubicBezTo>
                    <a:cubicBezTo>
                      <a:pt x="184097" y="167113"/>
                      <a:pt x="198823" y="144137"/>
                      <a:pt x="214252" y="126173"/>
                    </a:cubicBezTo>
                    <a:cubicBezTo>
                      <a:pt x="243705" y="91917"/>
                      <a:pt x="291533" y="102083"/>
                      <a:pt x="325194" y="77296"/>
                    </a:cubicBezTo>
                    <a:cubicBezTo>
                      <a:pt x="343848" y="63649"/>
                      <a:pt x="347915" y="31204"/>
                      <a:pt x="326877" y="16722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9" name="Freeform: Shape 246">
                <a:extLst>
                  <a:ext uri="{FF2B5EF4-FFF2-40B4-BE49-F238E27FC236}">
                    <a16:creationId xmlns:a16="http://schemas.microsoft.com/office/drawing/2014/main" id="{2DDB0760-A18B-4635-38A1-C2EE90054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270" y="669791"/>
                <a:ext cx="159538" cy="219845"/>
              </a:xfrm>
              <a:custGeom>
                <a:avLst/>
                <a:gdLst>
                  <a:gd name="T0" fmla="*/ 156090 w 159538"/>
                  <a:gd name="T1" fmla="*/ 88558 h 219845"/>
                  <a:gd name="T2" fmla="*/ 157773 w 159538"/>
                  <a:gd name="T3" fmla="*/ 83267 h 219845"/>
                  <a:gd name="T4" fmla="*/ 119483 w 159538"/>
                  <a:gd name="T5" fmla="*/ 17958 h 219845"/>
                  <a:gd name="T6" fmla="*/ 107000 w 159538"/>
                  <a:gd name="T7" fmla="*/ 14198 h 219845"/>
                  <a:gd name="T8" fmla="*/ 83297 w 159538"/>
                  <a:gd name="T9" fmla="*/ 2222 h 219845"/>
                  <a:gd name="T10" fmla="*/ 39116 w 159538"/>
                  <a:gd name="T11" fmla="*/ 19489 h 219845"/>
                  <a:gd name="T12" fmla="*/ 35330 w 159538"/>
                  <a:gd name="T13" fmla="*/ 41909 h 219845"/>
                  <a:gd name="T14" fmla="*/ 1388 w 159538"/>
                  <a:gd name="T15" fmla="*/ 116965 h 219845"/>
                  <a:gd name="T16" fmla="*/ 30981 w 159538"/>
                  <a:gd name="T17" fmla="*/ 206643 h 219845"/>
                  <a:gd name="T18" fmla="*/ 157212 w 159538"/>
                  <a:gd name="T19" fmla="*/ 142031 h 219845"/>
                  <a:gd name="T20" fmla="*/ 156090 w 159538"/>
                  <a:gd name="T21" fmla="*/ 88558 h 2198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9538" h="219845">
                    <a:moveTo>
                      <a:pt x="156090" y="88558"/>
                    </a:moveTo>
                    <a:cubicBezTo>
                      <a:pt x="156651" y="86748"/>
                      <a:pt x="157493" y="85216"/>
                      <a:pt x="157773" y="83267"/>
                    </a:cubicBezTo>
                    <a:cubicBezTo>
                      <a:pt x="161700" y="55277"/>
                      <a:pt x="145430" y="29237"/>
                      <a:pt x="119483" y="17958"/>
                    </a:cubicBezTo>
                    <a:cubicBezTo>
                      <a:pt x="115416" y="16147"/>
                      <a:pt x="111208" y="15033"/>
                      <a:pt x="107000" y="14198"/>
                    </a:cubicBezTo>
                    <a:cubicBezTo>
                      <a:pt x="99707" y="9324"/>
                      <a:pt x="91853" y="5146"/>
                      <a:pt x="83297" y="2222"/>
                    </a:cubicBezTo>
                    <a:cubicBezTo>
                      <a:pt x="66747" y="-3348"/>
                      <a:pt x="45989" y="1247"/>
                      <a:pt x="39116" y="19489"/>
                    </a:cubicBezTo>
                    <a:cubicBezTo>
                      <a:pt x="36171" y="27427"/>
                      <a:pt x="35049" y="34807"/>
                      <a:pt x="35330" y="41909"/>
                    </a:cubicBezTo>
                    <a:cubicBezTo>
                      <a:pt x="16535" y="63493"/>
                      <a:pt x="6156" y="88837"/>
                      <a:pt x="1388" y="116965"/>
                    </a:cubicBezTo>
                    <a:cubicBezTo>
                      <a:pt x="-3521" y="145233"/>
                      <a:pt x="4193" y="189933"/>
                      <a:pt x="30981" y="206643"/>
                    </a:cubicBezTo>
                    <a:cubicBezTo>
                      <a:pt x="87224" y="241874"/>
                      <a:pt x="144870" y="201909"/>
                      <a:pt x="157212" y="142031"/>
                    </a:cubicBezTo>
                    <a:cubicBezTo>
                      <a:pt x="160859" y="124624"/>
                      <a:pt x="160017" y="106243"/>
                      <a:pt x="156090" y="88558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0" name="Freeform: Shape 247">
                <a:extLst>
                  <a:ext uri="{FF2B5EF4-FFF2-40B4-BE49-F238E27FC236}">
                    <a16:creationId xmlns:a16="http://schemas.microsoft.com/office/drawing/2014/main" id="{D0C82282-DCFB-E121-B77A-DB5C971A2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9960" y="1153707"/>
                <a:ext cx="134972" cy="237391"/>
              </a:xfrm>
              <a:custGeom>
                <a:avLst/>
                <a:gdLst>
                  <a:gd name="T0" fmla="*/ 100049 w 134972"/>
                  <a:gd name="T1" fmla="*/ 34512 h 237391"/>
                  <a:gd name="T2" fmla="*/ 83218 w 134972"/>
                  <a:gd name="T3" fmla="*/ 7776 h 237391"/>
                  <a:gd name="T4" fmla="*/ 32024 w 134972"/>
                  <a:gd name="T5" fmla="*/ 20169 h 237391"/>
                  <a:gd name="T6" fmla="*/ 46 w 134972"/>
                  <a:gd name="T7" fmla="*/ 133241 h 237391"/>
                  <a:gd name="T8" fmla="*/ 62600 w 134972"/>
                  <a:gd name="T9" fmla="*/ 235730 h 237391"/>
                  <a:gd name="T10" fmla="*/ 134832 w 134972"/>
                  <a:gd name="T11" fmla="*/ 151205 h 237391"/>
                  <a:gd name="T12" fmla="*/ 100049 w 134972"/>
                  <a:gd name="T13" fmla="*/ 34512 h 2373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4972" h="237391">
                    <a:moveTo>
                      <a:pt x="100049" y="34512"/>
                    </a:moveTo>
                    <a:cubicBezTo>
                      <a:pt x="96823" y="25182"/>
                      <a:pt x="91633" y="16270"/>
                      <a:pt x="83218" y="7776"/>
                    </a:cubicBezTo>
                    <a:cubicBezTo>
                      <a:pt x="67509" y="-8238"/>
                      <a:pt x="40440" y="2762"/>
                      <a:pt x="32024" y="20169"/>
                    </a:cubicBezTo>
                    <a:cubicBezTo>
                      <a:pt x="13931" y="57628"/>
                      <a:pt x="-936" y="90909"/>
                      <a:pt x="46" y="133241"/>
                    </a:cubicBezTo>
                    <a:cubicBezTo>
                      <a:pt x="1028" y="171535"/>
                      <a:pt x="20944" y="226261"/>
                      <a:pt x="62600" y="235730"/>
                    </a:cubicBezTo>
                    <a:cubicBezTo>
                      <a:pt x="115196" y="247845"/>
                      <a:pt x="133850" y="191031"/>
                      <a:pt x="134832" y="151205"/>
                    </a:cubicBezTo>
                    <a:cubicBezTo>
                      <a:pt x="135954" y="111100"/>
                      <a:pt x="130905" y="62084"/>
                      <a:pt x="100049" y="34512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1" name="Freeform: Shape 248">
                <a:extLst>
                  <a:ext uri="{FF2B5EF4-FFF2-40B4-BE49-F238E27FC236}">
                    <a16:creationId xmlns:a16="http://schemas.microsoft.com/office/drawing/2014/main" id="{D430AE88-C923-DE67-E2E0-2F11ACA73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4933" y="719928"/>
                <a:ext cx="134331" cy="243447"/>
              </a:xfrm>
              <a:custGeom>
                <a:avLst/>
                <a:gdLst>
                  <a:gd name="T0" fmla="*/ 69055 w 134331"/>
                  <a:gd name="T1" fmla="*/ 9039 h 243447"/>
                  <a:gd name="T2" fmla="*/ 750 w 134331"/>
                  <a:gd name="T3" fmla="*/ 45802 h 243447"/>
                  <a:gd name="T4" fmla="*/ 37637 w 134331"/>
                  <a:gd name="T5" fmla="*/ 116820 h 243447"/>
                  <a:gd name="T6" fmla="*/ 24172 w 134331"/>
                  <a:gd name="T7" fmla="*/ 157203 h 243447"/>
                  <a:gd name="T8" fmla="*/ 9867 w 134331"/>
                  <a:gd name="T9" fmla="*/ 207891 h 243447"/>
                  <a:gd name="T10" fmla="*/ 53767 w 134331"/>
                  <a:gd name="T11" fmla="*/ 243121 h 243447"/>
                  <a:gd name="T12" fmla="*/ 134133 w 134331"/>
                  <a:gd name="T13" fmla="*/ 129353 h 243447"/>
                  <a:gd name="T14" fmla="*/ 69055 w 134331"/>
                  <a:gd name="T15" fmla="*/ 9039 h 243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331" h="243447">
                    <a:moveTo>
                      <a:pt x="69055" y="9039"/>
                    </a:moveTo>
                    <a:cubicBezTo>
                      <a:pt x="42967" y="-13937"/>
                      <a:pt x="-6684" y="10014"/>
                      <a:pt x="750" y="45802"/>
                    </a:cubicBezTo>
                    <a:cubicBezTo>
                      <a:pt x="6640" y="74209"/>
                      <a:pt x="33009" y="89387"/>
                      <a:pt x="37637" y="116820"/>
                    </a:cubicBezTo>
                    <a:cubicBezTo>
                      <a:pt x="40021" y="130745"/>
                      <a:pt x="31185" y="145924"/>
                      <a:pt x="24172" y="157203"/>
                    </a:cubicBezTo>
                    <a:cubicBezTo>
                      <a:pt x="13653" y="174192"/>
                      <a:pt x="8464" y="187560"/>
                      <a:pt x="9867" y="207891"/>
                    </a:cubicBezTo>
                    <a:cubicBezTo>
                      <a:pt x="11269" y="228918"/>
                      <a:pt x="32728" y="246045"/>
                      <a:pt x="53767" y="243121"/>
                    </a:cubicBezTo>
                    <a:cubicBezTo>
                      <a:pt x="105381" y="235880"/>
                      <a:pt x="131609" y="176141"/>
                      <a:pt x="134133" y="129353"/>
                    </a:cubicBezTo>
                    <a:cubicBezTo>
                      <a:pt x="137079" y="75184"/>
                      <a:pt x="106923" y="42599"/>
                      <a:pt x="69055" y="9039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2" name="Freeform: Shape 249">
                <a:extLst>
                  <a:ext uri="{FF2B5EF4-FFF2-40B4-BE49-F238E27FC236}">
                    <a16:creationId xmlns:a16="http://schemas.microsoft.com/office/drawing/2014/main" id="{44C3DC17-33E1-FD7B-5B3B-9E47C0567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2350" y="893985"/>
                <a:ext cx="286586" cy="298073"/>
              </a:xfrm>
              <a:custGeom>
                <a:avLst/>
                <a:gdLst>
                  <a:gd name="T0" fmla="*/ 163480 w 286586"/>
                  <a:gd name="T1" fmla="*/ 5844 h 298073"/>
                  <a:gd name="T2" fmla="*/ 133044 w 286586"/>
                  <a:gd name="T3" fmla="*/ 40657 h 298073"/>
                  <a:gd name="T4" fmla="*/ 130941 w 286586"/>
                  <a:gd name="T5" fmla="*/ 57925 h 298073"/>
                  <a:gd name="T6" fmla="*/ 112006 w 286586"/>
                  <a:gd name="T7" fmla="*/ 120031 h 298073"/>
                  <a:gd name="T8" fmla="*/ 111726 w 286586"/>
                  <a:gd name="T9" fmla="*/ 120309 h 298073"/>
                  <a:gd name="T10" fmla="*/ 11723 w 286586"/>
                  <a:gd name="T11" fmla="*/ 224609 h 298073"/>
                  <a:gd name="T12" fmla="*/ 63337 w 286586"/>
                  <a:gd name="T13" fmla="*/ 295488 h 298073"/>
                  <a:gd name="T14" fmla="*/ 116354 w 286586"/>
                  <a:gd name="T15" fmla="*/ 252320 h 298073"/>
                  <a:gd name="T16" fmla="*/ 149735 w 286586"/>
                  <a:gd name="T17" fmla="*/ 231293 h 298073"/>
                  <a:gd name="T18" fmla="*/ 286345 w 286586"/>
                  <a:gd name="T19" fmla="*/ 114182 h 298073"/>
                  <a:gd name="T20" fmla="*/ 163480 w 286586"/>
                  <a:gd name="T21" fmla="*/ 5844 h 2980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6586" h="298073">
                    <a:moveTo>
                      <a:pt x="163480" y="5844"/>
                    </a:moveTo>
                    <a:cubicBezTo>
                      <a:pt x="147912" y="8908"/>
                      <a:pt x="135289" y="23669"/>
                      <a:pt x="133044" y="40657"/>
                    </a:cubicBezTo>
                    <a:cubicBezTo>
                      <a:pt x="131361" y="46088"/>
                      <a:pt x="130520" y="51937"/>
                      <a:pt x="130941" y="57925"/>
                    </a:cubicBezTo>
                    <a:cubicBezTo>
                      <a:pt x="127715" y="76863"/>
                      <a:pt x="119159" y="98447"/>
                      <a:pt x="112006" y="120031"/>
                    </a:cubicBezTo>
                    <a:lnTo>
                      <a:pt x="111726" y="120309"/>
                    </a:lnTo>
                    <a:cubicBezTo>
                      <a:pt x="82272" y="158464"/>
                      <a:pt x="46086" y="191049"/>
                      <a:pt x="11723" y="224609"/>
                    </a:cubicBezTo>
                    <a:cubicBezTo>
                      <a:pt x="-21938" y="257472"/>
                      <a:pt x="23645" y="310388"/>
                      <a:pt x="63337" y="295488"/>
                    </a:cubicBezTo>
                    <a:cubicBezTo>
                      <a:pt x="87742" y="286297"/>
                      <a:pt x="96999" y="267637"/>
                      <a:pt x="116354" y="252320"/>
                    </a:cubicBezTo>
                    <a:cubicBezTo>
                      <a:pt x="127154" y="243825"/>
                      <a:pt x="138795" y="238116"/>
                      <a:pt x="149735" y="231293"/>
                    </a:cubicBezTo>
                    <a:cubicBezTo>
                      <a:pt x="216497" y="249952"/>
                      <a:pt x="291394" y="179770"/>
                      <a:pt x="286345" y="114182"/>
                    </a:cubicBezTo>
                    <a:cubicBezTo>
                      <a:pt x="282277" y="64052"/>
                      <a:pt x="218881" y="-23398"/>
                      <a:pt x="163480" y="584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3" name="Freeform: Shape 250">
                <a:extLst>
                  <a:ext uri="{FF2B5EF4-FFF2-40B4-BE49-F238E27FC236}">
                    <a16:creationId xmlns:a16="http://schemas.microsoft.com/office/drawing/2014/main" id="{E2969B5D-30D8-69A1-6C8A-D6E2D8C96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9409" y="1547154"/>
                <a:ext cx="307060" cy="374778"/>
              </a:xfrm>
              <a:custGeom>
                <a:avLst/>
                <a:gdLst>
                  <a:gd name="T0" fmla="*/ 304876 w 307060"/>
                  <a:gd name="T1" fmla="*/ 222301 h 374778"/>
                  <a:gd name="T2" fmla="*/ 161394 w 307060"/>
                  <a:gd name="T3" fmla="*/ 81100 h 374778"/>
                  <a:gd name="T4" fmla="*/ 160553 w 307060"/>
                  <a:gd name="T5" fmla="*/ 81100 h 374778"/>
                  <a:gd name="T6" fmla="*/ 57745 w 307060"/>
                  <a:gd name="T7" fmla="*/ 18576 h 374778"/>
                  <a:gd name="T8" fmla="*/ 57044 w 307060"/>
                  <a:gd name="T9" fmla="*/ 18576 h 374778"/>
                  <a:gd name="T10" fmla="*/ 56763 w 307060"/>
                  <a:gd name="T11" fmla="*/ 17880 h 374778"/>
                  <a:gd name="T12" fmla="*/ 941 w 307060"/>
                  <a:gd name="T13" fmla="*/ 23728 h 374778"/>
                  <a:gd name="T14" fmla="*/ 40073 w 307060"/>
                  <a:gd name="T15" fmla="*/ 208515 h 374778"/>
                  <a:gd name="T16" fmla="*/ 95334 w 307060"/>
                  <a:gd name="T17" fmla="*/ 267697 h 374778"/>
                  <a:gd name="T18" fmla="*/ 223387 w 307060"/>
                  <a:gd name="T19" fmla="*/ 374085 h 374778"/>
                  <a:gd name="T20" fmla="*/ 304876 w 307060"/>
                  <a:gd name="T21" fmla="*/ 222301 h 3747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7060" h="374778">
                    <a:moveTo>
                      <a:pt x="304876" y="222301"/>
                    </a:moveTo>
                    <a:cubicBezTo>
                      <a:pt x="295338" y="147662"/>
                      <a:pt x="234327" y="91961"/>
                      <a:pt x="161394" y="81100"/>
                    </a:cubicBezTo>
                    <a:lnTo>
                      <a:pt x="160553" y="81100"/>
                    </a:lnTo>
                    <a:cubicBezTo>
                      <a:pt x="126050" y="45591"/>
                      <a:pt x="86778" y="19829"/>
                      <a:pt x="57745" y="18576"/>
                    </a:cubicBezTo>
                    <a:lnTo>
                      <a:pt x="57044" y="18576"/>
                    </a:lnTo>
                    <a:lnTo>
                      <a:pt x="56763" y="17880"/>
                    </a:lnTo>
                    <a:cubicBezTo>
                      <a:pt x="46805" y="-7186"/>
                      <a:pt x="2624" y="-6489"/>
                      <a:pt x="941" y="23728"/>
                    </a:cubicBezTo>
                    <a:cubicBezTo>
                      <a:pt x="-2845" y="91961"/>
                      <a:pt x="3747" y="149055"/>
                      <a:pt x="40073" y="208515"/>
                    </a:cubicBezTo>
                    <a:cubicBezTo>
                      <a:pt x="51574" y="227314"/>
                      <a:pt x="71770" y="250012"/>
                      <a:pt x="95334" y="267697"/>
                    </a:cubicBezTo>
                    <a:cubicBezTo>
                      <a:pt x="123385" y="315739"/>
                      <a:pt x="167706" y="382301"/>
                      <a:pt x="223387" y="374085"/>
                    </a:cubicBezTo>
                    <a:cubicBezTo>
                      <a:pt x="299686" y="362666"/>
                      <a:pt x="313291" y="287471"/>
                      <a:pt x="304876" y="222301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4" name="Freeform: Shape 251">
                <a:extLst>
                  <a:ext uri="{FF2B5EF4-FFF2-40B4-BE49-F238E27FC236}">
                    <a16:creationId xmlns:a16="http://schemas.microsoft.com/office/drawing/2014/main" id="{DDF4D896-8E2C-2B6C-2159-6E6B67963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3118" y="1252020"/>
                <a:ext cx="252213" cy="144460"/>
              </a:xfrm>
              <a:custGeom>
                <a:avLst/>
                <a:gdLst>
                  <a:gd name="T0" fmla="*/ 130485 w 252213"/>
                  <a:gd name="T1" fmla="*/ 3318 h 144460"/>
                  <a:gd name="T2" fmla="*/ 9164 w 252213"/>
                  <a:gd name="T3" fmla="*/ 79210 h 144460"/>
                  <a:gd name="T4" fmla="*/ 24312 w 252213"/>
                  <a:gd name="T5" fmla="*/ 140899 h 144460"/>
                  <a:gd name="T6" fmla="*/ 142968 w 252213"/>
                  <a:gd name="T7" fmla="*/ 103161 h 144460"/>
                  <a:gd name="T8" fmla="*/ 207766 w 252213"/>
                  <a:gd name="T9" fmla="*/ 104136 h 144460"/>
                  <a:gd name="T10" fmla="*/ 251947 w 252213"/>
                  <a:gd name="T11" fmla="*/ 55537 h 144460"/>
                  <a:gd name="T12" fmla="*/ 130485 w 252213"/>
                  <a:gd name="T13" fmla="*/ 3318 h 144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2213" h="144460">
                    <a:moveTo>
                      <a:pt x="130485" y="3318"/>
                    </a:moveTo>
                    <a:cubicBezTo>
                      <a:pt x="78731" y="12787"/>
                      <a:pt x="45069" y="44258"/>
                      <a:pt x="9164" y="79210"/>
                    </a:cubicBezTo>
                    <a:cubicBezTo>
                      <a:pt x="-8648" y="96477"/>
                      <a:pt x="1169" y="133379"/>
                      <a:pt x="24312" y="140899"/>
                    </a:cubicBezTo>
                    <a:cubicBezTo>
                      <a:pt x="71718" y="156355"/>
                      <a:pt x="100471" y="117365"/>
                      <a:pt x="142968" y="103161"/>
                    </a:cubicBezTo>
                    <a:cubicBezTo>
                      <a:pt x="164287" y="96059"/>
                      <a:pt x="186307" y="106364"/>
                      <a:pt x="207766" y="104136"/>
                    </a:cubicBezTo>
                    <a:cubicBezTo>
                      <a:pt x="230769" y="101769"/>
                      <a:pt x="255033" y="80046"/>
                      <a:pt x="251947" y="55537"/>
                    </a:cubicBezTo>
                    <a:cubicBezTo>
                      <a:pt x="244513" y="-1417"/>
                      <a:pt x="175928" y="-4898"/>
                      <a:pt x="130485" y="3318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5" name="Freeform: Shape 252">
                <a:extLst>
                  <a:ext uri="{FF2B5EF4-FFF2-40B4-BE49-F238E27FC236}">
                    <a16:creationId xmlns:a16="http://schemas.microsoft.com/office/drawing/2014/main" id="{6093F6B1-B31B-F43C-C9A5-43E415290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0752" y="2842601"/>
                <a:ext cx="81488" cy="20165"/>
              </a:xfrm>
              <a:custGeom>
                <a:avLst/>
                <a:gdLst>
                  <a:gd name="T0" fmla="*/ 81489 w 81488"/>
                  <a:gd name="T1" fmla="*/ 20118 h 20165"/>
                  <a:gd name="T2" fmla="*/ 0 w 81488"/>
                  <a:gd name="T3" fmla="*/ 11206 h 20165"/>
                  <a:gd name="T4" fmla="*/ 81489 w 81488"/>
                  <a:gd name="T5" fmla="*/ 20118 h 201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488" h="20165">
                    <a:moveTo>
                      <a:pt x="81489" y="20118"/>
                    </a:moveTo>
                    <a:cubicBezTo>
                      <a:pt x="60871" y="-4669"/>
                      <a:pt x="25386" y="-5225"/>
                      <a:pt x="0" y="11206"/>
                    </a:cubicBezTo>
                    <a:cubicBezTo>
                      <a:pt x="26929" y="16219"/>
                      <a:pt x="53999" y="20675"/>
                      <a:pt x="81489" y="20118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6" name="Freeform: Shape 253">
                <a:extLst>
                  <a:ext uri="{FF2B5EF4-FFF2-40B4-BE49-F238E27FC236}">
                    <a16:creationId xmlns:a16="http://schemas.microsoft.com/office/drawing/2014/main" id="{E352529D-BA3E-EED2-BF1F-235E8BB02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1895" y="3082995"/>
                <a:ext cx="1361741" cy="1419270"/>
              </a:xfrm>
              <a:custGeom>
                <a:avLst/>
                <a:gdLst>
                  <a:gd name="T0" fmla="*/ 294113 w 1361741"/>
                  <a:gd name="T1" fmla="*/ 1221674 h 1419270"/>
                  <a:gd name="T2" fmla="*/ 213466 w 1361741"/>
                  <a:gd name="T3" fmla="*/ 1049002 h 1419270"/>
                  <a:gd name="T4" fmla="*/ 3783 w 1361741"/>
                  <a:gd name="T5" fmla="*/ 602283 h 1419270"/>
                  <a:gd name="T6" fmla="*/ 158205 w 1361741"/>
                  <a:gd name="T7" fmla="*/ 281865 h 1419270"/>
                  <a:gd name="T8" fmla="*/ 407019 w 1361741"/>
                  <a:gd name="T9" fmla="*/ 138993 h 1419270"/>
                  <a:gd name="T10" fmla="*/ 647137 w 1361741"/>
                  <a:gd name="T11" fmla="*/ 384354 h 1419270"/>
                  <a:gd name="T12" fmla="*/ 635216 w 1361741"/>
                  <a:gd name="T13" fmla="*/ 179098 h 1419270"/>
                  <a:gd name="T14" fmla="*/ 848405 w 1361741"/>
                  <a:gd name="T15" fmla="*/ 256661 h 1419270"/>
                  <a:gd name="T16" fmla="*/ 1045043 w 1361741"/>
                  <a:gd name="T17" fmla="*/ 164894 h 1419270"/>
                  <a:gd name="T18" fmla="*/ 999039 w 1361741"/>
                  <a:gd name="T19" fmla="*/ 644059 h 1419270"/>
                  <a:gd name="T20" fmla="*/ 1171835 w 1361741"/>
                  <a:gd name="T21" fmla="*/ 383797 h 1419270"/>
                  <a:gd name="T22" fmla="*/ 1157248 w 1361741"/>
                  <a:gd name="T23" fmla="*/ 674833 h 1419270"/>
                  <a:gd name="T24" fmla="*/ 1344911 w 1361741"/>
                  <a:gd name="T25" fmla="*/ 681378 h 1419270"/>
                  <a:gd name="T26" fmla="*/ 1215034 w 1361741"/>
                  <a:gd name="T27" fmla="*/ 979098 h 1419270"/>
                  <a:gd name="T28" fmla="*/ 1237615 w 1361741"/>
                  <a:gd name="T29" fmla="*/ 1036887 h 1419270"/>
                  <a:gd name="T30" fmla="*/ 1209423 w 1361741"/>
                  <a:gd name="T31" fmla="*/ 1203293 h 1419270"/>
                  <a:gd name="T32" fmla="*/ 1073515 w 1361741"/>
                  <a:gd name="T33" fmla="*/ 1201344 h 1419270"/>
                  <a:gd name="T34" fmla="*/ 918392 w 1361741"/>
                  <a:gd name="T35" fmla="*/ 1371091 h 1419270"/>
                  <a:gd name="T36" fmla="*/ 788235 w 1361741"/>
                  <a:gd name="T37" fmla="*/ 1095234 h 1419270"/>
                  <a:gd name="T38" fmla="*/ 719509 w 1361741"/>
                  <a:gd name="T39" fmla="*/ 1343380 h 1419270"/>
                  <a:gd name="T40" fmla="*/ 719930 w 1361741"/>
                  <a:gd name="T41" fmla="*/ 999150 h 1419270"/>
                  <a:gd name="T42" fmla="*/ 579815 w 1361741"/>
                  <a:gd name="T43" fmla="*/ 1227801 h 1419270"/>
                  <a:gd name="T44" fmla="*/ 1337197 w 1361741"/>
                  <a:gd name="T45" fmla="*/ 587801 h 1419270"/>
                  <a:gd name="T46" fmla="*/ 1170011 w 1361741"/>
                  <a:gd name="T47" fmla="*/ 694468 h 1419270"/>
                  <a:gd name="T48" fmla="*/ 1202551 w 1361741"/>
                  <a:gd name="T49" fmla="*/ 581952 h 1419270"/>
                  <a:gd name="T50" fmla="*/ 1238456 w 1361741"/>
                  <a:gd name="T51" fmla="*/ 375164 h 1419270"/>
                  <a:gd name="T52" fmla="*/ 1107177 w 1361741"/>
                  <a:gd name="T53" fmla="*/ 498680 h 1419270"/>
                  <a:gd name="T54" fmla="*/ 1026810 w 1361741"/>
                  <a:gd name="T55" fmla="*/ 539481 h 1419270"/>
                  <a:gd name="T56" fmla="*/ 1095115 w 1361741"/>
                  <a:gd name="T57" fmla="*/ 308741 h 1419270"/>
                  <a:gd name="T58" fmla="*/ 914886 w 1361741"/>
                  <a:gd name="T59" fmla="*/ 171857 h 1419270"/>
                  <a:gd name="T60" fmla="*/ 840971 w 1361741"/>
                  <a:gd name="T61" fmla="*/ 279219 h 1419270"/>
                  <a:gd name="T62" fmla="*/ 655272 w 1361741"/>
                  <a:gd name="T63" fmla="*/ 163084 h 1419270"/>
                  <a:gd name="T64" fmla="*/ 640826 w 1361741"/>
                  <a:gd name="T65" fmla="*/ 424598 h 1419270"/>
                  <a:gd name="T66" fmla="*/ 509126 w 1361741"/>
                  <a:gd name="T67" fmla="*/ 41517 h 1419270"/>
                  <a:gd name="T68" fmla="*/ 600292 w 1361741"/>
                  <a:gd name="T69" fmla="*/ 589333 h 1419270"/>
                  <a:gd name="T70" fmla="*/ 337452 w 1361741"/>
                  <a:gd name="T71" fmla="*/ 277409 h 1419270"/>
                  <a:gd name="T72" fmla="*/ 199721 w 1361741"/>
                  <a:gd name="T73" fmla="*/ 325033 h 1419270"/>
                  <a:gd name="T74" fmla="*/ 324268 w 1361741"/>
                  <a:gd name="T75" fmla="*/ 580003 h 1419270"/>
                  <a:gd name="T76" fmla="*/ 266623 w 1361741"/>
                  <a:gd name="T77" fmla="*/ 1122388 h 1419270"/>
                  <a:gd name="T78" fmla="*/ 363680 w 1361741"/>
                  <a:gd name="T79" fmla="*/ 1149820 h 1419270"/>
                  <a:gd name="T80" fmla="*/ 527780 w 1361741"/>
                  <a:gd name="T81" fmla="*/ 1172101 h 1419270"/>
                  <a:gd name="T82" fmla="*/ 554849 w 1361741"/>
                  <a:gd name="T83" fmla="*/ 1209977 h 1419270"/>
                  <a:gd name="T84" fmla="*/ 701557 w 1361741"/>
                  <a:gd name="T85" fmla="*/ 875634 h 1419270"/>
                  <a:gd name="T86" fmla="*/ 684305 w 1361741"/>
                  <a:gd name="T87" fmla="*/ 1159011 h 1419270"/>
                  <a:gd name="T88" fmla="*/ 708570 w 1361741"/>
                  <a:gd name="T89" fmla="*/ 1320543 h 1419270"/>
                  <a:gd name="T90" fmla="*/ 759482 w 1361741"/>
                  <a:gd name="T91" fmla="*/ 1096766 h 1419270"/>
                  <a:gd name="T92" fmla="*/ 801419 w 1361741"/>
                  <a:gd name="T93" fmla="*/ 1312048 h 1419270"/>
                  <a:gd name="T94" fmla="*/ 1068607 w 1361741"/>
                  <a:gd name="T95" fmla="*/ 1348532 h 1419270"/>
                  <a:gd name="T96" fmla="*/ 1034244 w 1361741"/>
                  <a:gd name="T97" fmla="*/ 1181152 h 1419270"/>
                  <a:gd name="T98" fmla="*/ 1139155 w 1361741"/>
                  <a:gd name="T99" fmla="*/ 1279185 h 1419270"/>
                  <a:gd name="T100" fmla="*/ 1194276 w 1361741"/>
                  <a:gd name="T101" fmla="*/ 1223623 h 1419270"/>
                  <a:gd name="T102" fmla="*/ 1290772 w 1361741"/>
                  <a:gd name="T103" fmla="*/ 1122805 h 1419270"/>
                  <a:gd name="T104" fmla="*/ 1203533 w 1361741"/>
                  <a:gd name="T105" fmla="*/ 1033127 h 1419270"/>
                  <a:gd name="T106" fmla="*/ 1096798 w 1361741"/>
                  <a:gd name="T107" fmla="*/ 968793 h 1419270"/>
                  <a:gd name="T108" fmla="*/ 1121062 w 1361741"/>
                  <a:gd name="T109" fmla="*/ 875077 h 1419270"/>
                  <a:gd name="T110" fmla="*/ 1240420 w 1361741"/>
                  <a:gd name="T111" fmla="*/ 980630 h 1419270"/>
                  <a:gd name="T112" fmla="*/ 1319805 w 1361741"/>
                  <a:gd name="T113" fmla="*/ 938297 h 1419270"/>
                  <a:gd name="T114" fmla="*/ 1317000 w 1361741"/>
                  <a:gd name="T115" fmla="*/ 777183 h 1419270"/>
                  <a:gd name="T116" fmla="*/ 1326678 w 1361741"/>
                  <a:gd name="T117" fmla="*/ 637514 h 141927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61741" h="1419270">
                    <a:moveTo>
                      <a:pt x="505339" y="1152327"/>
                    </a:moveTo>
                    <a:lnTo>
                      <a:pt x="502674" y="1157897"/>
                    </a:lnTo>
                    <a:cubicBezTo>
                      <a:pt x="502674" y="1151352"/>
                      <a:pt x="502674" y="1144250"/>
                      <a:pt x="503235" y="1137427"/>
                    </a:cubicBezTo>
                    <a:cubicBezTo>
                      <a:pt x="494539" y="1151909"/>
                      <a:pt x="487386" y="1167366"/>
                      <a:pt x="480513" y="1179342"/>
                    </a:cubicBezTo>
                    <a:cubicBezTo>
                      <a:pt x="468872" y="1199812"/>
                      <a:pt x="450639" y="1218471"/>
                      <a:pt x="438717" y="1239081"/>
                    </a:cubicBezTo>
                    <a:lnTo>
                      <a:pt x="439559" y="1240612"/>
                    </a:lnTo>
                    <a:cubicBezTo>
                      <a:pt x="440821" y="1246879"/>
                      <a:pt x="442504" y="1253145"/>
                      <a:pt x="442784" y="1259690"/>
                    </a:cubicBezTo>
                    <a:cubicBezTo>
                      <a:pt x="443065" y="1263171"/>
                      <a:pt x="441522" y="1267070"/>
                      <a:pt x="443065" y="1270134"/>
                    </a:cubicBezTo>
                    <a:cubicBezTo>
                      <a:pt x="448395" y="1286705"/>
                      <a:pt x="425673" y="1295060"/>
                      <a:pt x="418240" y="1279603"/>
                    </a:cubicBezTo>
                    <a:cubicBezTo>
                      <a:pt x="417679" y="1277514"/>
                      <a:pt x="416417" y="1275704"/>
                      <a:pt x="415575" y="1273615"/>
                    </a:cubicBezTo>
                    <a:cubicBezTo>
                      <a:pt x="413471" y="1269437"/>
                      <a:pt x="414032" y="1265956"/>
                      <a:pt x="415575" y="1263450"/>
                    </a:cubicBezTo>
                    <a:cubicBezTo>
                      <a:pt x="403372" y="1268463"/>
                      <a:pt x="390469" y="1268741"/>
                      <a:pt x="378127" y="1260525"/>
                    </a:cubicBezTo>
                    <a:cubicBezTo>
                      <a:pt x="365784" y="1252170"/>
                      <a:pt x="353301" y="1239081"/>
                      <a:pt x="344886" y="1226409"/>
                    </a:cubicBezTo>
                    <a:cubicBezTo>
                      <a:pt x="329598" y="1231979"/>
                      <a:pt x="309541" y="1226687"/>
                      <a:pt x="294113" y="1221674"/>
                    </a:cubicBezTo>
                    <a:cubicBezTo>
                      <a:pt x="286680" y="1219307"/>
                      <a:pt x="283594" y="1209559"/>
                      <a:pt x="286680" y="1203015"/>
                    </a:cubicBezTo>
                    <a:cubicBezTo>
                      <a:pt x="299303" y="1175443"/>
                      <a:pt x="307578" y="1151631"/>
                      <a:pt x="335208" y="1142997"/>
                    </a:cubicBezTo>
                    <a:cubicBezTo>
                      <a:pt x="334086" y="1130465"/>
                      <a:pt x="337032" y="1118628"/>
                      <a:pt x="348392" y="1109995"/>
                    </a:cubicBezTo>
                    <a:cubicBezTo>
                      <a:pt x="365504" y="1097183"/>
                      <a:pt x="387243" y="1094537"/>
                      <a:pt x="384298" y="1068637"/>
                    </a:cubicBezTo>
                    <a:cubicBezTo>
                      <a:pt x="383456" y="1061813"/>
                      <a:pt x="390048" y="1054990"/>
                      <a:pt x="396921" y="1056522"/>
                    </a:cubicBezTo>
                    <a:cubicBezTo>
                      <a:pt x="401409" y="1057636"/>
                      <a:pt x="405617" y="1057079"/>
                      <a:pt x="410105" y="1056522"/>
                    </a:cubicBezTo>
                    <a:cubicBezTo>
                      <a:pt x="410946" y="1053180"/>
                      <a:pt x="413611" y="1050256"/>
                      <a:pt x="417819" y="1048445"/>
                    </a:cubicBezTo>
                    <a:cubicBezTo>
                      <a:pt x="427637" y="1044824"/>
                      <a:pt x="437174" y="1041343"/>
                      <a:pt x="439278" y="1030343"/>
                    </a:cubicBezTo>
                    <a:cubicBezTo>
                      <a:pt x="440541" y="1023798"/>
                      <a:pt x="442504" y="1017531"/>
                      <a:pt x="444327" y="1010986"/>
                    </a:cubicBezTo>
                    <a:cubicBezTo>
                      <a:pt x="413752" y="1025886"/>
                      <a:pt x="380371" y="1037166"/>
                      <a:pt x="353441" y="1059167"/>
                    </a:cubicBezTo>
                    <a:cubicBezTo>
                      <a:pt x="331281" y="1077270"/>
                      <a:pt x="318798" y="1092170"/>
                      <a:pt x="309541" y="1118906"/>
                    </a:cubicBezTo>
                    <a:cubicBezTo>
                      <a:pt x="304773" y="1131996"/>
                      <a:pt x="300565" y="1141744"/>
                      <a:pt x="291308" y="1151909"/>
                    </a:cubicBezTo>
                    <a:cubicBezTo>
                      <a:pt x="254841" y="1191178"/>
                      <a:pt x="233803" y="1162632"/>
                      <a:pt x="236188" y="1123920"/>
                    </a:cubicBezTo>
                    <a:cubicBezTo>
                      <a:pt x="237450" y="1100107"/>
                      <a:pt x="216832" y="1073510"/>
                      <a:pt x="213466" y="1049002"/>
                    </a:cubicBezTo>
                    <a:cubicBezTo>
                      <a:pt x="211923" y="1036748"/>
                      <a:pt x="211643" y="1024354"/>
                      <a:pt x="211643" y="1011822"/>
                    </a:cubicBezTo>
                    <a:cubicBezTo>
                      <a:pt x="211362" y="989542"/>
                      <a:pt x="207716" y="960717"/>
                      <a:pt x="222442" y="941361"/>
                    </a:cubicBezTo>
                    <a:cubicBezTo>
                      <a:pt x="236188" y="924094"/>
                      <a:pt x="261013" y="922701"/>
                      <a:pt x="281350" y="917967"/>
                    </a:cubicBezTo>
                    <a:cubicBezTo>
                      <a:pt x="282472" y="917409"/>
                      <a:pt x="319079" y="899028"/>
                      <a:pt x="307297" y="898332"/>
                    </a:cubicBezTo>
                    <a:cubicBezTo>
                      <a:pt x="299583" y="897775"/>
                      <a:pt x="292009" y="897497"/>
                      <a:pt x="284295" y="897218"/>
                    </a:cubicBezTo>
                    <a:cubicBezTo>
                      <a:pt x="271672" y="896382"/>
                      <a:pt x="262135" y="895129"/>
                      <a:pt x="250774" y="889838"/>
                    </a:cubicBezTo>
                    <a:cubicBezTo>
                      <a:pt x="245164" y="887192"/>
                      <a:pt x="242920" y="880926"/>
                      <a:pt x="245024" y="875216"/>
                    </a:cubicBezTo>
                    <a:cubicBezTo>
                      <a:pt x="247408" y="869785"/>
                      <a:pt x="249792" y="864215"/>
                      <a:pt x="251896" y="858645"/>
                    </a:cubicBezTo>
                    <a:cubicBezTo>
                      <a:pt x="252457" y="857113"/>
                      <a:pt x="253720" y="856278"/>
                      <a:pt x="254841" y="855442"/>
                    </a:cubicBezTo>
                    <a:cubicBezTo>
                      <a:pt x="249091" y="837618"/>
                      <a:pt x="195934" y="818262"/>
                      <a:pt x="185695" y="811439"/>
                    </a:cubicBezTo>
                    <a:cubicBezTo>
                      <a:pt x="157925" y="793058"/>
                      <a:pt x="139691" y="777879"/>
                      <a:pt x="123422" y="749611"/>
                    </a:cubicBezTo>
                    <a:cubicBezTo>
                      <a:pt x="105469" y="718419"/>
                      <a:pt x="76717" y="733040"/>
                      <a:pt x="58764" y="710760"/>
                    </a:cubicBezTo>
                    <a:cubicBezTo>
                      <a:pt x="43756" y="692100"/>
                      <a:pt x="32956" y="673580"/>
                      <a:pt x="17248" y="655199"/>
                    </a:cubicBezTo>
                    <a:cubicBezTo>
                      <a:pt x="3503" y="639185"/>
                      <a:pt x="-5474" y="623171"/>
                      <a:pt x="3783" y="602283"/>
                    </a:cubicBezTo>
                    <a:cubicBezTo>
                      <a:pt x="10095" y="587801"/>
                      <a:pt x="4625" y="585295"/>
                      <a:pt x="7009" y="569280"/>
                    </a:cubicBezTo>
                    <a:cubicBezTo>
                      <a:pt x="10656" y="544076"/>
                      <a:pt x="58764" y="522910"/>
                      <a:pt x="80644" y="508706"/>
                    </a:cubicBezTo>
                    <a:lnTo>
                      <a:pt x="83589" y="506339"/>
                    </a:lnTo>
                    <a:cubicBezTo>
                      <a:pt x="95511" y="499794"/>
                      <a:pt x="98877" y="497427"/>
                      <a:pt x="111360" y="494085"/>
                    </a:cubicBezTo>
                    <a:cubicBezTo>
                      <a:pt x="117671" y="492274"/>
                      <a:pt x="122721" y="493806"/>
                      <a:pt x="127208" y="498819"/>
                    </a:cubicBezTo>
                    <a:cubicBezTo>
                      <a:pt x="128471" y="500351"/>
                      <a:pt x="130154" y="502022"/>
                      <a:pt x="131697" y="503554"/>
                    </a:cubicBezTo>
                    <a:cubicBezTo>
                      <a:pt x="169426" y="504807"/>
                      <a:pt x="199861" y="535860"/>
                      <a:pt x="225668" y="561761"/>
                    </a:cubicBezTo>
                    <a:cubicBezTo>
                      <a:pt x="253720" y="590308"/>
                      <a:pt x="282472" y="618715"/>
                      <a:pt x="314731" y="642805"/>
                    </a:cubicBezTo>
                    <a:cubicBezTo>
                      <a:pt x="309120" y="637235"/>
                      <a:pt x="303931" y="631805"/>
                      <a:pt x="300004" y="625538"/>
                    </a:cubicBezTo>
                    <a:cubicBezTo>
                      <a:pt x="292290" y="612727"/>
                      <a:pt x="289765" y="601169"/>
                      <a:pt x="291028" y="588636"/>
                    </a:cubicBezTo>
                    <a:cubicBezTo>
                      <a:pt x="251475" y="578471"/>
                      <a:pt x="220759" y="560786"/>
                      <a:pt x="230577" y="521517"/>
                    </a:cubicBezTo>
                    <a:cubicBezTo>
                      <a:pt x="200001" y="520960"/>
                      <a:pt x="169005" y="510516"/>
                      <a:pt x="150772" y="486426"/>
                    </a:cubicBezTo>
                    <a:cubicBezTo>
                      <a:pt x="86394" y="498541"/>
                      <a:pt x="97194" y="388114"/>
                      <a:pt x="108835" y="353998"/>
                    </a:cubicBezTo>
                    <a:cubicBezTo>
                      <a:pt x="117812" y="327261"/>
                      <a:pt x="131837" y="295790"/>
                      <a:pt x="158205" y="281865"/>
                    </a:cubicBezTo>
                    <a:cubicBezTo>
                      <a:pt x="172231" y="274485"/>
                      <a:pt x="187519" y="275878"/>
                      <a:pt x="199160" y="283676"/>
                    </a:cubicBezTo>
                    <a:cubicBezTo>
                      <a:pt x="200703" y="282840"/>
                      <a:pt x="202386" y="282144"/>
                      <a:pt x="203929" y="281587"/>
                    </a:cubicBezTo>
                    <a:lnTo>
                      <a:pt x="201825" y="280055"/>
                    </a:lnTo>
                    <a:cubicBezTo>
                      <a:pt x="182329" y="258610"/>
                      <a:pt x="202106" y="223937"/>
                      <a:pt x="226370" y="215582"/>
                    </a:cubicBezTo>
                    <a:cubicBezTo>
                      <a:pt x="249652" y="207783"/>
                      <a:pt x="272794" y="211404"/>
                      <a:pt x="290326" y="226304"/>
                    </a:cubicBezTo>
                    <a:cubicBezTo>
                      <a:pt x="305334" y="208480"/>
                      <a:pt x="324409" y="204859"/>
                      <a:pt x="340818" y="221848"/>
                    </a:cubicBezTo>
                    <a:cubicBezTo>
                      <a:pt x="378828" y="234381"/>
                      <a:pt x="394957" y="291613"/>
                      <a:pt x="391311" y="332692"/>
                    </a:cubicBezTo>
                    <a:cubicBezTo>
                      <a:pt x="405897" y="336034"/>
                      <a:pt x="419783" y="349681"/>
                      <a:pt x="428619" y="363049"/>
                    </a:cubicBezTo>
                    <a:cubicBezTo>
                      <a:pt x="447693" y="363327"/>
                      <a:pt x="460877" y="375582"/>
                      <a:pt x="469573" y="392152"/>
                    </a:cubicBezTo>
                    <a:cubicBezTo>
                      <a:pt x="479111" y="369872"/>
                      <a:pt x="454987" y="355669"/>
                      <a:pt x="445309" y="340212"/>
                    </a:cubicBezTo>
                    <a:cubicBezTo>
                      <a:pt x="443486" y="339655"/>
                      <a:pt x="441662" y="338680"/>
                      <a:pt x="440821" y="336591"/>
                    </a:cubicBezTo>
                    <a:cubicBezTo>
                      <a:pt x="430582" y="308741"/>
                      <a:pt x="420203" y="291195"/>
                      <a:pt x="416557" y="261395"/>
                    </a:cubicBezTo>
                    <a:cubicBezTo>
                      <a:pt x="413331" y="236469"/>
                      <a:pt x="400708" y="220734"/>
                      <a:pt x="391170" y="198454"/>
                    </a:cubicBezTo>
                    <a:cubicBezTo>
                      <a:pt x="381353" y="176173"/>
                      <a:pt x="378267" y="144424"/>
                      <a:pt x="407019" y="138993"/>
                    </a:cubicBezTo>
                    <a:cubicBezTo>
                      <a:pt x="410946" y="128967"/>
                      <a:pt x="414874" y="120055"/>
                      <a:pt x="413892" y="108636"/>
                    </a:cubicBezTo>
                    <a:cubicBezTo>
                      <a:pt x="412770" y="98610"/>
                      <a:pt x="411227" y="89002"/>
                      <a:pt x="410946" y="78697"/>
                    </a:cubicBezTo>
                    <a:cubicBezTo>
                      <a:pt x="410666" y="59620"/>
                      <a:pt x="413331" y="34972"/>
                      <a:pt x="426234" y="19515"/>
                    </a:cubicBezTo>
                    <a:cubicBezTo>
                      <a:pt x="436753" y="6426"/>
                      <a:pt x="451060" y="577"/>
                      <a:pt x="468031" y="3780"/>
                    </a:cubicBezTo>
                    <a:cubicBezTo>
                      <a:pt x="478550" y="5590"/>
                      <a:pt x="490472" y="11856"/>
                      <a:pt x="498606" y="20351"/>
                    </a:cubicBezTo>
                    <a:cubicBezTo>
                      <a:pt x="507302" y="4058"/>
                      <a:pt x="526658" y="-3322"/>
                      <a:pt x="545592" y="1413"/>
                    </a:cubicBezTo>
                    <a:cubicBezTo>
                      <a:pt x="570978" y="7400"/>
                      <a:pt x="593980" y="29263"/>
                      <a:pt x="604780" y="51961"/>
                    </a:cubicBezTo>
                    <a:cubicBezTo>
                      <a:pt x="608146" y="59620"/>
                      <a:pt x="603237" y="66165"/>
                      <a:pt x="596645" y="68532"/>
                    </a:cubicBezTo>
                    <a:cubicBezTo>
                      <a:pt x="604079" y="99446"/>
                      <a:pt x="605341" y="132727"/>
                      <a:pt x="611933" y="163641"/>
                    </a:cubicBezTo>
                    <a:cubicBezTo>
                      <a:pt x="618525" y="194276"/>
                      <a:pt x="631990" y="229507"/>
                      <a:pt x="632831" y="261117"/>
                    </a:cubicBezTo>
                    <a:cubicBezTo>
                      <a:pt x="641247" y="264041"/>
                      <a:pt x="648119" y="270307"/>
                      <a:pt x="648400" y="280055"/>
                    </a:cubicBezTo>
                    <a:cubicBezTo>
                      <a:pt x="648400" y="292309"/>
                      <a:pt x="643631" y="303171"/>
                      <a:pt x="636478" y="312501"/>
                    </a:cubicBezTo>
                    <a:cubicBezTo>
                      <a:pt x="661584" y="325312"/>
                      <a:pt x="662425" y="356086"/>
                      <a:pt x="648400" y="382544"/>
                    </a:cubicBezTo>
                    <a:lnTo>
                      <a:pt x="647137" y="384354"/>
                    </a:lnTo>
                    <a:cubicBezTo>
                      <a:pt x="664249" y="388532"/>
                      <a:pt x="669017" y="406635"/>
                      <a:pt x="665932" y="422927"/>
                    </a:cubicBezTo>
                    <a:cubicBezTo>
                      <a:pt x="682061" y="432675"/>
                      <a:pt x="684726" y="448828"/>
                      <a:pt x="679957" y="466234"/>
                    </a:cubicBezTo>
                    <a:cubicBezTo>
                      <a:pt x="690196" y="469437"/>
                      <a:pt x="699032" y="475703"/>
                      <a:pt x="699313" y="487679"/>
                    </a:cubicBezTo>
                    <a:cubicBezTo>
                      <a:pt x="699593" y="496313"/>
                      <a:pt x="697489" y="504529"/>
                      <a:pt x="696928" y="513162"/>
                    </a:cubicBezTo>
                    <a:cubicBezTo>
                      <a:pt x="696648" y="517897"/>
                      <a:pt x="698191" y="522074"/>
                      <a:pt x="698751" y="526530"/>
                    </a:cubicBezTo>
                    <a:cubicBezTo>
                      <a:pt x="710113" y="508706"/>
                      <a:pt x="724699" y="482248"/>
                      <a:pt x="699032" y="472222"/>
                    </a:cubicBezTo>
                    <a:cubicBezTo>
                      <a:pt x="692159" y="469576"/>
                      <a:pt x="690897" y="460943"/>
                      <a:pt x="695105" y="455651"/>
                    </a:cubicBezTo>
                    <a:cubicBezTo>
                      <a:pt x="690897" y="440194"/>
                      <a:pt x="686970" y="425016"/>
                      <a:pt x="682762" y="409559"/>
                    </a:cubicBezTo>
                    <a:cubicBezTo>
                      <a:pt x="677012" y="405938"/>
                      <a:pt x="677994" y="398280"/>
                      <a:pt x="681219" y="393266"/>
                    </a:cubicBezTo>
                    <a:cubicBezTo>
                      <a:pt x="679957" y="395077"/>
                      <a:pt x="658498" y="294398"/>
                      <a:pt x="660041" y="295512"/>
                    </a:cubicBezTo>
                    <a:cubicBezTo>
                      <a:pt x="655272" y="292309"/>
                      <a:pt x="654291" y="285486"/>
                      <a:pt x="656394" y="280612"/>
                    </a:cubicBezTo>
                    <a:cubicBezTo>
                      <a:pt x="670420" y="248863"/>
                      <a:pt x="650363" y="236330"/>
                      <a:pt x="650644" y="209315"/>
                    </a:cubicBezTo>
                    <a:cubicBezTo>
                      <a:pt x="650644" y="206112"/>
                      <a:pt x="652187" y="203745"/>
                      <a:pt x="654291" y="202213"/>
                    </a:cubicBezTo>
                    <a:cubicBezTo>
                      <a:pt x="654010" y="185225"/>
                      <a:pt x="647979" y="177287"/>
                      <a:pt x="635216" y="179098"/>
                    </a:cubicBezTo>
                    <a:cubicBezTo>
                      <a:pt x="624977" y="178819"/>
                      <a:pt x="624136" y="165173"/>
                      <a:pt x="630447" y="160020"/>
                    </a:cubicBezTo>
                    <a:cubicBezTo>
                      <a:pt x="641808" y="143449"/>
                      <a:pt x="639423" y="133841"/>
                      <a:pt x="623294" y="130360"/>
                    </a:cubicBezTo>
                    <a:cubicBezTo>
                      <a:pt x="616702" y="127435"/>
                      <a:pt x="614037" y="118245"/>
                      <a:pt x="619086" y="113092"/>
                    </a:cubicBezTo>
                    <a:cubicBezTo>
                      <a:pt x="636197" y="93876"/>
                      <a:pt x="625398" y="77165"/>
                      <a:pt x="617263" y="57809"/>
                    </a:cubicBezTo>
                    <a:cubicBezTo>
                      <a:pt x="614598" y="51822"/>
                      <a:pt x="618385" y="46252"/>
                      <a:pt x="623294" y="43884"/>
                    </a:cubicBezTo>
                    <a:cubicBezTo>
                      <a:pt x="623574" y="28706"/>
                      <a:pt x="631008" y="14502"/>
                      <a:pt x="648961" y="14224"/>
                    </a:cubicBezTo>
                    <a:cubicBezTo>
                      <a:pt x="665932" y="13945"/>
                      <a:pt x="679817" y="21604"/>
                      <a:pt x="690757" y="32605"/>
                    </a:cubicBezTo>
                    <a:cubicBezTo>
                      <a:pt x="693702" y="31491"/>
                      <a:pt x="696508" y="31073"/>
                      <a:pt x="699172" y="31352"/>
                    </a:cubicBezTo>
                    <a:cubicBezTo>
                      <a:pt x="733255" y="35529"/>
                      <a:pt x="756677" y="55721"/>
                      <a:pt x="765513" y="86356"/>
                    </a:cubicBezTo>
                    <a:cubicBezTo>
                      <a:pt x="775051" y="87192"/>
                      <a:pt x="783466" y="89977"/>
                      <a:pt x="790619" y="95268"/>
                    </a:cubicBezTo>
                    <a:lnTo>
                      <a:pt x="790619" y="94990"/>
                    </a:lnTo>
                    <a:cubicBezTo>
                      <a:pt x="790619" y="90534"/>
                      <a:pt x="797492" y="90534"/>
                      <a:pt x="798754" y="94154"/>
                    </a:cubicBezTo>
                    <a:cubicBezTo>
                      <a:pt x="808011" y="116991"/>
                      <a:pt x="816707" y="138715"/>
                      <a:pt x="819933" y="162527"/>
                    </a:cubicBezTo>
                    <a:cubicBezTo>
                      <a:pt x="855277" y="168097"/>
                      <a:pt x="848124" y="223658"/>
                      <a:pt x="848405" y="256661"/>
                    </a:cubicBezTo>
                    <a:cubicBezTo>
                      <a:pt x="853734" y="255408"/>
                      <a:pt x="859204" y="259307"/>
                      <a:pt x="860046" y="264737"/>
                    </a:cubicBezTo>
                    <a:cubicBezTo>
                      <a:pt x="863693" y="290917"/>
                      <a:pt x="858924" y="315146"/>
                      <a:pt x="853734" y="340769"/>
                    </a:cubicBezTo>
                    <a:cubicBezTo>
                      <a:pt x="855558" y="340490"/>
                      <a:pt x="857662" y="340212"/>
                      <a:pt x="860888" y="339655"/>
                    </a:cubicBezTo>
                    <a:cubicBezTo>
                      <a:pt x="864815" y="338819"/>
                      <a:pt x="869022" y="342579"/>
                      <a:pt x="869303" y="346478"/>
                    </a:cubicBezTo>
                    <a:cubicBezTo>
                      <a:pt x="871407" y="380038"/>
                      <a:pt x="863552" y="429890"/>
                      <a:pt x="885152" y="459272"/>
                    </a:cubicBezTo>
                    <a:cubicBezTo>
                      <a:pt x="883328" y="442701"/>
                      <a:pt x="882206" y="425991"/>
                      <a:pt x="881926" y="409698"/>
                    </a:cubicBezTo>
                    <a:cubicBezTo>
                      <a:pt x="881365" y="393127"/>
                      <a:pt x="878279" y="368062"/>
                      <a:pt x="890902" y="355390"/>
                    </a:cubicBezTo>
                    <a:lnTo>
                      <a:pt x="892024" y="354555"/>
                    </a:lnTo>
                    <a:cubicBezTo>
                      <a:pt x="869303" y="339098"/>
                      <a:pt x="863552" y="293145"/>
                      <a:pt x="862991" y="269054"/>
                    </a:cubicBezTo>
                    <a:cubicBezTo>
                      <a:pt x="862991" y="264041"/>
                      <a:pt x="867760" y="240229"/>
                      <a:pt x="875895" y="231038"/>
                    </a:cubicBezTo>
                    <a:cubicBezTo>
                      <a:pt x="870846" y="202492"/>
                      <a:pt x="875334" y="158210"/>
                      <a:pt x="907593" y="150551"/>
                    </a:cubicBezTo>
                    <a:cubicBezTo>
                      <a:pt x="932138" y="144563"/>
                      <a:pt x="959067" y="158210"/>
                      <a:pt x="974074" y="178541"/>
                    </a:cubicBezTo>
                    <a:cubicBezTo>
                      <a:pt x="980386" y="162527"/>
                      <a:pt x="994972" y="149994"/>
                      <a:pt x="1013907" y="150273"/>
                    </a:cubicBezTo>
                    <a:cubicBezTo>
                      <a:pt x="1025828" y="150273"/>
                      <a:pt x="1038171" y="154729"/>
                      <a:pt x="1045043" y="164894"/>
                    </a:cubicBezTo>
                    <a:cubicBezTo>
                      <a:pt x="1048690" y="170186"/>
                      <a:pt x="1051355" y="177427"/>
                      <a:pt x="1052477" y="184807"/>
                    </a:cubicBezTo>
                    <a:cubicBezTo>
                      <a:pt x="1064820" y="178262"/>
                      <a:pt x="1080248" y="180629"/>
                      <a:pt x="1094414" y="188149"/>
                    </a:cubicBezTo>
                    <a:cubicBezTo>
                      <a:pt x="1098621" y="190516"/>
                      <a:pt x="1102128" y="196086"/>
                      <a:pt x="1099463" y="200682"/>
                    </a:cubicBezTo>
                    <a:cubicBezTo>
                      <a:pt x="1084175" y="227139"/>
                      <a:pt x="1112927" y="252344"/>
                      <a:pt x="1118538" y="277548"/>
                    </a:cubicBezTo>
                    <a:cubicBezTo>
                      <a:pt x="1120361" y="286182"/>
                      <a:pt x="1120080" y="294398"/>
                      <a:pt x="1117696" y="301639"/>
                    </a:cubicBezTo>
                    <a:cubicBezTo>
                      <a:pt x="1114330" y="312361"/>
                      <a:pt x="1106616" y="321273"/>
                      <a:pt x="1096377" y="327540"/>
                    </a:cubicBezTo>
                    <a:cubicBezTo>
                      <a:pt x="1105914" y="335338"/>
                      <a:pt x="1110964" y="350656"/>
                      <a:pt x="1108019" y="362910"/>
                    </a:cubicBezTo>
                    <a:cubicBezTo>
                      <a:pt x="1104091" y="379481"/>
                      <a:pt x="1091047" y="398837"/>
                      <a:pt x="1078424" y="413040"/>
                    </a:cubicBezTo>
                    <a:cubicBezTo>
                      <a:pt x="1081089" y="414572"/>
                      <a:pt x="1082913" y="416382"/>
                      <a:pt x="1083754" y="419864"/>
                    </a:cubicBezTo>
                    <a:cubicBezTo>
                      <a:pt x="1089084" y="448132"/>
                      <a:pt x="1075620" y="487261"/>
                      <a:pt x="1048690" y="501744"/>
                    </a:cubicBezTo>
                    <a:cubicBezTo>
                      <a:pt x="1051635" y="512187"/>
                      <a:pt x="1049251" y="525277"/>
                      <a:pt x="1045745" y="534746"/>
                    </a:cubicBezTo>
                    <a:cubicBezTo>
                      <a:pt x="1042098" y="545469"/>
                      <a:pt x="1035226" y="563850"/>
                      <a:pt x="1025408" y="574572"/>
                    </a:cubicBezTo>
                    <a:cubicBezTo>
                      <a:pt x="1029616" y="587940"/>
                      <a:pt x="1023865" y="606321"/>
                      <a:pt x="1017553" y="616765"/>
                    </a:cubicBezTo>
                    <a:cubicBezTo>
                      <a:pt x="1011943" y="626235"/>
                      <a:pt x="1003808" y="634311"/>
                      <a:pt x="999039" y="644059"/>
                    </a:cubicBezTo>
                    <a:cubicBezTo>
                      <a:pt x="996936" y="648515"/>
                      <a:pt x="995814" y="653249"/>
                      <a:pt x="994552" y="657984"/>
                    </a:cubicBezTo>
                    <a:cubicBezTo>
                      <a:pt x="1002265" y="659237"/>
                      <a:pt x="1009278" y="661465"/>
                      <a:pt x="1015730" y="653806"/>
                    </a:cubicBezTo>
                    <a:lnTo>
                      <a:pt x="1016852" y="652275"/>
                    </a:lnTo>
                    <a:cubicBezTo>
                      <a:pt x="1020499" y="641552"/>
                      <a:pt x="1030597" y="627905"/>
                      <a:pt x="1032701" y="619550"/>
                    </a:cubicBezTo>
                    <a:cubicBezTo>
                      <a:pt x="1038451" y="595181"/>
                      <a:pt x="1041397" y="570255"/>
                      <a:pt x="1047708" y="545886"/>
                    </a:cubicBezTo>
                    <a:cubicBezTo>
                      <a:pt x="1050934" y="533493"/>
                      <a:pt x="1073375" y="466374"/>
                      <a:pt x="1097920" y="480856"/>
                    </a:cubicBezTo>
                    <a:cubicBezTo>
                      <a:pt x="1098762" y="471108"/>
                      <a:pt x="1098481" y="461500"/>
                      <a:pt x="1099463" y="451752"/>
                    </a:cubicBezTo>
                    <a:cubicBezTo>
                      <a:pt x="1100725" y="438384"/>
                      <a:pt x="1101847" y="423484"/>
                      <a:pt x="1109561" y="412205"/>
                    </a:cubicBezTo>
                    <a:cubicBezTo>
                      <a:pt x="1108439" y="410951"/>
                      <a:pt x="1107457" y="409559"/>
                      <a:pt x="1107457" y="407749"/>
                    </a:cubicBezTo>
                    <a:cubicBezTo>
                      <a:pt x="1106616" y="396748"/>
                      <a:pt x="1110964" y="385468"/>
                      <a:pt x="1111385" y="374468"/>
                    </a:cubicBezTo>
                    <a:cubicBezTo>
                      <a:pt x="1112226" y="359985"/>
                      <a:pt x="1111665" y="345364"/>
                      <a:pt x="1112927" y="330882"/>
                    </a:cubicBezTo>
                    <a:cubicBezTo>
                      <a:pt x="1113488" y="322944"/>
                      <a:pt x="1114470" y="311665"/>
                      <a:pt x="1118257" y="302057"/>
                    </a:cubicBezTo>
                    <a:cubicBezTo>
                      <a:pt x="1121904" y="292588"/>
                      <a:pt x="1128215" y="284790"/>
                      <a:pt x="1139155" y="283954"/>
                    </a:cubicBezTo>
                    <a:cubicBezTo>
                      <a:pt x="1186422" y="280751"/>
                      <a:pt x="1170011" y="351909"/>
                      <a:pt x="1171835" y="383797"/>
                    </a:cubicBezTo>
                    <a:lnTo>
                      <a:pt x="1173097" y="386165"/>
                    </a:lnTo>
                    <a:cubicBezTo>
                      <a:pt x="1174359" y="385886"/>
                      <a:pt x="1176042" y="386165"/>
                      <a:pt x="1176744" y="387697"/>
                    </a:cubicBezTo>
                    <a:cubicBezTo>
                      <a:pt x="1182354" y="398697"/>
                      <a:pt x="1181232" y="413180"/>
                      <a:pt x="1180671" y="426269"/>
                    </a:cubicBezTo>
                    <a:cubicBezTo>
                      <a:pt x="1193574" y="424737"/>
                      <a:pt x="1195679" y="414433"/>
                      <a:pt x="1196239" y="399533"/>
                    </a:cubicBezTo>
                    <a:cubicBezTo>
                      <a:pt x="1196520" y="387000"/>
                      <a:pt x="1195117" y="370151"/>
                      <a:pt x="1204094" y="359707"/>
                    </a:cubicBezTo>
                    <a:cubicBezTo>
                      <a:pt x="1213631" y="348427"/>
                      <a:pt x="1233407" y="345086"/>
                      <a:pt x="1244487" y="356226"/>
                    </a:cubicBezTo>
                    <a:cubicBezTo>
                      <a:pt x="1254305" y="365695"/>
                      <a:pt x="1257391" y="377670"/>
                      <a:pt x="1257671" y="390342"/>
                    </a:cubicBezTo>
                    <a:cubicBezTo>
                      <a:pt x="1289931" y="385051"/>
                      <a:pt x="1313073" y="419724"/>
                      <a:pt x="1309707" y="449663"/>
                    </a:cubicBezTo>
                    <a:cubicBezTo>
                      <a:pt x="1307042" y="473058"/>
                      <a:pt x="1283058" y="507314"/>
                      <a:pt x="1256830" y="502161"/>
                    </a:cubicBezTo>
                    <a:cubicBezTo>
                      <a:pt x="1255007" y="509263"/>
                      <a:pt x="1251781" y="516086"/>
                      <a:pt x="1247293" y="522631"/>
                    </a:cubicBezTo>
                    <a:cubicBezTo>
                      <a:pt x="1239158" y="533911"/>
                      <a:pt x="1226675" y="546025"/>
                      <a:pt x="1219241" y="559115"/>
                    </a:cubicBezTo>
                    <a:cubicBezTo>
                      <a:pt x="1231584" y="576939"/>
                      <a:pt x="1225272" y="608689"/>
                      <a:pt x="1212649" y="624424"/>
                    </a:cubicBezTo>
                    <a:cubicBezTo>
                      <a:pt x="1200026" y="640160"/>
                      <a:pt x="1180391" y="656174"/>
                      <a:pt x="1160615" y="665921"/>
                    </a:cubicBezTo>
                    <a:cubicBezTo>
                      <a:pt x="1160895" y="669124"/>
                      <a:pt x="1160053" y="672466"/>
                      <a:pt x="1157248" y="674833"/>
                    </a:cubicBezTo>
                    <a:cubicBezTo>
                      <a:pt x="1146449" y="684581"/>
                      <a:pt x="1132703" y="691126"/>
                      <a:pt x="1124709" y="703937"/>
                    </a:cubicBezTo>
                    <a:cubicBezTo>
                      <a:pt x="1116013" y="717862"/>
                      <a:pt x="1125831" y="724685"/>
                      <a:pt x="1127935" y="738054"/>
                    </a:cubicBezTo>
                    <a:cubicBezTo>
                      <a:pt x="1129197" y="737496"/>
                      <a:pt x="1130600" y="737496"/>
                      <a:pt x="1131862" y="736939"/>
                    </a:cubicBezTo>
                    <a:lnTo>
                      <a:pt x="1133405" y="735825"/>
                    </a:lnTo>
                    <a:cubicBezTo>
                      <a:pt x="1131581" y="718976"/>
                      <a:pt x="1138735" y="699899"/>
                      <a:pt x="1149254" y="688062"/>
                    </a:cubicBezTo>
                    <a:cubicBezTo>
                      <a:pt x="1155565" y="680960"/>
                      <a:pt x="1176464" y="664529"/>
                      <a:pt x="1189087" y="667871"/>
                    </a:cubicBezTo>
                    <a:cubicBezTo>
                      <a:pt x="1199606" y="655059"/>
                      <a:pt x="1219241" y="644337"/>
                      <a:pt x="1230041" y="643223"/>
                    </a:cubicBezTo>
                    <a:cubicBezTo>
                      <a:pt x="1229761" y="621500"/>
                      <a:pt x="1232426" y="590308"/>
                      <a:pt x="1251641" y="580003"/>
                    </a:cubicBezTo>
                    <a:cubicBezTo>
                      <a:pt x="1252903" y="579446"/>
                      <a:pt x="1254305" y="579167"/>
                      <a:pt x="1255568" y="579167"/>
                    </a:cubicBezTo>
                    <a:cubicBezTo>
                      <a:pt x="1252903" y="563432"/>
                      <a:pt x="1278570" y="541987"/>
                      <a:pt x="1289650" y="537949"/>
                    </a:cubicBezTo>
                    <a:cubicBezTo>
                      <a:pt x="1310548" y="530847"/>
                      <a:pt x="1326958" y="543519"/>
                      <a:pt x="1329482" y="562318"/>
                    </a:cubicBezTo>
                    <a:cubicBezTo>
                      <a:pt x="1346594" y="562318"/>
                      <a:pt x="1361742" y="578889"/>
                      <a:pt x="1361742" y="596713"/>
                    </a:cubicBezTo>
                    <a:cubicBezTo>
                      <a:pt x="1361742" y="604093"/>
                      <a:pt x="1359357" y="621639"/>
                      <a:pt x="1353326" y="633615"/>
                    </a:cubicBezTo>
                    <a:cubicBezTo>
                      <a:pt x="1361180" y="648515"/>
                      <a:pt x="1356692" y="668706"/>
                      <a:pt x="1344911" y="681378"/>
                    </a:cubicBezTo>
                    <a:cubicBezTo>
                      <a:pt x="1349960" y="693911"/>
                      <a:pt x="1350521" y="707279"/>
                      <a:pt x="1344069" y="720647"/>
                    </a:cubicBezTo>
                    <a:cubicBezTo>
                      <a:pt x="1338459" y="732762"/>
                      <a:pt x="1329763" y="742649"/>
                      <a:pt x="1322470" y="753371"/>
                    </a:cubicBezTo>
                    <a:cubicBezTo>
                      <a:pt x="1338319" y="763537"/>
                      <a:pt x="1343929" y="780386"/>
                      <a:pt x="1337758" y="798767"/>
                    </a:cubicBezTo>
                    <a:cubicBezTo>
                      <a:pt x="1335654" y="805312"/>
                      <a:pt x="1332708" y="813388"/>
                      <a:pt x="1328501" y="821326"/>
                    </a:cubicBezTo>
                    <a:cubicBezTo>
                      <a:pt x="1335934" y="831491"/>
                      <a:pt x="1339581" y="844859"/>
                      <a:pt x="1339020" y="856417"/>
                    </a:cubicBezTo>
                    <a:cubicBezTo>
                      <a:pt x="1338459" y="873684"/>
                      <a:pt x="1332428" y="890813"/>
                      <a:pt x="1323171" y="905434"/>
                    </a:cubicBezTo>
                    <a:cubicBezTo>
                      <a:pt x="1336355" y="911422"/>
                      <a:pt x="1345051" y="925904"/>
                      <a:pt x="1345331" y="940247"/>
                    </a:cubicBezTo>
                    <a:cubicBezTo>
                      <a:pt x="1345331" y="943171"/>
                      <a:pt x="1344771" y="946235"/>
                      <a:pt x="1344069" y="949716"/>
                    </a:cubicBezTo>
                    <a:cubicBezTo>
                      <a:pt x="1350100" y="959464"/>
                      <a:pt x="1353326" y="972553"/>
                      <a:pt x="1351783" y="980908"/>
                    </a:cubicBezTo>
                    <a:cubicBezTo>
                      <a:pt x="1348557" y="998454"/>
                      <a:pt x="1336215" y="1013215"/>
                      <a:pt x="1321207" y="1022127"/>
                    </a:cubicBezTo>
                    <a:cubicBezTo>
                      <a:pt x="1308023" y="1030203"/>
                      <a:pt x="1291052" y="1037584"/>
                      <a:pt x="1275063" y="1033406"/>
                    </a:cubicBezTo>
                    <a:cubicBezTo>
                      <a:pt x="1262721" y="1030203"/>
                      <a:pt x="1254446" y="1018785"/>
                      <a:pt x="1256269" y="1006948"/>
                    </a:cubicBezTo>
                    <a:cubicBezTo>
                      <a:pt x="1248275" y="1005834"/>
                      <a:pt x="1240420" y="1003746"/>
                      <a:pt x="1233547" y="1000125"/>
                    </a:cubicBezTo>
                    <a:cubicBezTo>
                      <a:pt x="1227236" y="996644"/>
                      <a:pt x="1218821" y="988010"/>
                      <a:pt x="1215034" y="979098"/>
                    </a:cubicBezTo>
                    <a:cubicBezTo>
                      <a:pt x="1202691" y="975477"/>
                      <a:pt x="1190489" y="968376"/>
                      <a:pt x="1182775" y="960717"/>
                    </a:cubicBezTo>
                    <a:cubicBezTo>
                      <a:pt x="1175341" y="953336"/>
                      <a:pt x="1166365" y="941361"/>
                      <a:pt x="1163700" y="929246"/>
                    </a:cubicBezTo>
                    <a:cubicBezTo>
                      <a:pt x="1151498" y="928967"/>
                      <a:pt x="1139716" y="924511"/>
                      <a:pt x="1132283" y="914764"/>
                    </a:cubicBezTo>
                    <a:cubicBezTo>
                      <a:pt x="1128917" y="910308"/>
                      <a:pt x="1126532" y="905016"/>
                      <a:pt x="1125691" y="899585"/>
                    </a:cubicBezTo>
                    <a:cubicBezTo>
                      <a:pt x="1105354" y="915321"/>
                      <a:pt x="1073095" y="909054"/>
                      <a:pt x="1045464" y="904877"/>
                    </a:cubicBezTo>
                    <a:cubicBezTo>
                      <a:pt x="1048410" y="912536"/>
                      <a:pt x="1052337" y="919359"/>
                      <a:pt x="1061594" y="922980"/>
                    </a:cubicBezTo>
                    <a:lnTo>
                      <a:pt x="1064539" y="923815"/>
                    </a:lnTo>
                    <a:cubicBezTo>
                      <a:pt x="1066923" y="922980"/>
                      <a:pt x="1069308" y="922701"/>
                      <a:pt x="1071973" y="922701"/>
                    </a:cubicBezTo>
                    <a:cubicBezTo>
                      <a:pt x="1077022" y="922422"/>
                      <a:pt x="1082212" y="923536"/>
                      <a:pt x="1087541" y="925347"/>
                    </a:cubicBezTo>
                    <a:cubicBezTo>
                      <a:pt x="1089645" y="925904"/>
                      <a:pt x="1091749" y="926600"/>
                      <a:pt x="1093291" y="927714"/>
                    </a:cubicBezTo>
                    <a:cubicBezTo>
                      <a:pt x="1101707" y="931892"/>
                      <a:pt x="1109421" y="938437"/>
                      <a:pt x="1114611" y="946374"/>
                    </a:cubicBezTo>
                    <a:cubicBezTo>
                      <a:pt x="1131581" y="949716"/>
                      <a:pt x="1149534" y="962666"/>
                      <a:pt x="1158651" y="977566"/>
                    </a:cubicBezTo>
                    <a:cubicBezTo>
                      <a:pt x="1170993" y="982022"/>
                      <a:pt x="1182915" y="993023"/>
                      <a:pt x="1189788" y="1005416"/>
                    </a:cubicBezTo>
                    <a:cubicBezTo>
                      <a:pt x="1210125" y="994415"/>
                      <a:pt x="1231724" y="1015582"/>
                      <a:pt x="1237615" y="1036887"/>
                    </a:cubicBezTo>
                    <a:cubicBezTo>
                      <a:pt x="1250238" y="1036887"/>
                      <a:pt x="1264825" y="1043154"/>
                      <a:pt x="1272539" y="1049002"/>
                    </a:cubicBezTo>
                    <a:cubicBezTo>
                      <a:pt x="1274643" y="1050534"/>
                      <a:pt x="1277027" y="1052484"/>
                      <a:pt x="1279131" y="1054712"/>
                    </a:cubicBezTo>
                    <a:cubicBezTo>
                      <a:pt x="1301010" y="1054433"/>
                      <a:pt x="1321909" y="1072257"/>
                      <a:pt x="1319244" y="1095930"/>
                    </a:cubicBezTo>
                    <a:cubicBezTo>
                      <a:pt x="1318963" y="1098297"/>
                      <a:pt x="1318402" y="1100386"/>
                      <a:pt x="1317982" y="1102475"/>
                    </a:cubicBezTo>
                    <a:cubicBezTo>
                      <a:pt x="1319524" y="1108463"/>
                      <a:pt x="1320085" y="1117932"/>
                      <a:pt x="1319244" y="1127958"/>
                    </a:cubicBezTo>
                    <a:cubicBezTo>
                      <a:pt x="1322189" y="1138123"/>
                      <a:pt x="1322750" y="1149403"/>
                      <a:pt x="1322189" y="1158315"/>
                    </a:cubicBezTo>
                    <a:cubicBezTo>
                      <a:pt x="1321909" y="1167505"/>
                      <a:pt x="1317421" y="1182684"/>
                      <a:pt x="1306901" y="1183798"/>
                    </a:cubicBezTo>
                    <a:cubicBezTo>
                      <a:pt x="1305078" y="1196887"/>
                      <a:pt x="1292595" y="1208724"/>
                      <a:pt x="1278429" y="1209559"/>
                    </a:cubicBezTo>
                    <a:cubicBezTo>
                      <a:pt x="1266788" y="1210116"/>
                      <a:pt x="1253043" y="1208306"/>
                      <a:pt x="1243085" y="1203015"/>
                    </a:cubicBezTo>
                    <a:lnTo>
                      <a:pt x="1242243" y="1203572"/>
                    </a:lnTo>
                    <a:cubicBezTo>
                      <a:pt x="1228218" y="1208027"/>
                      <a:pt x="1216296" y="1193128"/>
                      <a:pt x="1207881" y="1184215"/>
                    </a:cubicBezTo>
                    <a:cubicBezTo>
                      <a:pt x="1204234" y="1180316"/>
                      <a:pt x="1200166" y="1176417"/>
                      <a:pt x="1196239" y="1172379"/>
                    </a:cubicBezTo>
                    <a:lnTo>
                      <a:pt x="1195959" y="1172936"/>
                    </a:lnTo>
                    <a:cubicBezTo>
                      <a:pt x="1200166" y="1183380"/>
                      <a:pt x="1202831" y="1195216"/>
                      <a:pt x="1209423" y="1203293"/>
                    </a:cubicBezTo>
                    <a:cubicBezTo>
                      <a:pt x="1218961" y="1215408"/>
                      <a:pt x="1230883" y="1219307"/>
                      <a:pt x="1245610" y="1221953"/>
                    </a:cubicBezTo>
                    <a:cubicBezTo>
                      <a:pt x="1251500" y="1223067"/>
                      <a:pt x="1257251" y="1224042"/>
                      <a:pt x="1261739" y="1226966"/>
                    </a:cubicBezTo>
                    <a:cubicBezTo>
                      <a:pt x="1266227" y="1225434"/>
                      <a:pt x="1271978" y="1226409"/>
                      <a:pt x="1275484" y="1230447"/>
                    </a:cubicBezTo>
                    <a:cubicBezTo>
                      <a:pt x="1290772" y="1248550"/>
                      <a:pt x="1283198" y="1275843"/>
                      <a:pt x="1267630" y="1290743"/>
                    </a:cubicBezTo>
                    <a:cubicBezTo>
                      <a:pt x="1259495" y="1298541"/>
                      <a:pt x="1246030" y="1306478"/>
                      <a:pt x="1232987" y="1307732"/>
                    </a:cubicBezTo>
                    <a:cubicBezTo>
                      <a:pt x="1232145" y="1320543"/>
                      <a:pt x="1222748" y="1332658"/>
                      <a:pt x="1211387" y="1338645"/>
                    </a:cubicBezTo>
                    <a:cubicBezTo>
                      <a:pt x="1205075" y="1342127"/>
                      <a:pt x="1195258" y="1344633"/>
                      <a:pt x="1186281" y="1344633"/>
                    </a:cubicBezTo>
                    <a:cubicBezTo>
                      <a:pt x="1185159" y="1350343"/>
                      <a:pt x="1181513" y="1356470"/>
                      <a:pt x="1178147" y="1359812"/>
                    </a:cubicBezTo>
                    <a:cubicBezTo>
                      <a:pt x="1161035" y="1377357"/>
                      <a:pt x="1134527" y="1372066"/>
                      <a:pt x="1119239" y="1354799"/>
                    </a:cubicBezTo>
                    <a:cubicBezTo>
                      <a:pt x="1112086" y="1346861"/>
                      <a:pt x="1105774" y="1335164"/>
                      <a:pt x="1105494" y="1324442"/>
                    </a:cubicBezTo>
                    <a:cubicBezTo>
                      <a:pt x="1105213" y="1315808"/>
                      <a:pt x="1106336" y="1303275"/>
                      <a:pt x="1114190" y="1297984"/>
                    </a:cubicBezTo>
                    <a:cubicBezTo>
                      <a:pt x="1092029" y="1290325"/>
                      <a:pt x="1074076" y="1267766"/>
                      <a:pt x="1092310" y="1247436"/>
                    </a:cubicBezTo>
                    <a:cubicBezTo>
                      <a:pt x="1086279" y="1244511"/>
                      <a:pt x="1080669" y="1240891"/>
                      <a:pt x="1076741" y="1236156"/>
                    </a:cubicBezTo>
                    <a:cubicBezTo>
                      <a:pt x="1068607" y="1226409"/>
                      <a:pt x="1066503" y="1211230"/>
                      <a:pt x="1073515" y="1201344"/>
                    </a:cubicBezTo>
                    <a:cubicBezTo>
                      <a:pt x="1063417" y="1188532"/>
                      <a:pt x="1060892" y="1166809"/>
                      <a:pt x="1052617" y="1153302"/>
                    </a:cubicBezTo>
                    <a:cubicBezTo>
                      <a:pt x="1047568" y="1144946"/>
                      <a:pt x="1042519" y="1138819"/>
                      <a:pt x="1036488" y="1133667"/>
                    </a:cubicBezTo>
                    <a:cubicBezTo>
                      <a:pt x="1038031" y="1137148"/>
                      <a:pt x="1039433" y="1140769"/>
                      <a:pt x="1041257" y="1144390"/>
                    </a:cubicBezTo>
                    <a:cubicBezTo>
                      <a:pt x="1049672" y="1160960"/>
                      <a:pt x="1060472" y="1181152"/>
                      <a:pt x="1058368" y="1200229"/>
                    </a:cubicBezTo>
                    <a:cubicBezTo>
                      <a:pt x="1064399" y="1206217"/>
                      <a:pt x="1068326" y="1215408"/>
                      <a:pt x="1068607" y="1223067"/>
                    </a:cubicBezTo>
                    <a:cubicBezTo>
                      <a:pt x="1069167" y="1234624"/>
                      <a:pt x="1067344" y="1245625"/>
                      <a:pt x="1063277" y="1255791"/>
                    </a:cubicBezTo>
                    <a:cubicBezTo>
                      <a:pt x="1080669" y="1266513"/>
                      <a:pt x="1091047" y="1290186"/>
                      <a:pt x="1081230" y="1308289"/>
                    </a:cubicBezTo>
                    <a:cubicBezTo>
                      <a:pt x="1102829" y="1331404"/>
                      <a:pt x="1100585" y="1403258"/>
                      <a:pt x="1053459" y="1400334"/>
                    </a:cubicBezTo>
                    <a:lnTo>
                      <a:pt x="1052197" y="1399777"/>
                    </a:lnTo>
                    <a:cubicBezTo>
                      <a:pt x="1032982" y="1415791"/>
                      <a:pt x="1001564" y="1429716"/>
                      <a:pt x="983331" y="1408411"/>
                    </a:cubicBezTo>
                    <a:cubicBezTo>
                      <a:pt x="982069" y="1406879"/>
                      <a:pt x="981788" y="1404929"/>
                      <a:pt x="982069" y="1402841"/>
                    </a:cubicBezTo>
                    <a:cubicBezTo>
                      <a:pt x="979404" y="1402283"/>
                      <a:pt x="977020" y="1401726"/>
                      <a:pt x="974635" y="1400473"/>
                    </a:cubicBezTo>
                    <a:cubicBezTo>
                      <a:pt x="964537" y="1395460"/>
                      <a:pt x="952755" y="1385991"/>
                      <a:pt x="951072" y="1374294"/>
                    </a:cubicBezTo>
                    <a:cubicBezTo>
                      <a:pt x="940553" y="1377218"/>
                      <a:pt x="929192" y="1376104"/>
                      <a:pt x="918392" y="1371091"/>
                    </a:cubicBezTo>
                    <a:cubicBezTo>
                      <a:pt x="908855" y="1366913"/>
                      <a:pt x="908154" y="1356609"/>
                      <a:pt x="910959" y="1347001"/>
                    </a:cubicBezTo>
                    <a:cubicBezTo>
                      <a:pt x="901702" y="1346722"/>
                      <a:pt x="892726" y="1344633"/>
                      <a:pt x="884030" y="1338924"/>
                    </a:cubicBezTo>
                    <a:cubicBezTo>
                      <a:pt x="875614" y="1333354"/>
                      <a:pt x="868742" y="1326531"/>
                      <a:pt x="860046" y="1321935"/>
                    </a:cubicBezTo>
                    <a:cubicBezTo>
                      <a:pt x="847704" y="1340595"/>
                      <a:pt x="824140" y="1354242"/>
                      <a:pt x="802260" y="1342405"/>
                    </a:cubicBezTo>
                    <a:cubicBezTo>
                      <a:pt x="784027" y="1332658"/>
                      <a:pt x="765513" y="1303554"/>
                      <a:pt x="782765" y="1285451"/>
                    </a:cubicBezTo>
                    <a:lnTo>
                      <a:pt x="781924" y="1282805"/>
                    </a:lnTo>
                    <a:cubicBezTo>
                      <a:pt x="778277" y="1274451"/>
                      <a:pt x="774490" y="1265817"/>
                      <a:pt x="772667" y="1256626"/>
                    </a:cubicBezTo>
                    <a:cubicBezTo>
                      <a:pt x="769160" y="1237270"/>
                      <a:pt x="778417" y="1220978"/>
                      <a:pt x="798053" y="1216243"/>
                    </a:cubicBezTo>
                    <a:lnTo>
                      <a:pt x="798333" y="1216243"/>
                    </a:lnTo>
                    <a:cubicBezTo>
                      <a:pt x="801559" y="1211509"/>
                      <a:pt x="806468" y="1206217"/>
                      <a:pt x="802822" y="1201761"/>
                    </a:cubicBezTo>
                    <a:cubicBezTo>
                      <a:pt x="798333" y="1196191"/>
                      <a:pt x="791741" y="1192571"/>
                      <a:pt x="786692" y="1187557"/>
                    </a:cubicBezTo>
                    <a:cubicBezTo>
                      <a:pt x="776594" y="1178367"/>
                      <a:pt x="766355" y="1159986"/>
                      <a:pt x="777716" y="1148428"/>
                    </a:cubicBezTo>
                    <a:cubicBezTo>
                      <a:pt x="777435" y="1146617"/>
                      <a:pt x="777155" y="1144807"/>
                      <a:pt x="777996" y="1142718"/>
                    </a:cubicBezTo>
                    <a:cubicBezTo>
                      <a:pt x="783326" y="1127262"/>
                      <a:pt x="793845" y="1112501"/>
                      <a:pt x="788235" y="1095234"/>
                    </a:cubicBezTo>
                    <a:cubicBezTo>
                      <a:pt x="785290" y="1086322"/>
                      <a:pt x="780801" y="1078245"/>
                      <a:pt x="777996" y="1069333"/>
                    </a:cubicBezTo>
                    <a:cubicBezTo>
                      <a:pt x="775612" y="1063066"/>
                      <a:pt x="774350" y="1057079"/>
                      <a:pt x="773788" y="1050952"/>
                    </a:cubicBezTo>
                    <a:cubicBezTo>
                      <a:pt x="773508" y="1052484"/>
                      <a:pt x="772947" y="1053876"/>
                      <a:pt x="772947" y="1055686"/>
                    </a:cubicBezTo>
                    <a:cubicBezTo>
                      <a:pt x="772667" y="1060699"/>
                      <a:pt x="773508" y="1065712"/>
                      <a:pt x="774069" y="1070586"/>
                    </a:cubicBezTo>
                    <a:cubicBezTo>
                      <a:pt x="787253" y="1078941"/>
                      <a:pt x="783326" y="1102614"/>
                      <a:pt x="777014" y="1114172"/>
                    </a:cubicBezTo>
                    <a:cubicBezTo>
                      <a:pt x="772526" y="1122527"/>
                      <a:pt x="768038" y="1130882"/>
                      <a:pt x="763550" y="1139098"/>
                    </a:cubicBezTo>
                    <a:cubicBezTo>
                      <a:pt x="762287" y="1141465"/>
                      <a:pt x="761165" y="1144111"/>
                      <a:pt x="760044" y="1146478"/>
                    </a:cubicBezTo>
                    <a:lnTo>
                      <a:pt x="760885" y="1148845"/>
                    </a:lnTo>
                    <a:cubicBezTo>
                      <a:pt x="764812" y="1157758"/>
                      <a:pt x="770703" y="1166113"/>
                      <a:pt x="773508" y="1175582"/>
                    </a:cubicBezTo>
                    <a:cubicBezTo>
                      <a:pt x="776734" y="1186026"/>
                      <a:pt x="777996" y="1207331"/>
                      <a:pt x="766916" y="1213876"/>
                    </a:cubicBezTo>
                    <a:cubicBezTo>
                      <a:pt x="766636" y="1217357"/>
                      <a:pt x="766075" y="1220978"/>
                      <a:pt x="765794" y="1224320"/>
                    </a:cubicBezTo>
                    <a:cubicBezTo>
                      <a:pt x="765233" y="1233511"/>
                      <a:pt x="765794" y="1242701"/>
                      <a:pt x="765794" y="1252170"/>
                    </a:cubicBezTo>
                    <a:cubicBezTo>
                      <a:pt x="765513" y="1268463"/>
                      <a:pt x="764672" y="1293806"/>
                      <a:pt x="749945" y="1304390"/>
                    </a:cubicBezTo>
                    <a:cubicBezTo>
                      <a:pt x="744615" y="1319568"/>
                      <a:pt x="730590" y="1336417"/>
                      <a:pt x="719509" y="1343380"/>
                    </a:cubicBezTo>
                    <a:cubicBezTo>
                      <a:pt x="704783" y="1353128"/>
                      <a:pt x="681781" y="1356470"/>
                      <a:pt x="670140" y="1340177"/>
                    </a:cubicBezTo>
                    <a:lnTo>
                      <a:pt x="670140" y="1339899"/>
                    </a:lnTo>
                    <a:cubicBezTo>
                      <a:pt x="660602" y="1343798"/>
                      <a:pt x="648260" y="1342544"/>
                      <a:pt x="639563" y="1338088"/>
                    </a:cubicBezTo>
                    <a:cubicBezTo>
                      <a:pt x="625819" y="1330987"/>
                      <a:pt x="618385" y="1316783"/>
                      <a:pt x="615299" y="1302440"/>
                    </a:cubicBezTo>
                    <a:cubicBezTo>
                      <a:pt x="611793" y="1286426"/>
                      <a:pt x="612635" y="1268602"/>
                      <a:pt x="619227" y="1253702"/>
                    </a:cubicBezTo>
                    <a:cubicBezTo>
                      <a:pt x="623434" y="1244511"/>
                      <a:pt x="630868" y="1232257"/>
                      <a:pt x="641387" y="1228219"/>
                    </a:cubicBezTo>
                    <a:cubicBezTo>
                      <a:pt x="636618" y="1209281"/>
                      <a:pt x="638442" y="1189368"/>
                      <a:pt x="650925" y="1173911"/>
                    </a:cubicBezTo>
                    <a:lnTo>
                      <a:pt x="651766" y="1173354"/>
                    </a:lnTo>
                    <a:cubicBezTo>
                      <a:pt x="651766" y="1169455"/>
                      <a:pt x="651485" y="1165695"/>
                      <a:pt x="652327" y="1162075"/>
                    </a:cubicBezTo>
                    <a:cubicBezTo>
                      <a:pt x="654992" y="1149960"/>
                      <a:pt x="659200" y="1131439"/>
                      <a:pt x="670560" y="1123502"/>
                    </a:cubicBezTo>
                    <a:cubicBezTo>
                      <a:pt x="665230" y="1105678"/>
                      <a:pt x="664249" y="1087297"/>
                      <a:pt x="673786" y="1071561"/>
                    </a:cubicBezTo>
                    <a:cubicBezTo>
                      <a:pt x="679116" y="1062649"/>
                      <a:pt x="688373" y="1060560"/>
                      <a:pt x="695947" y="1062927"/>
                    </a:cubicBezTo>
                    <a:cubicBezTo>
                      <a:pt x="697209" y="1045382"/>
                      <a:pt x="696788" y="1027836"/>
                      <a:pt x="702539" y="1010708"/>
                    </a:cubicBezTo>
                    <a:cubicBezTo>
                      <a:pt x="705204" y="1003328"/>
                      <a:pt x="712637" y="999707"/>
                      <a:pt x="719930" y="999150"/>
                    </a:cubicBezTo>
                    <a:cubicBezTo>
                      <a:pt x="723577" y="989403"/>
                      <a:pt x="729187" y="981326"/>
                      <a:pt x="737041" y="975616"/>
                    </a:cubicBezTo>
                    <a:cubicBezTo>
                      <a:pt x="735499" y="972971"/>
                      <a:pt x="734096" y="969908"/>
                      <a:pt x="733395" y="966705"/>
                    </a:cubicBezTo>
                    <a:lnTo>
                      <a:pt x="732273" y="966426"/>
                    </a:lnTo>
                    <a:cubicBezTo>
                      <a:pt x="716704" y="961691"/>
                      <a:pt x="714040" y="928132"/>
                      <a:pt x="709551" y="915321"/>
                    </a:cubicBezTo>
                    <a:cubicBezTo>
                      <a:pt x="708710" y="912953"/>
                      <a:pt x="707728" y="910586"/>
                      <a:pt x="706887" y="908219"/>
                    </a:cubicBezTo>
                    <a:cubicBezTo>
                      <a:pt x="705624" y="910029"/>
                      <a:pt x="704783" y="912118"/>
                      <a:pt x="703240" y="913928"/>
                    </a:cubicBezTo>
                    <a:lnTo>
                      <a:pt x="703240" y="914207"/>
                    </a:lnTo>
                    <a:cubicBezTo>
                      <a:pt x="711375" y="946513"/>
                      <a:pt x="717967" y="993858"/>
                      <a:pt x="681079" y="1004720"/>
                    </a:cubicBezTo>
                    <a:cubicBezTo>
                      <a:pt x="681921" y="1016974"/>
                      <a:pt x="682903" y="1029368"/>
                      <a:pt x="679957" y="1041204"/>
                    </a:cubicBezTo>
                    <a:cubicBezTo>
                      <a:pt x="677012" y="1052484"/>
                      <a:pt x="667615" y="1064738"/>
                      <a:pt x="655974" y="1067105"/>
                    </a:cubicBezTo>
                    <a:cubicBezTo>
                      <a:pt x="649943" y="1097323"/>
                      <a:pt x="638582" y="1132136"/>
                      <a:pt x="613476" y="1149124"/>
                    </a:cubicBezTo>
                    <a:cubicBezTo>
                      <a:pt x="613196" y="1154137"/>
                      <a:pt x="612635" y="1159150"/>
                      <a:pt x="612635" y="1164024"/>
                    </a:cubicBezTo>
                    <a:cubicBezTo>
                      <a:pt x="612635" y="1175304"/>
                      <a:pt x="612915" y="1186861"/>
                      <a:pt x="609689" y="1197862"/>
                    </a:cubicBezTo>
                    <a:cubicBezTo>
                      <a:pt x="604921" y="1213598"/>
                      <a:pt x="593559" y="1222510"/>
                      <a:pt x="579815" y="1227801"/>
                    </a:cubicBezTo>
                    <a:cubicBezTo>
                      <a:pt x="578692" y="1233371"/>
                      <a:pt x="577430" y="1238802"/>
                      <a:pt x="577150" y="1244093"/>
                    </a:cubicBezTo>
                    <a:cubicBezTo>
                      <a:pt x="576869" y="1253006"/>
                      <a:pt x="577430" y="1263171"/>
                      <a:pt x="572661" y="1271108"/>
                    </a:cubicBezTo>
                    <a:cubicBezTo>
                      <a:pt x="561020" y="1291300"/>
                      <a:pt x="533250" y="1306478"/>
                      <a:pt x="508004" y="1309403"/>
                    </a:cubicBezTo>
                    <a:cubicBezTo>
                      <a:pt x="506881" y="1311492"/>
                      <a:pt x="505339" y="1313302"/>
                      <a:pt x="503796" y="1314973"/>
                    </a:cubicBezTo>
                    <a:cubicBezTo>
                      <a:pt x="492155" y="1327088"/>
                      <a:pt x="477708" y="1330151"/>
                      <a:pt x="461579" y="1326531"/>
                    </a:cubicBezTo>
                    <a:cubicBezTo>
                      <a:pt x="457371" y="1325695"/>
                      <a:pt x="453865" y="1322632"/>
                      <a:pt x="453444" y="1318175"/>
                    </a:cubicBezTo>
                    <a:cubicBezTo>
                      <a:pt x="452602" y="1306061"/>
                      <a:pt x="453444" y="1272501"/>
                      <a:pt x="468031" y="1264425"/>
                    </a:cubicBezTo>
                    <a:lnTo>
                      <a:pt x="469293" y="1262336"/>
                    </a:lnTo>
                    <a:cubicBezTo>
                      <a:pt x="464243" y="1236853"/>
                      <a:pt x="484300" y="1211926"/>
                      <a:pt x="501552" y="1191039"/>
                    </a:cubicBezTo>
                    <a:cubicBezTo>
                      <a:pt x="500991" y="1185051"/>
                      <a:pt x="501832" y="1178646"/>
                      <a:pt x="502393" y="1172936"/>
                    </a:cubicBezTo>
                    <a:cubicBezTo>
                      <a:pt x="502674" y="1167923"/>
                      <a:pt x="502393" y="1161935"/>
                      <a:pt x="504497" y="1157479"/>
                    </a:cubicBezTo>
                    <a:cubicBezTo>
                      <a:pt x="504778" y="1153859"/>
                      <a:pt x="505339" y="1152606"/>
                      <a:pt x="505339" y="1152327"/>
                    </a:cubicBezTo>
                    <a:close/>
                    <a:moveTo>
                      <a:pt x="1341124" y="605904"/>
                    </a:moveTo>
                    <a:cubicBezTo>
                      <a:pt x="1341404" y="600194"/>
                      <a:pt x="1341124" y="592535"/>
                      <a:pt x="1337197" y="587801"/>
                    </a:cubicBezTo>
                    <a:cubicBezTo>
                      <a:pt x="1333550" y="583345"/>
                      <a:pt x="1327379" y="584180"/>
                      <a:pt x="1322189" y="583623"/>
                    </a:cubicBezTo>
                    <a:cubicBezTo>
                      <a:pt x="1315317" y="587105"/>
                      <a:pt x="1305779" y="584180"/>
                      <a:pt x="1305078" y="574990"/>
                    </a:cubicBezTo>
                    <a:cubicBezTo>
                      <a:pt x="1304237" y="562875"/>
                      <a:pt x="1304798" y="550899"/>
                      <a:pt x="1289510" y="560090"/>
                    </a:cubicBezTo>
                    <a:cubicBezTo>
                      <a:pt x="1283759" y="563432"/>
                      <a:pt x="1278429" y="567749"/>
                      <a:pt x="1274783" y="573458"/>
                    </a:cubicBezTo>
                    <a:cubicBezTo>
                      <a:pt x="1272118" y="577914"/>
                      <a:pt x="1271276" y="583902"/>
                      <a:pt x="1267069" y="587105"/>
                    </a:cubicBezTo>
                    <a:cubicBezTo>
                      <a:pt x="1265245" y="588358"/>
                      <a:pt x="1262861" y="588358"/>
                      <a:pt x="1261038" y="587383"/>
                    </a:cubicBezTo>
                    <a:lnTo>
                      <a:pt x="1260757" y="588219"/>
                    </a:lnTo>
                    <a:cubicBezTo>
                      <a:pt x="1254165" y="608689"/>
                      <a:pt x="1250939" y="628045"/>
                      <a:pt x="1252061" y="649768"/>
                    </a:cubicBezTo>
                    <a:cubicBezTo>
                      <a:pt x="1252342" y="661047"/>
                      <a:pt x="1238316" y="664668"/>
                      <a:pt x="1232566" y="658123"/>
                    </a:cubicBezTo>
                    <a:cubicBezTo>
                      <a:pt x="1225974" y="662858"/>
                      <a:pt x="1219101" y="667035"/>
                      <a:pt x="1213351" y="672605"/>
                    </a:cubicBezTo>
                    <a:cubicBezTo>
                      <a:pt x="1205356" y="679707"/>
                      <a:pt x="1205917" y="683885"/>
                      <a:pt x="1204935" y="693354"/>
                    </a:cubicBezTo>
                    <a:cubicBezTo>
                      <a:pt x="1204094" y="701013"/>
                      <a:pt x="1194697" y="704076"/>
                      <a:pt x="1189087" y="699620"/>
                    </a:cubicBezTo>
                    <a:cubicBezTo>
                      <a:pt x="1184318" y="695721"/>
                      <a:pt x="1181933" y="691265"/>
                      <a:pt x="1181372" y="687087"/>
                    </a:cubicBezTo>
                    <a:cubicBezTo>
                      <a:pt x="1177445" y="688898"/>
                      <a:pt x="1173378" y="691265"/>
                      <a:pt x="1170011" y="694468"/>
                    </a:cubicBezTo>
                    <a:cubicBezTo>
                      <a:pt x="1162859" y="701013"/>
                      <a:pt x="1157108" y="709925"/>
                      <a:pt x="1155425" y="719394"/>
                    </a:cubicBezTo>
                    <a:lnTo>
                      <a:pt x="1155144" y="721761"/>
                    </a:lnTo>
                    <a:cubicBezTo>
                      <a:pt x="1158651" y="721483"/>
                      <a:pt x="1161736" y="722875"/>
                      <a:pt x="1162298" y="727749"/>
                    </a:cubicBezTo>
                    <a:cubicBezTo>
                      <a:pt x="1162859" y="734572"/>
                      <a:pt x="1159913" y="740003"/>
                      <a:pt x="1155144" y="744598"/>
                    </a:cubicBezTo>
                    <a:lnTo>
                      <a:pt x="1155144" y="746687"/>
                    </a:lnTo>
                    <a:cubicBezTo>
                      <a:pt x="1154583" y="753510"/>
                      <a:pt x="1145887" y="756435"/>
                      <a:pt x="1140418" y="752953"/>
                    </a:cubicBezTo>
                    <a:cubicBezTo>
                      <a:pt x="1130179" y="756295"/>
                      <a:pt x="1118818" y="756852"/>
                      <a:pt x="1111665" y="753789"/>
                    </a:cubicBezTo>
                    <a:cubicBezTo>
                      <a:pt x="1106616" y="751422"/>
                      <a:pt x="1105634" y="742509"/>
                      <a:pt x="1111946" y="740978"/>
                    </a:cubicBezTo>
                    <a:lnTo>
                      <a:pt x="1115452" y="740421"/>
                    </a:lnTo>
                    <a:cubicBezTo>
                      <a:pt x="1102829" y="734711"/>
                      <a:pt x="1098060" y="716609"/>
                      <a:pt x="1103110" y="703241"/>
                    </a:cubicBezTo>
                    <a:cubicBezTo>
                      <a:pt x="1108439" y="688341"/>
                      <a:pt x="1122325" y="673859"/>
                      <a:pt x="1137192" y="664946"/>
                    </a:cubicBezTo>
                    <a:cubicBezTo>
                      <a:pt x="1137192" y="663693"/>
                      <a:pt x="1137472" y="662579"/>
                      <a:pt x="1138314" y="661604"/>
                    </a:cubicBezTo>
                    <a:cubicBezTo>
                      <a:pt x="1150656" y="642666"/>
                      <a:pt x="1174500" y="634868"/>
                      <a:pt x="1189087" y="617601"/>
                    </a:cubicBezTo>
                    <a:cubicBezTo>
                      <a:pt x="1198063" y="607157"/>
                      <a:pt x="1202551" y="596156"/>
                      <a:pt x="1202551" y="581952"/>
                    </a:cubicBezTo>
                    <a:cubicBezTo>
                      <a:pt x="1202551" y="571509"/>
                      <a:pt x="1199886" y="563293"/>
                      <a:pt x="1203813" y="553406"/>
                    </a:cubicBezTo>
                    <a:cubicBezTo>
                      <a:pt x="1204935" y="550760"/>
                      <a:pt x="1207460" y="550482"/>
                      <a:pt x="1209844" y="551596"/>
                    </a:cubicBezTo>
                    <a:cubicBezTo>
                      <a:pt x="1210686" y="543240"/>
                      <a:pt x="1213771" y="535582"/>
                      <a:pt x="1220363" y="526670"/>
                    </a:cubicBezTo>
                    <a:cubicBezTo>
                      <a:pt x="1231163" y="511770"/>
                      <a:pt x="1239438" y="500490"/>
                      <a:pt x="1235090" y="481274"/>
                    </a:cubicBezTo>
                    <a:cubicBezTo>
                      <a:pt x="1232426" y="469716"/>
                      <a:pt x="1251220" y="465817"/>
                      <a:pt x="1254867" y="476539"/>
                    </a:cubicBezTo>
                    <a:cubicBezTo>
                      <a:pt x="1255988" y="479742"/>
                      <a:pt x="1256409" y="482527"/>
                      <a:pt x="1256690" y="485451"/>
                    </a:cubicBezTo>
                    <a:cubicBezTo>
                      <a:pt x="1263843" y="483362"/>
                      <a:pt x="1270715" y="481274"/>
                      <a:pt x="1275905" y="475703"/>
                    </a:cubicBezTo>
                    <a:cubicBezTo>
                      <a:pt x="1282777" y="468602"/>
                      <a:pt x="1287266" y="459690"/>
                      <a:pt x="1288247" y="449803"/>
                    </a:cubicBezTo>
                    <a:cubicBezTo>
                      <a:pt x="1289089" y="439637"/>
                      <a:pt x="1287406" y="428358"/>
                      <a:pt x="1280393" y="420420"/>
                    </a:cubicBezTo>
                    <a:cubicBezTo>
                      <a:pt x="1272959" y="412066"/>
                      <a:pt x="1262721" y="411787"/>
                      <a:pt x="1252622" y="409420"/>
                    </a:cubicBezTo>
                    <a:lnTo>
                      <a:pt x="1252061" y="409141"/>
                    </a:lnTo>
                    <a:cubicBezTo>
                      <a:pt x="1250799" y="409141"/>
                      <a:pt x="1249677" y="408306"/>
                      <a:pt x="1248835" y="407331"/>
                    </a:cubicBezTo>
                    <a:cubicBezTo>
                      <a:pt x="1245189" y="404128"/>
                      <a:pt x="1243506" y="398976"/>
                      <a:pt x="1246170" y="395077"/>
                    </a:cubicBezTo>
                    <a:cubicBezTo>
                      <a:pt x="1244908" y="387975"/>
                      <a:pt x="1242664" y="380455"/>
                      <a:pt x="1238456" y="375164"/>
                    </a:cubicBezTo>
                    <a:cubicBezTo>
                      <a:pt x="1234810" y="369872"/>
                      <a:pt x="1224150" y="363327"/>
                      <a:pt x="1218680" y="370151"/>
                    </a:cubicBezTo>
                    <a:cubicBezTo>
                      <a:pt x="1211808" y="378506"/>
                      <a:pt x="1213912" y="392988"/>
                      <a:pt x="1213631" y="402875"/>
                    </a:cubicBezTo>
                    <a:cubicBezTo>
                      <a:pt x="1212509" y="431700"/>
                      <a:pt x="1199045" y="448689"/>
                      <a:pt x="1168188" y="445347"/>
                    </a:cubicBezTo>
                    <a:cubicBezTo>
                      <a:pt x="1164542" y="445068"/>
                      <a:pt x="1160334" y="441169"/>
                      <a:pt x="1160334" y="436991"/>
                    </a:cubicBezTo>
                    <a:cubicBezTo>
                      <a:pt x="1160334" y="430168"/>
                      <a:pt x="1160053" y="422509"/>
                      <a:pt x="1160615" y="414711"/>
                    </a:cubicBezTo>
                    <a:cubicBezTo>
                      <a:pt x="1154303" y="405242"/>
                      <a:pt x="1155846" y="388811"/>
                      <a:pt x="1157389" y="377949"/>
                    </a:cubicBezTo>
                    <a:lnTo>
                      <a:pt x="1158510" y="376835"/>
                    </a:lnTo>
                    <a:cubicBezTo>
                      <a:pt x="1156687" y="366809"/>
                      <a:pt x="1157669" y="355390"/>
                      <a:pt x="1157389" y="347174"/>
                    </a:cubicBezTo>
                    <a:cubicBezTo>
                      <a:pt x="1157389" y="337148"/>
                      <a:pt x="1157669" y="326983"/>
                      <a:pt x="1155846" y="316957"/>
                    </a:cubicBezTo>
                    <a:cubicBezTo>
                      <a:pt x="1154583" y="309855"/>
                      <a:pt x="1142942" y="288132"/>
                      <a:pt x="1135509" y="304702"/>
                    </a:cubicBezTo>
                    <a:cubicBezTo>
                      <a:pt x="1125691" y="325869"/>
                      <a:pt x="1131020" y="352744"/>
                      <a:pt x="1130740" y="375164"/>
                    </a:cubicBezTo>
                    <a:cubicBezTo>
                      <a:pt x="1130459" y="387418"/>
                      <a:pt x="1131862" y="407192"/>
                      <a:pt x="1118538" y="413736"/>
                    </a:cubicBezTo>
                    <a:cubicBezTo>
                      <a:pt x="1116714" y="432118"/>
                      <a:pt x="1116714" y="449106"/>
                      <a:pt x="1116434" y="467766"/>
                    </a:cubicBezTo>
                    <a:cubicBezTo>
                      <a:pt x="1116434" y="479324"/>
                      <a:pt x="1119379" y="492971"/>
                      <a:pt x="1107177" y="498680"/>
                    </a:cubicBezTo>
                    <a:cubicBezTo>
                      <a:pt x="1105634" y="499794"/>
                      <a:pt x="1102969" y="499237"/>
                      <a:pt x="1101707" y="497845"/>
                    </a:cubicBezTo>
                    <a:lnTo>
                      <a:pt x="1099884" y="496034"/>
                    </a:lnTo>
                    <a:cubicBezTo>
                      <a:pt x="1096237" y="499933"/>
                      <a:pt x="1090907" y="502022"/>
                      <a:pt x="1087401" y="506478"/>
                    </a:cubicBezTo>
                    <a:cubicBezTo>
                      <a:pt x="1078986" y="517201"/>
                      <a:pt x="1074217" y="530012"/>
                      <a:pt x="1070991" y="543240"/>
                    </a:cubicBezTo>
                    <a:cubicBezTo>
                      <a:pt x="1064960" y="567610"/>
                      <a:pt x="1060892" y="592535"/>
                      <a:pt x="1054300" y="616904"/>
                    </a:cubicBezTo>
                    <a:cubicBezTo>
                      <a:pt x="1051075" y="629716"/>
                      <a:pt x="1046867" y="649350"/>
                      <a:pt x="1036348" y="659655"/>
                    </a:cubicBezTo>
                    <a:cubicBezTo>
                      <a:pt x="1024987" y="678593"/>
                      <a:pt x="989081" y="689872"/>
                      <a:pt x="981648" y="665364"/>
                    </a:cubicBezTo>
                    <a:cubicBezTo>
                      <a:pt x="981367" y="663832"/>
                      <a:pt x="981648" y="662718"/>
                      <a:pt x="981928" y="661465"/>
                    </a:cubicBezTo>
                    <a:cubicBezTo>
                      <a:pt x="976318" y="651996"/>
                      <a:pt x="984593" y="635007"/>
                      <a:pt x="989362" y="627348"/>
                    </a:cubicBezTo>
                    <a:cubicBezTo>
                      <a:pt x="995673" y="617462"/>
                      <a:pt x="1004650" y="606321"/>
                      <a:pt x="1006754" y="594624"/>
                    </a:cubicBezTo>
                    <a:cubicBezTo>
                      <a:pt x="1008577" y="584180"/>
                      <a:pt x="1004650" y="574433"/>
                      <a:pt x="1007595" y="564407"/>
                    </a:cubicBezTo>
                    <a:cubicBezTo>
                      <a:pt x="1008437" y="562318"/>
                      <a:pt x="1011522" y="561204"/>
                      <a:pt x="1013346" y="562040"/>
                    </a:cubicBezTo>
                    <a:lnTo>
                      <a:pt x="1014187" y="562596"/>
                    </a:lnTo>
                    <a:cubicBezTo>
                      <a:pt x="1018395" y="554798"/>
                      <a:pt x="1024005" y="546861"/>
                      <a:pt x="1026810" y="539481"/>
                    </a:cubicBezTo>
                    <a:cubicBezTo>
                      <a:pt x="1030737" y="528758"/>
                      <a:pt x="1033683" y="517201"/>
                      <a:pt x="1031299" y="505643"/>
                    </a:cubicBezTo>
                    <a:cubicBezTo>
                      <a:pt x="1029756" y="498819"/>
                      <a:pt x="1029756" y="497566"/>
                      <a:pt x="1032420" y="491439"/>
                    </a:cubicBezTo>
                    <a:cubicBezTo>
                      <a:pt x="1032982" y="490186"/>
                      <a:pt x="1034524" y="488793"/>
                      <a:pt x="1036348" y="488793"/>
                    </a:cubicBezTo>
                    <a:lnTo>
                      <a:pt x="1037891" y="489350"/>
                    </a:lnTo>
                    <a:cubicBezTo>
                      <a:pt x="1049812" y="474729"/>
                      <a:pt x="1061874" y="461082"/>
                      <a:pt x="1063557" y="440612"/>
                    </a:cubicBezTo>
                    <a:cubicBezTo>
                      <a:pt x="1064118" y="436435"/>
                      <a:pt x="1062295" y="424598"/>
                      <a:pt x="1064680" y="417218"/>
                    </a:cubicBezTo>
                    <a:cubicBezTo>
                      <a:pt x="1063838" y="402596"/>
                      <a:pt x="1078144" y="388114"/>
                      <a:pt x="1084736" y="375999"/>
                    </a:cubicBezTo>
                    <a:cubicBezTo>
                      <a:pt x="1088663" y="368619"/>
                      <a:pt x="1095536" y="357340"/>
                      <a:pt x="1091047" y="348706"/>
                    </a:cubicBezTo>
                    <a:cubicBezTo>
                      <a:pt x="1087822" y="342440"/>
                      <a:pt x="1081791" y="339515"/>
                      <a:pt x="1077022" y="335059"/>
                    </a:cubicBezTo>
                    <a:cubicBezTo>
                      <a:pt x="1074638" y="338541"/>
                      <a:pt x="1072534" y="341883"/>
                      <a:pt x="1071272" y="345782"/>
                    </a:cubicBezTo>
                    <a:cubicBezTo>
                      <a:pt x="1070710" y="347592"/>
                      <a:pt x="1068046" y="346896"/>
                      <a:pt x="1067905" y="345225"/>
                    </a:cubicBezTo>
                    <a:cubicBezTo>
                      <a:pt x="1063978" y="328375"/>
                      <a:pt x="1066363" y="315286"/>
                      <a:pt x="1081370" y="304563"/>
                    </a:cubicBezTo>
                    <a:cubicBezTo>
                      <a:pt x="1084596" y="302196"/>
                      <a:pt x="1089084" y="302475"/>
                      <a:pt x="1092170" y="304842"/>
                    </a:cubicBezTo>
                    <a:cubicBezTo>
                      <a:pt x="1093432" y="305956"/>
                      <a:pt x="1094273" y="306931"/>
                      <a:pt x="1095115" y="308741"/>
                    </a:cubicBezTo>
                    <a:lnTo>
                      <a:pt x="1095115" y="312222"/>
                    </a:lnTo>
                    <a:cubicBezTo>
                      <a:pt x="1102969" y="302057"/>
                      <a:pt x="1108299" y="291474"/>
                      <a:pt x="1101707" y="276852"/>
                    </a:cubicBezTo>
                    <a:cubicBezTo>
                      <a:pt x="1096658" y="265851"/>
                      <a:pt x="1089785" y="255825"/>
                      <a:pt x="1084035" y="245381"/>
                    </a:cubicBezTo>
                    <a:cubicBezTo>
                      <a:pt x="1076040" y="231456"/>
                      <a:pt x="1073235" y="217113"/>
                      <a:pt x="1077442" y="202631"/>
                    </a:cubicBezTo>
                    <a:cubicBezTo>
                      <a:pt x="1068186" y="200542"/>
                      <a:pt x="1058929" y="202631"/>
                      <a:pt x="1050233" y="208201"/>
                    </a:cubicBezTo>
                    <a:cubicBezTo>
                      <a:pt x="1043922" y="211822"/>
                      <a:pt x="1032841" y="205834"/>
                      <a:pt x="1037610" y="198175"/>
                    </a:cubicBezTo>
                    <a:cubicBezTo>
                      <a:pt x="1038451" y="196922"/>
                      <a:pt x="1039433" y="195808"/>
                      <a:pt x="1040275" y="194694"/>
                    </a:cubicBezTo>
                    <a:cubicBezTo>
                      <a:pt x="1039012" y="187035"/>
                      <a:pt x="1039153" y="179237"/>
                      <a:pt x="1033122" y="172692"/>
                    </a:cubicBezTo>
                    <a:cubicBezTo>
                      <a:pt x="1028073" y="167400"/>
                      <a:pt x="1020218" y="165312"/>
                      <a:pt x="1012785" y="166147"/>
                    </a:cubicBezTo>
                    <a:cubicBezTo>
                      <a:pt x="990905" y="169072"/>
                      <a:pt x="985855" y="188149"/>
                      <a:pt x="986697" y="207087"/>
                    </a:cubicBezTo>
                    <a:cubicBezTo>
                      <a:pt x="987258" y="215999"/>
                      <a:pt x="973513" y="220455"/>
                      <a:pt x="970848" y="210986"/>
                    </a:cubicBezTo>
                    <a:cubicBezTo>
                      <a:pt x="970007" y="207783"/>
                      <a:pt x="969586" y="204720"/>
                      <a:pt x="969586" y="201517"/>
                    </a:cubicBezTo>
                    <a:lnTo>
                      <a:pt x="969305" y="201517"/>
                    </a:lnTo>
                    <a:cubicBezTo>
                      <a:pt x="955841" y="190238"/>
                      <a:pt x="936345" y="163501"/>
                      <a:pt x="914886" y="171857"/>
                    </a:cubicBezTo>
                    <a:cubicBezTo>
                      <a:pt x="890622" y="181326"/>
                      <a:pt x="897775" y="215582"/>
                      <a:pt x="898195" y="235634"/>
                    </a:cubicBezTo>
                    <a:cubicBezTo>
                      <a:pt x="898476" y="245103"/>
                      <a:pt x="886554" y="250534"/>
                      <a:pt x="880243" y="245381"/>
                    </a:cubicBezTo>
                    <a:cubicBezTo>
                      <a:pt x="875474" y="254850"/>
                      <a:pt x="876035" y="267662"/>
                      <a:pt x="877297" y="277131"/>
                    </a:cubicBezTo>
                    <a:cubicBezTo>
                      <a:pt x="880944" y="304146"/>
                      <a:pt x="892866" y="322944"/>
                      <a:pt x="903245" y="347174"/>
                    </a:cubicBezTo>
                    <a:lnTo>
                      <a:pt x="903806" y="349542"/>
                    </a:lnTo>
                    <a:cubicBezTo>
                      <a:pt x="903806" y="352744"/>
                      <a:pt x="901421" y="355251"/>
                      <a:pt x="898757" y="356643"/>
                    </a:cubicBezTo>
                    <a:cubicBezTo>
                      <a:pt x="905068" y="375999"/>
                      <a:pt x="899318" y="401482"/>
                      <a:pt x="900580" y="421952"/>
                    </a:cubicBezTo>
                    <a:cubicBezTo>
                      <a:pt x="902123" y="442422"/>
                      <a:pt x="905910" y="463171"/>
                      <a:pt x="905349" y="483502"/>
                    </a:cubicBezTo>
                    <a:cubicBezTo>
                      <a:pt x="905068" y="491160"/>
                      <a:pt x="896933" y="492135"/>
                      <a:pt x="891603" y="489072"/>
                    </a:cubicBezTo>
                    <a:cubicBezTo>
                      <a:pt x="889780" y="489072"/>
                      <a:pt x="887676" y="488793"/>
                      <a:pt x="885572" y="487540"/>
                    </a:cubicBezTo>
                    <a:cubicBezTo>
                      <a:pt x="842514" y="459968"/>
                      <a:pt x="852893" y="398419"/>
                      <a:pt x="852893" y="354137"/>
                    </a:cubicBezTo>
                    <a:cubicBezTo>
                      <a:pt x="849667" y="353301"/>
                      <a:pt x="847142" y="352884"/>
                      <a:pt x="843636" y="351770"/>
                    </a:cubicBezTo>
                    <a:cubicBezTo>
                      <a:pt x="838026" y="352048"/>
                      <a:pt x="832275" y="348288"/>
                      <a:pt x="833818" y="341604"/>
                    </a:cubicBezTo>
                    <a:cubicBezTo>
                      <a:pt x="838026" y="320577"/>
                      <a:pt x="841953" y="300386"/>
                      <a:pt x="840971" y="279219"/>
                    </a:cubicBezTo>
                    <a:cubicBezTo>
                      <a:pt x="835221" y="281030"/>
                      <a:pt x="829891" y="276852"/>
                      <a:pt x="828769" y="271143"/>
                    </a:cubicBezTo>
                    <a:cubicBezTo>
                      <a:pt x="826384" y="259028"/>
                      <a:pt x="829610" y="182300"/>
                      <a:pt x="810535" y="183832"/>
                    </a:cubicBezTo>
                    <a:cubicBezTo>
                      <a:pt x="805206" y="184111"/>
                      <a:pt x="798614" y="180212"/>
                      <a:pt x="798614" y="174085"/>
                    </a:cubicBezTo>
                    <a:cubicBezTo>
                      <a:pt x="798614" y="158071"/>
                      <a:pt x="795108" y="142892"/>
                      <a:pt x="792583" y="127714"/>
                    </a:cubicBezTo>
                    <a:lnTo>
                      <a:pt x="789637" y="127992"/>
                    </a:lnTo>
                    <a:cubicBezTo>
                      <a:pt x="775892" y="125068"/>
                      <a:pt x="768739" y="116156"/>
                      <a:pt x="753171" y="118245"/>
                    </a:cubicBezTo>
                    <a:cubicBezTo>
                      <a:pt x="744195" y="119498"/>
                      <a:pt x="736480" y="112535"/>
                      <a:pt x="735499" y="104041"/>
                    </a:cubicBezTo>
                    <a:cubicBezTo>
                      <a:pt x="732834" y="85660"/>
                      <a:pt x="724138" y="73684"/>
                      <a:pt x="709832" y="67279"/>
                    </a:cubicBezTo>
                    <a:lnTo>
                      <a:pt x="709551" y="69367"/>
                    </a:lnTo>
                    <a:cubicBezTo>
                      <a:pt x="708008" y="85660"/>
                      <a:pt x="684165" y="86635"/>
                      <a:pt x="678695" y="72570"/>
                    </a:cubicBezTo>
                    <a:cubicBezTo>
                      <a:pt x="674487" y="61569"/>
                      <a:pt x="668176" y="49176"/>
                      <a:pt x="656815" y="43745"/>
                    </a:cubicBezTo>
                    <a:cubicBezTo>
                      <a:pt x="644613" y="38036"/>
                      <a:pt x="642789" y="47644"/>
                      <a:pt x="641527" y="57392"/>
                    </a:cubicBezTo>
                    <a:cubicBezTo>
                      <a:pt x="651065" y="77305"/>
                      <a:pt x="654711" y="97775"/>
                      <a:pt x="643631" y="116713"/>
                    </a:cubicBezTo>
                    <a:cubicBezTo>
                      <a:pt x="660462" y="128828"/>
                      <a:pt x="665230" y="146652"/>
                      <a:pt x="655272" y="163084"/>
                    </a:cubicBezTo>
                    <a:cubicBezTo>
                      <a:pt x="672243" y="171160"/>
                      <a:pt x="678976" y="187731"/>
                      <a:pt x="668176" y="207366"/>
                    </a:cubicBezTo>
                    <a:cubicBezTo>
                      <a:pt x="704642" y="254572"/>
                      <a:pt x="675890" y="309855"/>
                      <a:pt x="703801" y="359428"/>
                    </a:cubicBezTo>
                    <a:cubicBezTo>
                      <a:pt x="712216" y="374328"/>
                      <a:pt x="703801" y="391874"/>
                      <a:pt x="712497" y="403153"/>
                    </a:cubicBezTo>
                    <a:cubicBezTo>
                      <a:pt x="728626" y="423902"/>
                      <a:pt x="729608" y="439916"/>
                      <a:pt x="718247" y="458436"/>
                    </a:cubicBezTo>
                    <a:cubicBezTo>
                      <a:pt x="753872" y="481274"/>
                      <a:pt x="731431" y="521378"/>
                      <a:pt x="695526" y="542405"/>
                    </a:cubicBezTo>
                    <a:cubicBezTo>
                      <a:pt x="693141" y="543658"/>
                      <a:pt x="689775" y="541848"/>
                      <a:pt x="690196" y="538924"/>
                    </a:cubicBezTo>
                    <a:lnTo>
                      <a:pt x="689916" y="539202"/>
                    </a:lnTo>
                    <a:lnTo>
                      <a:pt x="687251" y="539759"/>
                    </a:lnTo>
                    <a:cubicBezTo>
                      <a:pt x="683043" y="540595"/>
                      <a:pt x="678555" y="537949"/>
                      <a:pt x="675890" y="534746"/>
                    </a:cubicBezTo>
                    <a:cubicBezTo>
                      <a:pt x="670140" y="527366"/>
                      <a:pt x="669017" y="518175"/>
                      <a:pt x="670841" y="509263"/>
                    </a:cubicBezTo>
                    <a:cubicBezTo>
                      <a:pt x="673506" y="495338"/>
                      <a:pt x="677433" y="488793"/>
                      <a:pt x="660602" y="487540"/>
                    </a:cubicBezTo>
                    <a:cubicBezTo>
                      <a:pt x="652888" y="486983"/>
                      <a:pt x="647698" y="477375"/>
                      <a:pt x="651065" y="470690"/>
                    </a:cubicBezTo>
                    <a:cubicBezTo>
                      <a:pt x="656675" y="460246"/>
                      <a:pt x="665651" y="447157"/>
                      <a:pt x="646576" y="439498"/>
                    </a:cubicBezTo>
                    <a:cubicBezTo>
                      <a:pt x="640966" y="437409"/>
                      <a:pt x="637600" y="429751"/>
                      <a:pt x="640826" y="424598"/>
                    </a:cubicBezTo>
                    <a:cubicBezTo>
                      <a:pt x="647418" y="412344"/>
                      <a:pt x="642369" y="400786"/>
                      <a:pt x="639003" y="388393"/>
                    </a:cubicBezTo>
                    <a:lnTo>
                      <a:pt x="636338" y="388393"/>
                    </a:lnTo>
                    <a:cubicBezTo>
                      <a:pt x="633393" y="388393"/>
                      <a:pt x="631850" y="387139"/>
                      <a:pt x="630587" y="384772"/>
                    </a:cubicBezTo>
                    <a:cubicBezTo>
                      <a:pt x="625538" y="375303"/>
                      <a:pt x="632972" y="369037"/>
                      <a:pt x="635917" y="360125"/>
                    </a:cubicBezTo>
                    <a:cubicBezTo>
                      <a:pt x="641527" y="343136"/>
                      <a:pt x="638862" y="328932"/>
                      <a:pt x="618806" y="325451"/>
                    </a:cubicBezTo>
                    <a:cubicBezTo>
                      <a:pt x="612494" y="324337"/>
                      <a:pt x="608287" y="315982"/>
                      <a:pt x="613055" y="310551"/>
                    </a:cubicBezTo>
                    <a:cubicBezTo>
                      <a:pt x="618665" y="304842"/>
                      <a:pt x="625678" y="298018"/>
                      <a:pt x="628623" y="290360"/>
                    </a:cubicBezTo>
                    <a:cubicBezTo>
                      <a:pt x="633393" y="278106"/>
                      <a:pt x="624136" y="273093"/>
                      <a:pt x="615440" y="266826"/>
                    </a:cubicBezTo>
                    <a:cubicBezTo>
                      <a:pt x="614177" y="265712"/>
                      <a:pt x="613897" y="264180"/>
                      <a:pt x="614177" y="262649"/>
                    </a:cubicBezTo>
                    <a:cubicBezTo>
                      <a:pt x="597066" y="240368"/>
                      <a:pt x="597206" y="201517"/>
                      <a:pt x="592017" y="176173"/>
                    </a:cubicBezTo>
                    <a:cubicBezTo>
                      <a:pt x="584303" y="138715"/>
                      <a:pt x="575046" y="101256"/>
                      <a:pt x="580376" y="62962"/>
                    </a:cubicBezTo>
                    <a:cubicBezTo>
                      <a:pt x="571399" y="48758"/>
                      <a:pt x="561301" y="34137"/>
                      <a:pt x="545452" y="27313"/>
                    </a:cubicBezTo>
                    <a:cubicBezTo>
                      <a:pt x="528341" y="19654"/>
                      <a:pt x="520065" y="25503"/>
                      <a:pt x="508284" y="38593"/>
                    </a:cubicBezTo>
                    <a:lnTo>
                      <a:pt x="509126" y="41517"/>
                    </a:lnTo>
                    <a:cubicBezTo>
                      <a:pt x="509406" y="48897"/>
                      <a:pt x="503796" y="54050"/>
                      <a:pt x="496503" y="53632"/>
                    </a:cubicBezTo>
                    <a:cubicBezTo>
                      <a:pt x="485142" y="52379"/>
                      <a:pt x="482197" y="47366"/>
                      <a:pt x="473220" y="41099"/>
                    </a:cubicBezTo>
                    <a:cubicBezTo>
                      <a:pt x="468171" y="37618"/>
                      <a:pt x="458914" y="30934"/>
                      <a:pt x="452883" y="36365"/>
                    </a:cubicBezTo>
                    <a:cubicBezTo>
                      <a:pt x="440681" y="47366"/>
                      <a:pt x="440961" y="72013"/>
                      <a:pt x="441803" y="86774"/>
                    </a:cubicBezTo>
                    <a:cubicBezTo>
                      <a:pt x="443345" y="111421"/>
                      <a:pt x="442644" y="136626"/>
                      <a:pt x="421746" y="151247"/>
                    </a:cubicBezTo>
                    <a:cubicBezTo>
                      <a:pt x="421466" y="152779"/>
                      <a:pt x="420904" y="154450"/>
                      <a:pt x="419642" y="155703"/>
                    </a:cubicBezTo>
                    <a:cubicBezTo>
                      <a:pt x="395659" y="178541"/>
                      <a:pt x="428899" y="207923"/>
                      <a:pt x="436333" y="232988"/>
                    </a:cubicBezTo>
                    <a:cubicBezTo>
                      <a:pt x="443205" y="256104"/>
                      <a:pt x="436613" y="281030"/>
                      <a:pt x="447413" y="303449"/>
                    </a:cubicBezTo>
                    <a:cubicBezTo>
                      <a:pt x="451621" y="312361"/>
                      <a:pt x="453724" y="318349"/>
                      <a:pt x="454005" y="326008"/>
                    </a:cubicBezTo>
                    <a:cubicBezTo>
                      <a:pt x="492856" y="336452"/>
                      <a:pt x="507583" y="371126"/>
                      <a:pt x="492856" y="402596"/>
                    </a:cubicBezTo>
                    <a:cubicBezTo>
                      <a:pt x="517120" y="412622"/>
                      <a:pt x="532408" y="427801"/>
                      <a:pt x="526377" y="450638"/>
                    </a:cubicBezTo>
                    <a:cubicBezTo>
                      <a:pt x="555971" y="456347"/>
                      <a:pt x="580516" y="469994"/>
                      <a:pt x="571820" y="500769"/>
                    </a:cubicBezTo>
                    <a:cubicBezTo>
                      <a:pt x="601414" y="514415"/>
                      <a:pt x="608287" y="545051"/>
                      <a:pt x="598469" y="577079"/>
                    </a:cubicBezTo>
                    <a:cubicBezTo>
                      <a:pt x="599591" y="580978"/>
                      <a:pt x="600012" y="585155"/>
                      <a:pt x="600292" y="589333"/>
                    </a:cubicBezTo>
                    <a:cubicBezTo>
                      <a:pt x="601414" y="606182"/>
                      <a:pt x="575186" y="608967"/>
                      <a:pt x="574205" y="592257"/>
                    </a:cubicBezTo>
                    <a:cubicBezTo>
                      <a:pt x="572661" y="569977"/>
                      <a:pt x="561722" y="554520"/>
                      <a:pt x="537457" y="557444"/>
                    </a:cubicBezTo>
                    <a:cubicBezTo>
                      <a:pt x="528761" y="558558"/>
                      <a:pt x="522169" y="550621"/>
                      <a:pt x="522871" y="542544"/>
                    </a:cubicBezTo>
                    <a:cubicBezTo>
                      <a:pt x="525536" y="518175"/>
                      <a:pt x="518663" y="497705"/>
                      <a:pt x="491734" y="492692"/>
                    </a:cubicBezTo>
                    <a:cubicBezTo>
                      <a:pt x="484861" y="491578"/>
                      <a:pt x="480092" y="485312"/>
                      <a:pt x="481215" y="478489"/>
                    </a:cubicBezTo>
                    <a:cubicBezTo>
                      <a:pt x="483880" y="460107"/>
                      <a:pt x="473781" y="453284"/>
                      <a:pt x="461439" y="444093"/>
                    </a:cubicBezTo>
                    <a:cubicBezTo>
                      <a:pt x="456670" y="443258"/>
                      <a:pt x="452462" y="440751"/>
                      <a:pt x="450919" y="434624"/>
                    </a:cubicBezTo>
                    <a:cubicBezTo>
                      <a:pt x="446711" y="419446"/>
                      <a:pt x="443766" y="388811"/>
                      <a:pt x="421886" y="393266"/>
                    </a:cubicBezTo>
                    <a:cubicBezTo>
                      <a:pt x="415294" y="394798"/>
                      <a:pt x="408983" y="389646"/>
                      <a:pt x="406599" y="383797"/>
                    </a:cubicBezTo>
                    <a:cubicBezTo>
                      <a:pt x="400988" y="370986"/>
                      <a:pt x="393695" y="364581"/>
                      <a:pt x="383596" y="360403"/>
                    </a:cubicBezTo>
                    <a:cubicBezTo>
                      <a:pt x="381493" y="361935"/>
                      <a:pt x="379389" y="363327"/>
                      <a:pt x="376724" y="363606"/>
                    </a:cubicBezTo>
                    <a:cubicBezTo>
                      <a:pt x="370693" y="364163"/>
                      <a:pt x="367187" y="360960"/>
                      <a:pt x="365363" y="356226"/>
                    </a:cubicBezTo>
                    <a:cubicBezTo>
                      <a:pt x="360595" y="356226"/>
                      <a:pt x="356387" y="353858"/>
                      <a:pt x="354564" y="348149"/>
                    </a:cubicBezTo>
                    <a:cubicBezTo>
                      <a:pt x="347130" y="324755"/>
                      <a:pt x="346148" y="300386"/>
                      <a:pt x="337452" y="277409"/>
                    </a:cubicBezTo>
                    <a:cubicBezTo>
                      <a:pt x="331702" y="262231"/>
                      <a:pt x="319780" y="224215"/>
                      <a:pt x="302528" y="239951"/>
                    </a:cubicBezTo>
                    <a:lnTo>
                      <a:pt x="302528" y="240229"/>
                    </a:lnTo>
                    <a:cubicBezTo>
                      <a:pt x="321323" y="260977"/>
                      <a:pt x="283033" y="289524"/>
                      <a:pt x="266623" y="265712"/>
                    </a:cubicBezTo>
                    <a:cubicBezTo>
                      <a:pt x="261013" y="257636"/>
                      <a:pt x="252037" y="251230"/>
                      <a:pt x="241798" y="256243"/>
                    </a:cubicBezTo>
                    <a:cubicBezTo>
                      <a:pt x="237309" y="258332"/>
                      <a:pt x="235767" y="262509"/>
                      <a:pt x="234364" y="267244"/>
                    </a:cubicBezTo>
                    <a:cubicBezTo>
                      <a:pt x="237309" y="266408"/>
                      <a:pt x="240115" y="265155"/>
                      <a:pt x="243060" y="264877"/>
                    </a:cubicBezTo>
                    <a:cubicBezTo>
                      <a:pt x="249652" y="263066"/>
                      <a:pt x="255964" y="262509"/>
                      <a:pt x="261294" y="265155"/>
                    </a:cubicBezTo>
                    <a:cubicBezTo>
                      <a:pt x="264660" y="266687"/>
                      <a:pt x="266904" y="270725"/>
                      <a:pt x="266062" y="274346"/>
                    </a:cubicBezTo>
                    <a:cubicBezTo>
                      <a:pt x="266062" y="275878"/>
                      <a:pt x="265781" y="277548"/>
                      <a:pt x="264940" y="279080"/>
                    </a:cubicBezTo>
                    <a:cubicBezTo>
                      <a:pt x="258068" y="290638"/>
                      <a:pt x="250634" y="300803"/>
                      <a:pt x="241657" y="309019"/>
                    </a:cubicBezTo>
                    <a:lnTo>
                      <a:pt x="242499" y="309298"/>
                    </a:lnTo>
                    <a:cubicBezTo>
                      <a:pt x="244603" y="310133"/>
                      <a:pt x="246146" y="312222"/>
                      <a:pt x="246146" y="314311"/>
                    </a:cubicBezTo>
                    <a:cubicBezTo>
                      <a:pt x="246707" y="328515"/>
                      <a:pt x="224967" y="337427"/>
                      <a:pt x="212625" y="334502"/>
                    </a:cubicBezTo>
                    <a:cubicBezTo>
                      <a:pt x="206593" y="333249"/>
                      <a:pt x="202386" y="329768"/>
                      <a:pt x="199721" y="325033"/>
                    </a:cubicBezTo>
                    <a:lnTo>
                      <a:pt x="196495" y="325312"/>
                    </a:lnTo>
                    <a:cubicBezTo>
                      <a:pt x="191726" y="325033"/>
                      <a:pt x="189342" y="320020"/>
                      <a:pt x="189623" y="315843"/>
                    </a:cubicBezTo>
                    <a:lnTo>
                      <a:pt x="190184" y="312918"/>
                    </a:lnTo>
                    <a:lnTo>
                      <a:pt x="187238" y="311665"/>
                    </a:lnTo>
                    <a:cubicBezTo>
                      <a:pt x="183872" y="312779"/>
                      <a:pt x="180085" y="311108"/>
                      <a:pt x="177701" y="308462"/>
                    </a:cubicBezTo>
                    <a:cubicBezTo>
                      <a:pt x="172652" y="308184"/>
                      <a:pt x="167883" y="311108"/>
                      <a:pt x="161571" y="318906"/>
                    </a:cubicBezTo>
                    <a:cubicBezTo>
                      <a:pt x="149229" y="334363"/>
                      <a:pt x="140393" y="353719"/>
                      <a:pt x="135484" y="372936"/>
                    </a:cubicBezTo>
                    <a:cubicBezTo>
                      <a:pt x="130715" y="392152"/>
                      <a:pt x="126507" y="413040"/>
                      <a:pt x="130154" y="432953"/>
                    </a:cubicBezTo>
                    <a:cubicBezTo>
                      <a:pt x="133520" y="452170"/>
                      <a:pt x="141795" y="454259"/>
                      <a:pt x="158906" y="459133"/>
                    </a:cubicBezTo>
                    <a:cubicBezTo>
                      <a:pt x="165779" y="460943"/>
                      <a:pt x="167602" y="468045"/>
                      <a:pt x="166621" y="474590"/>
                    </a:cubicBezTo>
                    <a:cubicBezTo>
                      <a:pt x="191726" y="492414"/>
                      <a:pt x="213326" y="500072"/>
                      <a:pt x="249792" y="493249"/>
                    </a:cubicBezTo>
                    <a:cubicBezTo>
                      <a:pt x="260031" y="491160"/>
                      <a:pt x="268026" y="503415"/>
                      <a:pt x="263818" y="512327"/>
                    </a:cubicBezTo>
                    <a:cubicBezTo>
                      <a:pt x="245024" y="553545"/>
                      <a:pt x="282332" y="557723"/>
                      <a:pt x="311365" y="562457"/>
                    </a:cubicBezTo>
                    <a:cubicBezTo>
                      <a:pt x="319079" y="563710"/>
                      <a:pt x="326372" y="571926"/>
                      <a:pt x="324268" y="580003"/>
                    </a:cubicBezTo>
                    <a:cubicBezTo>
                      <a:pt x="312346" y="622196"/>
                      <a:pt x="390750" y="646287"/>
                      <a:pt x="367046" y="689315"/>
                    </a:cubicBezTo>
                    <a:cubicBezTo>
                      <a:pt x="365223" y="697253"/>
                      <a:pt x="357509" y="703519"/>
                      <a:pt x="347551" y="699342"/>
                    </a:cubicBezTo>
                    <a:cubicBezTo>
                      <a:pt x="257506" y="661047"/>
                      <a:pt x="210521" y="565381"/>
                      <a:pt x="124404" y="522353"/>
                    </a:cubicBezTo>
                    <a:cubicBezTo>
                      <a:pt x="117250" y="524163"/>
                      <a:pt x="110658" y="527366"/>
                      <a:pt x="104627" y="532100"/>
                    </a:cubicBezTo>
                    <a:lnTo>
                      <a:pt x="103506" y="533354"/>
                    </a:lnTo>
                    <a:cubicBezTo>
                      <a:pt x="94249" y="540734"/>
                      <a:pt x="40110" y="572901"/>
                      <a:pt x="47543" y="585016"/>
                    </a:cubicBezTo>
                    <a:cubicBezTo>
                      <a:pt x="51190" y="591561"/>
                      <a:pt x="52312" y="600194"/>
                      <a:pt x="46702" y="606182"/>
                    </a:cubicBezTo>
                    <a:cubicBezTo>
                      <a:pt x="18230" y="638489"/>
                      <a:pt x="113043" y="690290"/>
                      <a:pt x="122159" y="694329"/>
                    </a:cubicBezTo>
                    <a:cubicBezTo>
                      <a:pt x="152735" y="707418"/>
                      <a:pt x="159888" y="753789"/>
                      <a:pt x="188501" y="772727"/>
                    </a:cubicBezTo>
                    <a:cubicBezTo>
                      <a:pt x="224687" y="797096"/>
                      <a:pt x="316554" y="814363"/>
                      <a:pt x="279386" y="871039"/>
                    </a:cubicBezTo>
                    <a:cubicBezTo>
                      <a:pt x="306035" y="877305"/>
                      <a:pt x="369992" y="876330"/>
                      <a:pt x="333244" y="925625"/>
                    </a:cubicBezTo>
                    <a:cubicBezTo>
                      <a:pt x="322445" y="940247"/>
                      <a:pt x="289905" y="946791"/>
                      <a:pt x="273075" y="951108"/>
                    </a:cubicBezTo>
                    <a:cubicBezTo>
                      <a:pt x="234224" y="960856"/>
                      <a:pt x="240536" y="1000960"/>
                      <a:pt x="242639" y="1032431"/>
                    </a:cubicBezTo>
                    <a:cubicBezTo>
                      <a:pt x="244463" y="1063624"/>
                      <a:pt x="268306" y="1092170"/>
                      <a:pt x="266623" y="1122388"/>
                    </a:cubicBezTo>
                    <a:cubicBezTo>
                      <a:pt x="264800" y="1152606"/>
                      <a:pt x="278264" y="1121274"/>
                      <a:pt x="282472" y="1107767"/>
                    </a:cubicBezTo>
                    <a:cubicBezTo>
                      <a:pt x="285698" y="1097044"/>
                      <a:pt x="288503" y="1078106"/>
                      <a:pt x="297199" y="1070029"/>
                    </a:cubicBezTo>
                    <a:cubicBezTo>
                      <a:pt x="348112" y="1021987"/>
                      <a:pt x="409684" y="982440"/>
                      <a:pt x="478409" y="964894"/>
                    </a:cubicBezTo>
                    <a:cubicBezTo>
                      <a:pt x="490612" y="961691"/>
                      <a:pt x="498466" y="975060"/>
                      <a:pt x="490051" y="983833"/>
                    </a:cubicBezTo>
                    <a:cubicBezTo>
                      <a:pt x="494820" y="990377"/>
                      <a:pt x="496923" y="999011"/>
                      <a:pt x="491313" y="1006113"/>
                    </a:cubicBezTo>
                    <a:cubicBezTo>
                      <a:pt x="488087" y="1009733"/>
                      <a:pt x="482617" y="1012379"/>
                      <a:pt x="477848" y="1012379"/>
                    </a:cubicBezTo>
                    <a:cubicBezTo>
                      <a:pt x="476025" y="1012379"/>
                      <a:pt x="473921" y="1012379"/>
                      <a:pt x="471958" y="1012657"/>
                    </a:cubicBezTo>
                    <a:lnTo>
                      <a:pt x="471677" y="1012657"/>
                    </a:lnTo>
                    <a:cubicBezTo>
                      <a:pt x="467470" y="1024216"/>
                      <a:pt x="468031" y="1038837"/>
                      <a:pt x="461719" y="1049420"/>
                    </a:cubicBezTo>
                    <a:cubicBezTo>
                      <a:pt x="453724" y="1062510"/>
                      <a:pt x="441943" y="1069055"/>
                      <a:pt x="427637" y="1074903"/>
                    </a:cubicBezTo>
                    <a:cubicBezTo>
                      <a:pt x="424271" y="1076156"/>
                      <a:pt x="421045" y="1076017"/>
                      <a:pt x="418380" y="1074903"/>
                    </a:cubicBezTo>
                    <a:cubicBezTo>
                      <a:pt x="414874" y="1076156"/>
                      <a:pt x="410946" y="1076992"/>
                      <a:pt x="407580" y="1077828"/>
                    </a:cubicBezTo>
                    <a:cubicBezTo>
                      <a:pt x="407580" y="1091196"/>
                      <a:pt x="403092" y="1103728"/>
                      <a:pt x="391451" y="1112640"/>
                    </a:cubicBezTo>
                    <a:cubicBezTo>
                      <a:pt x="377145" y="1123920"/>
                      <a:pt x="356106" y="1128097"/>
                      <a:pt x="363680" y="1149820"/>
                    </a:cubicBezTo>
                    <a:cubicBezTo>
                      <a:pt x="366906" y="1158176"/>
                      <a:pt x="361296" y="1166670"/>
                      <a:pt x="352600" y="1167923"/>
                    </a:cubicBezTo>
                    <a:cubicBezTo>
                      <a:pt x="332824" y="1170847"/>
                      <a:pt x="325951" y="1184215"/>
                      <a:pt x="319920" y="1199116"/>
                    </a:cubicBezTo>
                    <a:cubicBezTo>
                      <a:pt x="331561" y="1199951"/>
                      <a:pt x="342922" y="1198001"/>
                      <a:pt x="354844" y="1201483"/>
                    </a:cubicBezTo>
                    <a:cubicBezTo>
                      <a:pt x="359613" y="1202736"/>
                      <a:pt x="364101" y="1207749"/>
                      <a:pt x="361156" y="1213319"/>
                    </a:cubicBezTo>
                    <a:lnTo>
                      <a:pt x="359052" y="1216243"/>
                    </a:lnTo>
                    <a:cubicBezTo>
                      <a:pt x="367467" y="1218889"/>
                      <a:pt x="374901" y="1224877"/>
                      <a:pt x="380932" y="1230865"/>
                    </a:cubicBezTo>
                    <a:cubicBezTo>
                      <a:pt x="394116" y="1243397"/>
                      <a:pt x="402391" y="1244790"/>
                      <a:pt x="416276" y="1234346"/>
                    </a:cubicBezTo>
                    <a:cubicBezTo>
                      <a:pt x="424271" y="1208724"/>
                      <a:pt x="447693" y="1182684"/>
                      <a:pt x="458213" y="1161935"/>
                    </a:cubicBezTo>
                    <a:cubicBezTo>
                      <a:pt x="476165" y="1127122"/>
                      <a:pt x="497765" y="1077549"/>
                      <a:pt x="540824" y="1069055"/>
                    </a:cubicBezTo>
                    <a:cubicBezTo>
                      <a:pt x="557233" y="1065852"/>
                      <a:pt x="563825" y="1093424"/>
                      <a:pt x="547696" y="1097601"/>
                    </a:cubicBezTo>
                    <a:cubicBezTo>
                      <a:pt x="543769" y="1098715"/>
                      <a:pt x="539982" y="1100247"/>
                      <a:pt x="536335" y="1102057"/>
                    </a:cubicBezTo>
                    <a:cubicBezTo>
                      <a:pt x="526517" y="1121135"/>
                      <a:pt x="531847" y="1145086"/>
                      <a:pt x="528621" y="1165277"/>
                    </a:cubicBezTo>
                    <a:lnTo>
                      <a:pt x="527499" y="1167645"/>
                    </a:lnTo>
                    <a:cubicBezTo>
                      <a:pt x="528341" y="1167366"/>
                      <a:pt x="528341" y="1168898"/>
                      <a:pt x="527780" y="1172101"/>
                    </a:cubicBezTo>
                    <a:cubicBezTo>
                      <a:pt x="527499" y="1174468"/>
                      <a:pt x="527499" y="1186304"/>
                      <a:pt x="526517" y="1188672"/>
                    </a:cubicBezTo>
                    <a:cubicBezTo>
                      <a:pt x="528341" y="1192571"/>
                      <a:pt x="528902" y="1197584"/>
                      <a:pt x="525676" y="1202597"/>
                    </a:cubicBezTo>
                    <a:lnTo>
                      <a:pt x="524554" y="1204128"/>
                    </a:lnTo>
                    <a:lnTo>
                      <a:pt x="523292" y="1205243"/>
                    </a:lnTo>
                    <a:cubicBezTo>
                      <a:pt x="513193" y="1217079"/>
                      <a:pt x="503796" y="1228358"/>
                      <a:pt x="498186" y="1240891"/>
                    </a:cubicBezTo>
                    <a:cubicBezTo>
                      <a:pt x="505619" y="1239081"/>
                      <a:pt x="512912" y="1239359"/>
                      <a:pt x="519785" y="1242701"/>
                    </a:cubicBezTo>
                    <a:cubicBezTo>
                      <a:pt x="530304" y="1247993"/>
                      <a:pt x="531707" y="1261082"/>
                      <a:pt x="522730" y="1268324"/>
                    </a:cubicBezTo>
                    <a:cubicBezTo>
                      <a:pt x="517401" y="1272501"/>
                      <a:pt x="511370" y="1274172"/>
                      <a:pt x="505760" y="1276679"/>
                    </a:cubicBezTo>
                    <a:lnTo>
                      <a:pt x="507022" y="1277235"/>
                    </a:lnTo>
                    <a:cubicBezTo>
                      <a:pt x="509687" y="1279881"/>
                      <a:pt x="511510" y="1282945"/>
                      <a:pt x="512352" y="1286426"/>
                    </a:cubicBezTo>
                    <a:cubicBezTo>
                      <a:pt x="524554" y="1281970"/>
                      <a:pt x="539842" y="1274590"/>
                      <a:pt x="545873" y="1264146"/>
                    </a:cubicBezTo>
                    <a:cubicBezTo>
                      <a:pt x="542647" y="1251056"/>
                      <a:pt x="541945" y="1237967"/>
                      <a:pt x="541384" y="1224320"/>
                    </a:cubicBezTo>
                    <a:cubicBezTo>
                      <a:pt x="541104" y="1219028"/>
                      <a:pt x="543769" y="1213598"/>
                      <a:pt x="549099" y="1212066"/>
                    </a:cubicBezTo>
                    <a:cubicBezTo>
                      <a:pt x="551202" y="1211230"/>
                      <a:pt x="552745" y="1210813"/>
                      <a:pt x="554849" y="1209977"/>
                    </a:cubicBezTo>
                    <a:cubicBezTo>
                      <a:pt x="556953" y="1206356"/>
                      <a:pt x="560179" y="1203154"/>
                      <a:pt x="565368" y="1201065"/>
                    </a:cubicBezTo>
                    <a:cubicBezTo>
                      <a:pt x="567472" y="1200229"/>
                      <a:pt x="569857" y="1200229"/>
                      <a:pt x="571680" y="1201065"/>
                    </a:cubicBezTo>
                    <a:cubicBezTo>
                      <a:pt x="579534" y="1194242"/>
                      <a:pt x="581638" y="1184773"/>
                      <a:pt x="581638" y="1168341"/>
                    </a:cubicBezTo>
                    <a:cubicBezTo>
                      <a:pt x="581918" y="1151631"/>
                      <a:pt x="580095" y="1132971"/>
                      <a:pt x="596645" y="1124616"/>
                    </a:cubicBezTo>
                    <a:cubicBezTo>
                      <a:pt x="599030" y="1123502"/>
                      <a:pt x="601695" y="1124059"/>
                      <a:pt x="603798" y="1125173"/>
                    </a:cubicBezTo>
                    <a:cubicBezTo>
                      <a:pt x="609549" y="1116261"/>
                      <a:pt x="616001" y="1107627"/>
                      <a:pt x="619086" y="1097183"/>
                    </a:cubicBezTo>
                    <a:cubicBezTo>
                      <a:pt x="624696" y="1080195"/>
                      <a:pt x="626239" y="1062370"/>
                      <a:pt x="632831" y="1045799"/>
                    </a:cubicBezTo>
                    <a:cubicBezTo>
                      <a:pt x="636197" y="1037166"/>
                      <a:pt x="645735" y="1036609"/>
                      <a:pt x="652046" y="1040787"/>
                    </a:cubicBezTo>
                    <a:cubicBezTo>
                      <a:pt x="654150" y="1037584"/>
                      <a:pt x="655693" y="1033963"/>
                      <a:pt x="655553" y="1027975"/>
                    </a:cubicBezTo>
                    <a:cubicBezTo>
                      <a:pt x="655272" y="1015443"/>
                      <a:pt x="653449" y="1002492"/>
                      <a:pt x="653729" y="989681"/>
                    </a:cubicBezTo>
                    <a:cubicBezTo>
                      <a:pt x="654010" y="978680"/>
                      <a:pt x="669017" y="976591"/>
                      <a:pt x="675890" y="982858"/>
                    </a:cubicBezTo>
                    <a:cubicBezTo>
                      <a:pt x="690897" y="961552"/>
                      <a:pt x="675890" y="936487"/>
                      <a:pt x="674627" y="910725"/>
                    </a:cubicBezTo>
                    <a:cubicBezTo>
                      <a:pt x="674067" y="902370"/>
                      <a:pt x="681500" y="896800"/>
                      <a:pt x="688373" y="896800"/>
                    </a:cubicBezTo>
                    <a:cubicBezTo>
                      <a:pt x="689495" y="887610"/>
                      <a:pt x="693141" y="878141"/>
                      <a:pt x="701557" y="875634"/>
                    </a:cubicBezTo>
                    <a:cubicBezTo>
                      <a:pt x="712637" y="871735"/>
                      <a:pt x="722174" y="878837"/>
                      <a:pt x="728205" y="887888"/>
                    </a:cubicBezTo>
                    <a:cubicBezTo>
                      <a:pt x="735639" y="899167"/>
                      <a:pt x="740127" y="912257"/>
                      <a:pt x="744615" y="925068"/>
                    </a:cubicBezTo>
                    <a:cubicBezTo>
                      <a:pt x="747561" y="933980"/>
                      <a:pt x="752750" y="945538"/>
                      <a:pt x="751207" y="955425"/>
                    </a:cubicBezTo>
                    <a:cubicBezTo>
                      <a:pt x="759062" y="959603"/>
                      <a:pt x="765794" y="966426"/>
                      <a:pt x="775471" y="969908"/>
                    </a:cubicBezTo>
                    <a:cubicBezTo>
                      <a:pt x="794266" y="976731"/>
                      <a:pt x="783326" y="1000821"/>
                      <a:pt x="766495" y="1000543"/>
                    </a:cubicBezTo>
                    <a:cubicBezTo>
                      <a:pt x="748262" y="999985"/>
                      <a:pt x="752470" y="1017392"/>
                      <a:pt x="753311" y="1026722"/>
                    </a:cubicBezTo>
                    <a:cubicBezTo>
                      <a:pt x="753592" y="1028532"/>
                      <a:pt x="753311" y="1030343"/>
                      <a:pt x="753031" y="1032014"/>
                    </a:cubicBezTo>
                    <a:cubicBezTo>
                      <a:pt x="751207" y="1040647"/>
                      <a:pt x="743213" y="1048306"/>
                      <a:pt x="734517" y="1049002"/>
                    </a:cubicBezTo>
                    <a:cubicBezTo>
                      <a:pt x="732694" y="1067384"/>
                      <a:pt x="733675" y="1086182"/>
                      <a:pt x="728486" y="1104006"/>
                    </a:cubicBezTo>
                    <a:cubicBezTo>
                      <a:pt x="725821" y="1112919"/>
                      <a:pt x="719509" y="1116261"/>
                      <a:pt x="712917" y="1116261"/>
                    </a:cubicBezTo>
                    <a:cubicBezTo>
                      <a:pt x="711094" y="1116261"/>
                      <a:pt x="708990" y="1115982"/>
                      <a:pt x="707167" y="1115425"/>
                    </a:cubicBezTo>
                    <a:cubicBezTo>
                      <a:pt x="711375" y="1126147"/>
                      <a:pt x="717406" y="1136452"/>
                      <a:pt x="720071" y="1147732"/>
                    </a:cubicBezTo>
                    <a:cubicBezTo>
                      <a:pt x="724559" y="1166113"/>
                      <a:pt x="699172" y="1184633"/>
                      <a:pt x="687531" y="1164999"/>
                    </a:cubicBezTo>
                    <a:cubicBezTo>
                      <a:pt x="686409" y="1163188"/>
                      <a:pt x="685427" y="1161100"/>
                      <a:pt x="684305" y="1159011"/>
                    </a:cubicBezTo>
                    <a:lnTo>
                      <a:pt x="684025" y="1160125"/>
                    </a:lnTo>
                    <a:cubicBezTo>
                      <a:pt x="683744" y="1173214"/>
                      <a:pt x="685287" y="1183519"/>
                      <a:pt x="696227" y="1191317"/>
                    </a:cubicBezTo>
                    <a:cubicBezTo>
                      <a:pt x="714741" y="1204964"/>
                      <a:pt x="692019" y="1233232"/>
                      <a:pt x="673786" y="1219168"/>
                    </a:cubicBezTo>
                    <a:cubicBezTo>
                      <a:pt x="671963" y="1217915"/>
                      <a:pt x="670560" y="1215965"/>
                      <a:pt x="669017" y="1214433"/>
                    </a:cubicBezTo>
                    <a:cubicBezTo>
                      <a:pt x="670279" y="1225434"/>
                      <a:pt x="673225" y="1235878"/>
                      <a:pt x="682201" y="1246739"/>
                    </a:cubicBezTo>
                    <a:cubicBezTo>
                      <a:pt x="692721" y="1259551"/>
                      <a:pt x="672103" y="1279046"/>
                      <a:pt x="660602" y="1266931"/>
                    </a:cubicBezTo>
                    <a:cubicBezTo>
                      <a:pt x="657095" y="1263450"/>
                      <a:pt x="654291" y="1259551"/>
                      <a:pt x="651626" y="1255373"/>
                    </a:cubicBezTo>
                    <a:cubicBezTo>
                      <a:pt x="649802" y="1258019"/>
                      <a:pt x="648260" y="1260943"/>
                      <a:pt x="647137" y="1263728"/>
                    </a:cubicBezTo>
                    <a:cubicBezTo>
                      <a:pt x="643912" y="1272362"/>
                      <a:pt x="642930" y="1282388"/>
                      <a:pt x="644192" y="1291578"/>
                    </a:cubicBezTo>
                    <a:cubicBezTo>
                      <a:pt x="645314" y="1298123"/>
                      <a:pt x="647137" y="1306478"/>
                      <a:pt x="652888" y="1310795"/>
                    </a:cubicBezTo>
                    <a:cubicBezTo>
                      <a:pt x="658498" y="1314416"/>
                      <a:pt x="668176" y="1310517"/>
                      <a:pt x="674768" y="1313441"/>
                    </a:cubicBezTo>
                    <a:cubicBezTo>
                      <a:pt x="680799" y="1316365"/>
                      <a:pt x="683183" y="1322910"/>
                      <a:pt x="680799" y="1328898"/>
                    </a:cubicBezTo>
                    <a:lnTo>
                      <a:pt x="679256" y="1331822"/>
                    </a:lnTo>
                    <a:cubicBezTo>
                      <a:pt x="690056" y="1330012"/>
                      <a:pt x="700715" y="1329734"/>
                      <a:pt x="708570" y="1320543"/>
                    </a:cubicBezTo>
                    <a:cubicBezTo>
                      <a:pt x="718388" y="1309264"/>
                      <a:pt x="721754" y="1291439"/>
                      <a:pt x="733675" y="1283084"/>
                    </a:cubicBezTo>
                    <a:cubicBezTo>
                      <a:pt x="736060" y="1281274"/>
                      <a:pt x="739005" y="1280995"/>
                      <a:pt x="741530" y="1281552"/>
                    </a:cubicBezTo>
                    <a:cubicBezTo>
                      <a:pt x="742652" y="1272919"/>
                      <a:pt x="742792" y="1264285"/>
                      <a:pt x="742652" y="1255373"/>
                    </a:cubicBezTo>
                    <a:cubicBezTo>
                      <a:pt x="741530" y="1240194"/>
                      <a:pt x="739987" y="1225016"/>
                      <a:pt x="742652" y="1209977"/>
                    </a:cubicBezTo>
                    <a:cubicBezTo>
                      <a:pt x="743493" y="1206078"/>
                      <a:pt x="746158" y="1201900"/>
                      <a:pt x="750085" y="1200786"/>
                    </a:cubicBezTo>
                    <a:cubicBezTo>
                      <a:pt x="751347" y="1200508"/>
                      <a:pt x="752470" y="1200508"/>
                      <a:pt x="753732" y="1200229"/>
                    </a:cubicBezTo>
                    <a:cubicBezTo>
                      <a:pt x="754012" y="1198976"/>
                      <a:pt x="754293" y="1197305"/>
                      <a:pt x="754573" y="1195773"/>
                    </a:cubicBezTo>
                    <a:cubicBezTo>
                      <a:pt x="755135" y="1187697"/>
                      <a:pt x="750927" y="1180595"/>
                      <a:pt x="747140" y="1173772"/>
                    </a:cubicBezTo>
                    <a:cubicBezTo>
                      <a:pt x="740267" y="1161657"/>
                      <a:pt x="734517" y="1149960"/>
                      <a:pt x="733114" y="1136035"/>
                    </a:cubicBezTo>
                    <a:cubicBezTo>
                      <a:pt x="732834" y="1132136"/>
                      <a:pt x="734377" y="1127958"/>
                      <a:pt x="737883" y="1125869"/>
                    </a:cubicBezTo>
                    <a:lnTo>
                      <a:pt x="739987" y="1124616"/>
                    </a:lnTo>
                    <a:cubicBezTo>
                      <a:pt x="742932" y="1122805"/>
                      <a:pt x="745737" y="1123084"/>
                      <a:pt x="748683" y="1124616"/>
                    </a:cubicBezTo>
                    <a:cubicBezTo>
                      <a:pt x="749244" y="1122805"/>
                      <a:pt x="749945" y="1121274"/>
                      <a:pt x="750787" y="1119881"/>
                    </a:cubicBezTo>
                    <a:cubicBezTo>
                      <a:pt x="754153" y="1112779"/>
                      <a:pt x="758641" y="1104981"/>
                      <a:pt x="759482" y="1096766"/>
                    </a:cubicBezTo>
                    <a:cubicBezTo>
                      <a:pt x="760044" y="1093284"/>
                      <a:pt x="759482" y="1090221"/>
                      <a:pt x="759202" y="1087297"/>
                    </a:cubicBezTo>
                    <a:cubicBezTo>
                      <a:pt x="747000" y="1073650"/>
                      <a:pt x="747561" y="1051091"/>
                      <a:pt x="754994" y="1032988"/>
                    </a:cubicBezTo>
                    <a:cubicBezTo>
                      <a:pt x="758641" y="1023798"/>
                      <a:pt x="763971" y="1015721"/>
                      <a:pt x="770282" y="1010151"/>
                    </a:cubicBezTo>
                    <a:cubicBezTo>
                      <a:pt x="778978" y="1002492"/>
                      <a:pt x="789357" y="1013632"/>
                      <a:pt x="786411" y="1022684"/>
                    </a:cubicBezTo>
                    <a:cubicBezTo>
                      <a:pt x="800718" y="1064598"/>
                      <a:pt x="831013" y="1115704"/>
                      <a:pt x="795108" y="1154834"/>
                    </a:cubicBezTo>
                    <a:lnTo>
                      <a:pt x="792723" y="1156644"/>
                    </a:lnTo>
                    <a:cubicBezTo>
                      <a:pt x="793284" y="1161378"/>
                      <a:pt x="793985" y="1165834"/>
                      <a:pt x="798333" y="1169455"/>
                    </a:cubicBezTo>
                    <a:cubicBezTo>
                      <a:pt x="804364" y="1174885"/>
                      <a:pt x="811517" y="1179342"/>
                      <a:pt x="817689" y="1185190"/>
                    </a:cubicBezTo>
                    <a:cubicBezTo>
                      <a:pt x="832275" y="1200090"/>
                      <a:pt x="829610" y="1226409"/>
                      <a:pt x="808712" y="1234764"/>
                    </a:cubicBezTo>
                    <a:cubicBezTo>
                      <a:pt x="807169" y="1235599"/>
                      <a:pt x="805486" y="1235321"/>
                      <a:pt x="803943" y="1235321"/>
                    </a:cubicBezTo>
                    <a:cubicBezTo>
                      <a:pt x="802822" y="1236574"/>
                      <a:pt x="801840" y="1237688"/>
                      <a:pt x="800718" y="1238524"/>
                    </a:cubicBezTo>
                    <a:cubicBezTo>
                      <a:pt x="793565" y="1244093"/>
                      <a:pt x="794687" y="1250638"/>
                      <a:pt x="797492" y="1258436"/>
                    </a:cubicBezTo>
                    <a:cubicBezTo>
                      <a:pt x="802541" y="1271526"/>
                      <a:pt x="817268" y="1291996"/>
                      <a:pt x="809133" y="1306200"/>
                    </a:cubicBezTo>
                    <a:cubicBezTo>
                      <a:pt x="807590" y="1308846"/>
                      <a:pt x="804645" y="1311213"/>
                      <a:pt x="801419" y="1312048"/>
                    </a:cubicBezTo>
                    <a:cubicBezTo>
                      <a:pt x="803242" y="1315669"/>
                      <a:pt x="806188" y="1319150"/>
                      <a:pt x="810676" y="1320961"/>
                    </a:cubicBezTo>
                    <a:cubicBezTo>
                      <a:pt x="824701" y="1326670"/>
                      <a:pt x="833958" y="1314416"/>
                      <a:pt x="839709" y="1303415"/>
                    </a:cubicBezTo>
                    <a:cubicBezTo>
                      <a:pt x="845459" y="1292693"/>
                      <a:pt x="859204" y="1295060"/>
                      <a:pt x="863412" y="1303136"/>
                    </a:cubicBezTo>
                    <a:cubicBezTo>
                      <a:pt x="871407" y="1302301"/>
                      <a:pt x="879542" y="1304668"/>
                      <a:pt x="886134" y="1308846"/>
                    </a:cubicBezTo>
                    <a:cubicBezTo>
                      <a:pt x="899037" y="1316783"/>
                      <a:pt x="905910" y="1323328"/>
                      <a:pt x="921759" y="1318036"/>
                    </a:cubicBezTo>
                    <a:cubicBezTo>
                      <a:pt x="938449" y="1312327"/>
                      <a:pt x="948126" y="1336139"/>
                      <a:pt x="933680" y="1343519"/>
                    </a:cubicBezTo>
                    <a:cubicBezTo>
                      <a:pt x="933961" y="1345608"/>
                      <a:pt x="934241" y="1347975"/>
                      <a:pt x="934522" y="1350064"/>
                    </a:cubicBezTo>
                    <a:cubicBezTo>
                      <a:pt x="939571" y="1351178"/>
                      <a:pt x="944059" y="1350343"/>
                      <a:pt x="949249" y="1347418"/>
                    </a:cubicBezTo>
                    <a:cubicBezTo>
                      <a:pt x="963555" y="1339063"/>
                      <a:pt x="978282" y="1357862"/>
                      <a:pt x="965939" y="1368167"/>
                    </a:cubicBezTo>
                    <a:cubicBezTo>
                      <a:pt x="978141" y="1375547"/>
                      <a:pt x="986557" y="1386548"/>
                      <a:pt x="1003387" y="1377357"/>
                    </a:cubicBezTo>
                    <a:cubicBezTo>
                      <a:pt x="1013907" y="1371370"/>
                      <a:pt x="1024846" y="1381256"/>
                      <a:pt x="1022182" y="1390447"/>
                    </a:cubicBezTo>
                    <a:cubicBezTo>
                      <a:pt x="1029616" y="1385434"/>
                      <a:pt x="1036488" y="1379446"/>
                      <a:pt x="1044342" y="1375269"/>
                    </a:cubicBezTo>
                    <a:cubicBezTo>
                      <a:pt x="1049111" y="1372901"/>
                      <a:pt x="1053599" y="1374433"/>
                      <a:pt x="1056685" y="1377914"/>
                    </a:cubicBezTo>
                    <a:cubicBezTo>
                      <a:pt x="1064118" y="1369838"/>
                      <a:pt x="1070430" y="1361622"/>
                      <a:pt x="1068607" y="1348532"/>
                    </a:cubicBezTo>
                    <a:cubicBezTo>
                      <a:pt x="1066783" y="1334329"/>
                      <a:pt x="1051635" y="1324163"/>
                      <a:pt x="1053599" y="1310517"/>
                    </a:cubicBezTo>
                    <a:cubicBezTo>
                      <a:pt x="1053880" y="1307314"/>
                      <a:pt x="1056264" y="1304529"/>
                      <a:pt x="1059209" y="1303415"/>
                    </a:cubicBezTo>
                    <a:lnTo>
                      <a:pt x="1061033" y="1303136"/>
                    </a:lnTo>
                    <a:cubicBezTo>
                      <a:pt x="1061033" y="1296870"/>
                      <a:pt x="1061594" y="1290604"/>
                      <a:pt x="1058648" y="1285033"/>
                    </a:cubicBezTo>
                    <a:cubicBezTo>
                      <a:pt x="1053599" y="1274868"/>
                      <a:pt x="1040415" y="1277375"/>
                      <a:pt x="1036488" y="1266095"/>
                    </a:cubicBezTo>
                    <a:cubicBezTo>
                      <a:pt x="1035646" y="1263450"/>
                      <a:pt x="1035927" y="1260108"/>
                      <a:pt x="1038031" y="1257740"/>
                    </a:cubicBezTo>
                    <a:lnTo>
                      <a:pt x="1039153" y="1256487"/>
                    </a:lnTo>
                    <a:cubicBezTo>
                      <a:pt x="1040976" y="1254677"/>
                      <a:pt x="1042799" y="1253841"/>
                      <a:pt x="1044763" y="1253145"/>
                    </a:cubicBezTo>
                    <a:cubicBezTo>
                      <a:pt x="1045324" y="1246600"/>
                      <a:pt x="1046306" y="1240055"/>
                      <a:pt x="1045885" y="1232675"/>
                    </a:cubicBezTo>
                    <a:cubicBezTo>
                      <a:pt x="1045605" y="1226687"/>
                      <a:pt x="1045043" y="1220142"/>
                      <a:pt x="1039574" y="1216383"/>
                    </a:cubicBezTo>
                    <a:cubicBezTo>
                      <a:pt x="1034524" y="1213041"/>
                      <a:pt x="1032982" y="1210116"/>
                      <a:pt x="1031859" y="1204546"/>
                    </a:cubicBezTo>
                    <a:cubicBezTo>
                      <a:pt x="1031018" y="1200926"/>
                      <a:pt x="1033963" y="1196887"/>
                      <a:pt x="1037470" y="1195634"/>
                    </a:cubicBezTo>
                    <a:lnTo>
                      <a:pt x="1038732" y="1195355"/>
                    </a:lnTo>
                    <a:cubicBezTo>
                      <a:pt x="1037470" y="1190621"/>
                      <a:pt x="1036067" y="1185608"/>
                      <a:pt x="1034244" y="1181152"/>
                    </a:cubicBezTo>
                    <a:cubicBezTo>
                      <a:pt x="1030317" y="1172240"/>
                      <a:pt x="1025548" y="1164163"/>
                      <a:pt x="1020779" y="1155390"/>
                    </a:cubicBezTo>
                    <a:cubicBezTo>
                      <a:pt x="1013065" y="1140908"/>
                      <a:pt x="1005211" y="1126566"/>
                      <a:pt x="1006052" y="1109995"/>
                    </a:cubicBezTo>
                    <a:cubicBezTo>
                      <a:pt x="1006333" y="1106374"/>
                      <a:pt x="1009559" y="1103171"/>
                      <a:pt x="1012644" y="1101918"/>
                    </a:cubicBezTo>
                    <a:cubicBezTo>
                      <a:pt x="1015590" y="1100804"/>
                      <a:pt x="1018676" y="1101361"/>
                      <a:pt x="1021340" y="1103032"/>
                    </a:cubicBezTo>
                    <a:lnTo>
                      <a:pt x="1023163" y="1102197"/>
                    </a:lnTo>
                    <a:cubicBezTo>
                      <a:pt x="1045043" y="1097462"/>
                      <a:pt x="1065661" y="1120299"/>
                      <a:pt x="1075199" y="1137288"/>
                    </a:cubicBezTo>
                    <a:cubicBezTo>
                      <a:pt x="1085016" y="1154834"/>
                      <a:pt x="1102969" y="1183102"/>
                      <a:pt x="1095255" y="1203572"/>
                    </a:cubicBezTo>
                    <a:cubicBezTo>
                      <a:pt x="1094414" y="1205103"/>
                      <a:pt x="1093432" y="1206774"/>
                      <a:pt x="1092029" y="1207749"/>
                    </a:cubicBezTo>
                    <a:cubicBezTo>
                      <a:pt x="1091749" y="1213737"/>
                      <a:pt x="1091468" y="1219864"/>
                      <a:pt x="1097639" y="1223763"/>
                    </a:cubicBezTo>
                    <a:cubicBezTo>
                      <a:pt x="1106896" y="1229472"/>
                      <a:pt x="1117696" y="1228219"/>
                      <a:pt x="1128075" y="1229055"/>
                    </a:cubicBezTo>
                    <a:cubicBezTo>
                      <a:pt x="1143363" y="1230308"/>
                      <a:pt x="1140277" y="1250778"/>
                      <a:pt x="1127514" y="1253702"/>
                    </a:cubicBezTo>
                    <a:cubicBezTo>
                      <a:pt x="1121203" y="1255234"/>
                      <a:pt x="1114330" y="1254816"/>
                      <a:pt x="1107177" y="1253702"/>
                    </a:cubicBezTo>
                    <a:lnTo>
                      <a:pt x="1107457" y="1254537"/>
                    </a:lnTo>
                    <a:cubicBezTo>
                      <a:pt x="1105914" y="1276261"/>
                      <a:pt x="1123026" y="1273754"/>
                      <a:pt x="1139155" y="1279185"/>
                    </a:cubicBezTo>
                    <a:cubicBezTo>
                      <a:pt x="1148693" y="1282527"/>
                      <a:pt x="1147851" y="1297566"/>
                      <a:pt x="1138594" y="1300630"/>
                    </a:cubicBezTo>
                    <a:cubicBezTo>
                      <a:pt x="1134106" y="1301883"/>
                      <a:pt x="1129337" y="1302162"/>
                      <a:pt x="1124569" y="1301744"/>
                    </a:cubicBezTo>
                    <a:cubicBezTo>
                      <a:pt x="1129337" y="1310656"/>
                      <a:pt x="1125130" y="1323745"/>
                      <a:pt x="1131161" y="1333215"/>
                    </a:cubicBezTo>
                    <a:cubicBezTo>
                      <a:pt x="1135649" y="1340038"/>
                      <a:pt x="1143503" y="1348950"/>
                      <a:pt x="1152760" y="1347140"/>
                    </a:cubicBezTo>
                    <a:cubicBezTo>
                      <a:pt x="1157809" y="1346305"/>
                      <a:pt x="1161175" y="1341570"/>
                      <a:pt x="1165102" y="1337671"/>
                    </a:cubicBezTo>
                    <a:lnTo>
                      <a:pt x="1164542" y="1337114"/>
                    </a:lnTo>
                    <a:cubicBezTo>
                      <a:pt x="1162718" y="1334468"/>
                      <a:pt x="1163279" y="1331126"/>
                      <a:pt x="1165804" y="1329037"/>
                    </a:cubicBezTo>
                    <a:cubicBezTo>
                      <a:pt x="1173939" y="1322771"/>
                      <a:pt x="1186983" y="1324581"/>
                      <a:pt x="1196239" y="1319846"/>
                    </a:cubicBezTo>
                    <a:cubicBezTo>
                      <a:pt x="1204655" y="1315391"/>
                      <a:pt x="1206338" y="1308567"/>
                      <a:pt x="1209143" y="1301465"/>
                    </a:cubicBezTo>
                    <a:cubicBezTo>
                      <a:pt x="1207600" y="1298820"/>
                      <a:pt x="1207881" y="1295756"/>
                      <a:pt x="1210265" y="1293667"/>
                    </a:cubicBezTo>
                    <a:cubicBezTo>
                      <a:pt x="1221345" y="1285591"/>
                      <a:pt x="1236212" y="1285312"/>
                      <a:pt x="1246731" y="1276122"/>
                    </a:cubicBezTo>
                    <a:cubicBezTo>
                      <a:pt x="1258373" y="1266235"/>
                      <a:pt x="1256830" y="1256487"/>
                      <a:pt x="1254446" y="1243815"/>
                    </a:cubicBezTo>
                    <a:cubicBezTo>
                      <a:pt x="1244908" y="1245068"/>
                      <a:pt x="1233828" y="1244093"/>
                      <a:pt x="1225693" y="1242562"/>
                    </a:cubicBezTo>
                    <a:cubicBezTo>
                      <a:pt x="1214052" y="1240473"/>
                      <a:pt x="1202271" y="1232118"/>
                      <a:pt x="1194276" y="1223623"/>
                    </a:cubicBezTo>
                    <a:cubicBezTo>
                      <a:pt x="1185860" y="1214712"/>
                      <a:pt x="1181092" y="1203989"/>
                      <a:pt x="1176604" y="1192710"/>
                    </a:cubicBezTo>
                    <a:cubicBezTo>
                      <a:pt x="1172115" y="1181430"/>
                      <a:pt x="1164401" y="1170430"/>
                      <a:pt x="1166084" y="1158176"/>
                    </a:cubicBezTo>
                    <a:cubicBezTo>
                      <a:pt x="1166645" y="1152884"/>
                      <a:pt x="1172396" y="1150099"/>
                      <a:pt x="1177165" y="1152188"/>
                    </a:cubicBezTo>
                    <a:cubicBezTo>
                      <a:pt x="1179549" y="1153302"/>
                      <a:pt x="1181372" y="1154555"/>
                      <a:pt x="1183196" y="1155808"/>
                    </a:cubicBezTo>
                    <a:cubicBezTo>
                      <a:pt x="1187684" y="1150099"/>
                      <a:pt x="1195679" y="1147871"/>
                      <a:pt x="1206198" y="1152327"/>
                    </a:cubicBezTo>
                    <a:cubicBezTo>
                      <a:pt x="1214894" y="1155947"/>
                      <a:pt x="1221766" y="1163885"/>
                      <a:pt x="1228919" y="1170151"/>
                    </a:cubicBezTo>
                    <a:cubicBezTo>
                      <a:pt x="1232566" y="1173632"/>
                      <a:pt x="1238737" y="1177810"/>
                      <a:pt x="1242945" y="1182405"/>
                    </a:cubicBezTo>
                    <a:cubicBezTo>
                      <a:pt x="1247433" y="1181152"/>
                      <a:pt x="1252482" y="1181152"/>
                      <a:pt x="1256970" y="1181291"/>
                    </a:cubicBezTo>
                    <a:cubicBezTo>
                      <a:pt x="1262721" y="1181291"/>
                      <a:pt x="1270715" y="1183937"/>
                      <a:pt x="1276185" y="1181570"/>
                    </a:cubicBezTo>
                    <a:cubicBezTo>
                      <a:pt x="1277728" y="1180734"/>
                      <a:pt x="1280393" y="1170012"/>
                      <a:pt x="1283619" y="1166948"/>
                    </a:cubicBezTo>
                    <a:cubicBezTo>
                      <a:pt x="1284741" y="1165834"/>
                      <a:pt x="1286003" y="1165138"/>
                      <a:pt x="1287546" y="1164303"/>
                    </a:cubicBezTo>
                    <a:lnTo>
                      <a:pt x="1287266" y="1161657"/>
                    </a:lnTo>
                    <a:cubicBezTo>
                      <a:pt x="1287546" y="1155390"/>
                      <a:pt x="1289089" y="1149124"/>
                      <a:pt x="1289931" y="1142997"/>
                    </a:cubicBezTo>
                    <a:cubicBezTo>
                      <a:pt x="1290772" y="1137009"/>
                      <a:pt x="1290491" y="1129907"/>
                      <a:pt x="1290772" y="1122805"/>
                    </a:cubicBezTo>
                    <a:cubicBezTo>
                      <a:pt x="1283339" y="1120717"/>
                      <a:pt x="1277307" y="1113615"/>
                      <a:pt x="1279692" y="1105538"/>
                    </a:cubicBezTo>
                    <a:cubicBezTo>
                      <a:pt x="1280533" y="1102893"/>
                      <a:pt x="1284180" y="1101082"/>
                      <a:pt x="1286845" y="1100804"/>
                    </a:cubicBezTo>
                    <a:cubicBezTo>
                      <a:pt x="1288949" y="1100804"/>
                      <a:pt x="1287406" y="1101639"/>
                      <a:pt x="1288388" y="1100525"/>
                    </a:cubicBezTo>
                    <a:lnTo>
                      <a:pt x="1289510" y="1099690"/>
                    </a:lnTo>
                    <a:lnTo>
                      <a:pt x="1289790" y="1098854"/>
                    </a:lnTo>
                    <a:cubicBezTo>
                      <a:pt x="1291052" y="1095930"/>
                      <a:pt x="1290912" y="1097323"/>
                      <a:pt x="1291052" y="1094120"/>
                    </a:cubicBezTo>
                    <a:cubicBezTo>
                      <a:pt x="1291052" y="1092866"/>
                      <a:pt x="1290772" y="1091196"/>
                      <a:pt x="1289931" y="1089664"/>
                    </a:cubicBezTo>
                    <a:cubicBezTo>
                      <a:pt x="1289369" y="1090917"/>
                      <a:pt x="1288808" y="1092309"/>
                      <a:pt x="1287826" y="1093563"/>
                    </a:cubicBezTo>
                    <a:cubicBezTo>
                      <a:pt x="1283619" y="1098576"/>
                      <a:pt x="1279131" y="1098854"/>
                      <a:pt x="1273520" y="1096905"/>
                    </a:cubicBezTo>
                    <a:cubicBezTo>
                      <a:pt x="1266648" y="1094259"/>
                      <a:pt x="1265105" y="1086461"/>
                      <a:pt x="1261879" y="1080334"/>
                    </a:cubicBezTo>
                    <a:cubicBezTo>
                      <a:pt x="1258653" y="1078802"/>
                      <a:pt x="1256830" y="1076713"/>
                      <a:pt x="1255848" y="1073789"/>
                    </a:cubicBezTo>
                    <a:cubicBezTo>
                      <a:pt x="1249256" y="1068776"/>
                      <a:pt x="1241121" y="1066130"/>
                      <a:pt x="1233407" y="1062788"/>
                    </a:cubicBezTo>
                    <a:cubicBezTo>
                      <a:pt x="1227376" y="1068358"/>
                      <a:pt x="1216997" y="1067523"/>
                      <a:pt x="1213070" y="1058054"/>
                    </a:cubicBezTo>
                    <a:cubicBezTo>
                      <a:pt x="1209423" y="1049977"/>
                      <a:pt x="1209844" y="1040508"/>
                      <a:pt x="1203533" y="1033127"/>
                    </a:cubicBezTo>
                    <a:cubicBezTo>
                      <a:pt x="1200868" y="1029786"/>
                      <a:pt x="1197502" y="1027140"/>
                      <a:pt x="1193996" y="1024772"/>
                    </a:cubicBezTo>
                    <a:cubicBezTo>
                      <a:pt x="1193715" y="1029786"/>
                      <a:pt x="1191331" y="1034242"/>
                      <a:pt x="1186281" y="1036330"/>
                    </a:cubicBezTo>
                    <a:cubicBezTo>
                      <a:pt x="1184177" y="1037166"/>
                      <a:pt x="1182354" y="1037166"/>
                      <a:pt x="1180250" y="1037166"/>
                    </a:cubicBezTo>
                    <a:cubicBezTo>
                      <a:pt x="1175482" y="1036887"/>
                      <a:pt x="1172536" y="1032988"/>
                      <a:pt x="1170713" y="1029368"/>
                    </a:cubicBezTo>
                    <a:cubicBezTo>
                      <a:pt x="1167347" y="1023101"/>
                      <a:pt x="1164682" y="1015721"/>
                      <a:pt x="1159913" y="1010012"/>
                    </a:cubicBezTo>
                    <a:cubicBezTo>
                      <a:pt x="1155986" y="1013911"/>
                      <a:pt x="1149394" y="1013632"/>
                      <a:pt x="1145186" y="1008898"/>
                    </a:cubicBezTo>
                    <a:cubicBezTo>
                      <a:pt x="1141960" y="1005277"/>
                      <a:pt x="1139576" y="1001517"/>
                      <a:pt x="1137472" y="997897"/>
                    </a:cubicBezTo>
                    <a:cubicBezTo>
                      <a:pt x="1133545" y="996644"/>
                      <a:pt x="1129478" y="995251"/>
                      <a:pt x="1125831" y="993998"/>
                    </a:cubicBezTo>
                    <a:cubicBezTo>
                      <a:pt x="1123727" y="993441"/>
                      <a:pt x="1123727" y="990795"/>
                      <a:pt x="1124709" y="989263"/>
                    </a:cubicBezTo>
                    <a:cubicBezTo>
                      <a:pt x="1125831" y="987453"/>
                      <a:pt x="1127374" y="986339"/>
                      <a:pt x="1128636" y="984807"/>
                    </a:cubicBezTo>
                    <a:cubicBezTo>
                      <a:pt x="1125971" y="981883"/>
                      <a:pt x="1123026" y="978819"/>
                      <a:pt x="1119099" y="976452"/>
                    </a:cubicBezTo>
                    <a:cubicBezTo>
                      <a:pt x="1116995" y="975199"/>
                      <a:pt x="1114611" y="974363"/>
                      <a:pt x="1112506" y="973528"/>
                    </a:cubicBezTo>
                    <a:cubicBezTo>
                      <a:pt x="1108579" y="975338"/>
                      <a:pt x="1103811" y="975338"/>
                      <a:pt x="1100304" y="972275"/>
                    </a:cubicBezTo>
                    <a:cubicBezTo>
                      <a:pt x="1099042" y="971161"/>
                      <a:pt x="1098201" y="969908"/>
                      <a:pt x="1096798" y="968793"/>
                    </a:cubicBezTo>
                    <a:cubicBezTo>
                      <a:pt x="1093152" y="967679"/>
                      <a:pt x="1089084" y="966426"/>
                      <a:pt x="1085718" y="964337"/>
                    </a:cubicBezTo>
                    <a:cubicBezTo>
                      <a:pt x="1082492" y="962806"/>
                      <a:pt x="1080949" y="958767"/>
                      <a:pt x="1083614" y="955982"/>
                    </a:cubicBezTo>
                    <a:lnTo>
                      <a:pt x="1084455" y="955146"/>
                    </a:lnTo>
                    <a:cubicBezTo>
                      <a:pt x="1083193" y="953893"/>
                      <a:pt x="1081510" y="953058"/>
                      <a:pt x="1079967" y="951944"/>
                    </a:cubicBezTo>
                    <a:cubicBezTo>
                      <a:pt x="1071832" y="954311"/>
                      <a:pt x="1062996" y="953754"/>
                      <a:pt x="1054861" y="951108"/>
                    </a:cubicBezTo>
                    <a:cubicBezTo>
                      <a:pt x="1050093" y="952640"/>
                      <a:pt x="1045324" y="954033"/>
                      <a:pt x="1040836" y="952362"/>
                    </a:cubicBezTo>
                    <a:cubicBezTo>
                      <a:pt x="1036909" y="951108"/>
                      <a:pt x="1037329" y="946791"/>
                      <a:pt x="1039012" y="943171"/>
                    </a:cubicBezTo>
                    <a:cubicBezTo>
                      <a:pt x="1036909" y="941639"/>
                      <a:pt x="1035085" y="939690"/>
                      <a:pt x="1033262" y="938158"/>
                    </a:cubicBezTo>
                    <a:cubicBezTo>
                      <a:pt x="1020779" y="926043"/>
                      <a:pt x="1009278" y="896800"/>
                      <a:pt x="1023163" y="882597"/>
                    </a:cubicBezTo>
                    <a:cubicBezTo>
                      <a:pt x="1026670" y="879255"/>
                      <a:pt x="1032140" y="878697"/>
                      <a:pt x="1035085" y="882875"/>
                    </a:cubicBezTo>
                    <a:cubicBezTo>
                      <a:pt x="1035927" y="884128"/>
                      <a:pt x="1036628" y="885521"/>
                      <a:pt x="1037189" y="886774"/>
                    </a:cubicBezTo>
                    <a:cubicBezTo>
                      <a:pt x="1042940" y="885242"/>
                      <a:pt x="1049391" y="884407"/>
                      <a:pt x="1056264" y="884407"/>
                    </a:cubicBezTo>
                    <a:cubicBezTo>
                      <a:pt x="1067064" y="884685"/>
                      <a:pt x="1077723" y="885939"/>
                      <a:pt x="1088523" y="885242"/>
                    </a:cubicBezTo>
                    <a:cubicBezTo>
                      <a:pt x="1100865" y="884407"/>
                      <a:pt x="1109702" y="878697"/>
                      <a:pt x="1121062" y="875077"/>
                    </a:cubicBezTo>
                    <a:cubicBezTo>
                      <a:pt x="1125831" y="873267"/>
                      <a:pt x="1131020" y="875912"/>
                      <a:pt x="1133966" y="879812"/>
                    </a:cubicBezTo>
                    <a:lnTo>
                      <a:pt x="1135789" y="878558"/>
                    </a:lnTo>
                    <a:cubicBezTo>
                      <a:pt x="1140558" y="876469"/>
                      <a:pt x="1145887" y="881204"/>
                      <a:pt x="1145046" y="885939"/>
                    </a:cubicBezTo>
                    <a:cubicBezTo>
                      <a:pt x="1143924" y="893737"/>
                      <a:pt x="1142662" y="900421"/>
                      <a:pt x="1150656" y="905295"/>
                    </a:cubicBezTo>
                    <a:cubicBezTo>
                      <a:pt x="1157248" y="909472"/>
                      <a:pt x="1163840" y="909194"/>
                      <a:pt x="1170713" y="908219"/>
                    </a:cubicBezTo>
                    <a:lnTo>
                      <a:pt x="1172256" y="907940"/>
                    </a:lnTo>
                    <a:cubicBezTo>
                      <a:pt x="1174079" y="907662"/>
                      <a:pt x="1175902" y="907383"/>
                      <a:pt x="1177866" y="907105"/>
                    </a:cubicBezTo>
                    <a:cubicBezTo>
                      <a:pt x="1187684" y="905991"/>
                      <a:pt x="1194556" y="920752"/>
                      <a:pt x="1185019" y="926043"/>
                    </a:cubicBezTo>
                    <a:lnTo>
                      <a:pt x="1183757" y="926600"/>
                    </a:lnTo>
                    <a:cubicBezTo>
                      <a:pt x="1184318" y="927853"/>
                      <a:pt x="1184598" y="929246"/>
                      <a:pt x="1185299" y="930499"/>
                    </a:cubicBezTo>
                    <a:cubicBezTo>
                      <a:pt x="1188245" y="936765"/>
                      <a:pt x="1192733" y="942614"/>
                      <a:pt x="1198483" y="946791"/>
                    </a:cubicBezTo>
                    <a:cubicBezTo>
                      <a:pt x="1205356" y="951805"/>
                      <a:pt x="1213211" y="955982"/>
                      <a:pt x="1221486" y="957792"/>
                    </a:cubicBezTo>
                    <a:cubicBezTo>
                      <a:pt x="1228078" y="959324"/>
                      <a:pt x="1234950" y="959881"/>
                      <a:pt x="1240981" y="962527"/>
                    </a:cubicBezTo>
                    <a:cubicBezTo>
                      <a:pt x="1248835" y="966147"/>
                      <a:pt x="1248414" y="977148"/>
                      <a:pt x="1240420" y="980630"/>
                    </a:cubicBezTo>
                    <a:lnTo>
                      <a:pt x="1241262" y="980908"/>
                    </a:lnTo>
                    <a:cubicBezTo>
                      <a:pt x="1250799" y="985364"/>
                      <a:pt x="1261879" y="986896"/>
                      <a:pt x="1272118" y="985364"/>
                    </a:cubicBezTo>
                    <a:cubicBezTo>
                      <a:pt x="1280533" y="984250"/>
                      <a:pt x="1291333" y="979377"/>
                      <a:pt x="1298766" y="985364"/>
                    </a:cubicBezTo>
                    <a:cubicBezTo>
                      <a:pt x="1305920" y="991631"/>
                      <a:pt x="1298766" y="1000543"/>
                      <a:pt x="1292455" y="1003746"/>
                    </a:cubicBezTo>
                    <a:cubicBezTo>
                      <a:pt x="1286845" y="1006391"/>
                      <a:pt x="1280533" y="1007923"/>
                      <a:pt x="1274222" y="1008758"/>
                    </a:cubicBezTo>
                    <a:cubicBezTo>
                      <a:pt x="1275344" y="1011404"/>
                      <a:pt x="1276886" y="1012936"/>
                      <a:pt x="1281375" y="1012657"/>
                    </a:cubicBezTo>
                    <a:cubicBezTo>
                      <a:pt x="1291333" y="1011544"/>
                      <a:pt x="1300871" y="1007645"/>
                      <a:pt x="1309146" y="1001657"/>
                    </a:cubicBezTo>
                    <a:cubicBezTo>
                      <a:pt x="1316579" y="996086"/>
                      <a:pt x="1324714" y="988288"/>
                      <a:pt x="1325836" y="978541"/>
                    </a:cubicBezTo>
                    <a:cubicBezTo>
                      <a:pt x="1325836" y="976731"/>
                      <a:pt x="1325836" y="974920"/>
                      <a:pt x="1325275" y="973249"/>
                    </a:cubicBezTo>
                    <a:cubicBezTo>
                      <a:pt x="1323732" y="973528"/>
                      <a:pt x="1322049" y="973807"/>
                      <a:pt x="1320506" y="973528"/>
                    </a:cubicBezTo>
                    <a:lnTo>
                      <a:pt x="1318683" y="971439"/>
                    </a:lnTo>
                    <a:cubicBezTo>
                      <a:pt x="1318683" y="968793"/>
                      <a:pt x="1319244" y="966426"/>
                      <a:pt x="1320226" y="963780"/>
                    </a:cubicBezTo>
                    <a:cubicBezTo>
                      <a:pt x="1316298" y="959045"/>
                      <a:pt x="1312091" y="954311"/>
                      <a:pt x="1312091" y="947766"/>
                    </a:cubicBezTo>
                    <a:cubicBezTo>
                      <a:pt x="1312091" y="942753"/>
                      <a:pt x="1315036" y="939411"/>
                      <a:pt x="1319805" y="938297"/>
                    </a:cubicBezTo>
                    <a:cubicBezTo>
                      <a:pt x="1321909" y="937740"/>
                      <a:pt x="1323732" y="938019"/>
                      <a:pt x="1325415" y="938297"/>
                    </a:cubicBezTo>
                    <a:cubicBezTo>
                      <a:pt x="1323031" y="929385"/>
                      <a:pt x="1316158" y="925486"/>
                      <a:pt x="1307463" y="920473"/>
                    </a:cubicBezTo>
                    <a:cubicBezTo>
                      <a:pt x="1299748" y="916017"/>
                      <a:pt x="1301852" y="905851"/>
                      <a:pt x="1309847" y="904459"/>
                    </a:cubicBezTo>
                    <a:cubicBezTo>
                      <a:pt x="1311950" y="892344"/>
                      <a:pt x="1316719" y="881343"/>
                      <a:pt x="1318542" y="868811"/>
                    </a:cubicBezTo>
                    <a:cubicBezTo>
                      <a:pt x="1320085" y="859342"/>
                      <a:pt x="1320366" y="849594"/>
                      <a:pt x="1315597" y="840821"/>
                    </a:cubicBezTo>
                    <a:lnTo>
                      <a:pt x="1314756" y="839568"/>
                    </a:lnTo>
                    <a:cubicBezTo>
                      <a:pt x="1312652" y="841378"/>
                      <a:pt x="1310267" y="843188"/>
                      <a:pt x="1307883" y="844024"/>
                    </a:cubicBezTo>
                    <a:lnTo>
                      <a:pt x="1306621" y="843745"/>
                    </a:lnTo>
                    <a:cubicBezTo>
                      <a:pt x="1303675" y="838454"/>
                      <a:pt x="1303956" y="832466"/>
                      <a:pt x="1305779" y="826478"/>
                    </a:cubicBezTo>
                    <a:cubicBezTo>
                      <a:pt x="1303395" y="822858"/>
                      <a:pt x="1301010" y="818819"/>
                      <a:pt x="1299748" y="814363"/>
                    </a:cubicBezTo>
                    <a:cubicBezTo>
                      <a:pt x="1298907" y="810743"/>
                      <a:pt x="1301572" y="805451"/>
                      <a:pt x="1306060" y="806565"/>
                    </a:cubicBezTo>
                    <a:cubicBezTo>
                      <a:pt x="1308444" y="807401"/>
                      <a:pt x="1310829" y="808097"/>
                      <a:pt x="1312932" y="809211"/>
                    </a:cubicBezTo>
                    <a:cubicBezTo>
                      <a:pt x="1315317" y="804198"/>
                      <a:pt x="1317701" y="799185"/>
                      <a:pt x="1318542" y="794729"/>
                    </a:cubicBezTo>
                    <a:cubicBezTo>
                      <a:pt x="1319665" y="789019"/>
                      <a:pt x="1320647" y="782196"/>
                      <a:pt x="1317000" y="777183"/>
                    </a:cubicBezTo>
                    <a:cubicBezTo>
                      <a:pt x="1314615" y="774259"/>
                      <a:pt x="1311670" y="772170"/>
                      <a:pt x="1309146" y="770081"/>
                    </a:cubicBezTo>
                    <a:cubicBezTo>
                      <a:pt x="1307603" y="769524"/>
                      <a:pt x="1306481" y="768549"/>
                      <a:pt x="1305920" y="767157"/>
                    </a:cubicBezTo>
                    <a:lnTo>
                      <a:pt x="1305920" y="766878"/>
                    </a:lnTo>
                    <a:cubicBezTo>
                      <a:pt x="1302554" y="762423"/>
                      <a:pt x="1303816" y="757966"/>
                      <a:pt x="1307042" y="754346"/>
                    </a:cubicBezTo>
                    <a:cubicBezTo>
                      <a:pt x="1308164" y="749054"/>
                      <a:pt x="1309426" y="744180"/>
                      <a:pt x="1312371" y="738610"/>
                    </a:cubicBezTo>
                    <a:cubicBezTo>
                      <a:pt x="1317140" y="728863"/>
                      <a:pt x="1324293" y="718698"/>
                      <a:pt x="1325555" y="707697"/>
                    </a:cubicBezTo>
                    <a:cubicBezTo>
                      <a:pt x="1326678" y="700873"/>
                      <a:pt x="1325275" y="695442"/>
                      <a:pt x="1322610" y="689594"/>
                    </a:cubicBezTo>
                    <a:lnTo>
                      <a:pt x="1321348" y="687227"/>
                    </a:lnTo>
                    <a:lnTo>
                      <a:pt x="1320226" y="684302"/>
                    </a:lnTo>
                    <a:cubicBezTo>
                      <a:pt x="1318402" y="681935"/>
                      <a:pt x="1317561" y="679011"/>
                      <a:pt x="1318122" y="676226"/>
                    </a:cubicBezTo>
                    <a:cubicBezTo>
                      <a:pt x="1319244" y="669681"/>
                      <a:pt x="1322049" y="667871"/>
                      <a:pt x="1328220" y="666757"/>
                    </a:cubicBezTo>
                    <a:lnTo>
                      <a:pt x="1331166" y="667314"/>
                    </a:lnTo>
                    <a:cubicBezTo>
                      <a:pt x="1332288" y="665225"/>
                      <a:pt x="1333550" y="663136"/>
                      <a:pt x="1334391" y="661047"/>
                    </a:cubicBezTo>
                    <a:cubicBezTo>
                      <a:pt x="1337898" y="650604"/>
                      <a:pt x="1333830" y="645033"/>
                      <a:pt x="1326678" y="637514"/>
                    </a:cubicBezTo>
                    <a:cubicBezTo>
                      <a:pt x="1319244" y="629159"/>
                      <a:pt x="1329903" y="619411"/>
                      <a:pt x="1338880" y="621500"/>
                    </a:cubicBezTo>
                    <a:cubicBezTo>
                      <a:pt x="1340142" y="615651"/>
                      <a:pt x="1340843" y="610917"/>
                      <a:pt x="1341124" y="605904"/>
                    </a:cubicBezTo>
                    <a:close/>
                    <a:moveTo>
                      <a:pt x="588791" y="554241"/>
                    </a:moveTo>
                    <a:cubicBezTo>
                      <a:pt x="586687" y="536974"/>
                      <a:pt x="580656" y="521239"/>
                      <a:pt x="556252" y="517061"/>
                    </a:cubicBezTo>
                    <a:cubicBezTo>
                      <a:pt x="549099" y="515947"/>
                      <a:pt x="544891" y="508428"/>
                      <a:pt x="547836" y="502161"/>
                    </a:cubicBezTo>
                    <a:cubicBezTo>
                      <a:pt x="558916" y="477235"/>
                      <a:pt x="529042" y="473615"/>
                      <a:pt x="513193" y="472501"/>
                    </a:cubicBezTo>
                    <a:cubicBezTo>
                      <a:pt x="536756" y="482248"/>
                      <a:pt x="548117" y="504807"/>
                      <a:pt x="549099" y="530429"/>
                    </a:cubicBezTo>
                    <a:cubicBezTo>
                      <a:pt x="566631" y="531961"/>
                      <a:pt x="580095" y="540873"/>
                      <a:pt x="588791" y="554241"/>
                    </a:cubicBezTo>
                    <a:close/>
                    <a:moveTo>
                      <a:pt x="478971" y="432814"/>
                    </a:moveTo>
                    <a:cubicBezTo>
                      <a:pt x="486825" y="435181"/>
                      <a:pt x="493277" y="440890"/>
                      <a:pt x="497765" y="447992"/>
                    </a:cubicBezTo>
                    <a:cubicBezTo>
                      <a:pt x="497484" y="434067"/>
                      <a:pt x="491173" y="425991"/>
                      <a:pt x="478690" y="423066"/>
                    </a:cubicBezTo>
                    <a:cubicBezTo>
                      <a:pt x="478971" y="424598"/>
                      <a:pt x="479251" y="425991"/>
                      <a:pt x="479532" y="427244"/>
                    </a:cubicBezTo>
                    <a:cubicBezTo>
                      <a:pt x="479672" y="429472"/>
                      <a:pt x="479532" y="431282"/>
                      <a:pt x="478971" y="43281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7" name="Freeform: Shape 254">
                <a:extLst>
                  <a:ext uri="{FF2B5EF4-FFF2-40B4-BE49-F238E27FC236}">
                    <a16:creationId xmlns:a16="http://schemas.microsoft.com/office/drawing/2014/main" id="{E7A11304-A996-B228-FAB3-0958DA183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956" y="3105918"/>
                <a:ext cx="1300141" cy="1366410"/>
              </a:xfrm>
              <a:custGeom>
                <a:avLst/>
                <a:gdLst>
                  <a:gd name="T0" fmla="*/ 1276921 w 1300141"/>
                  <a:gd name="T1" fmla="*/ 652189 h 1366410"/>
                  <a:gd name="T2" fmla="*/ 1264718 w 1300141"/>
                  <a:gd name="T3" fmla="*/ 743120 h 1366410"/>
                  <a:gd name="T4" fmla="*/ 1265420 w 1300141"/>
                  <a:gd name="T5" fmla="*/ 819709 h 1366410"/>
                  <a:gd name="T6" fmla="*/ 1278604 w 1300141"/>
                  <a:gd name="T7" fmla="*/ 914260 h 1366410"/>
                  <a:gd name="T8" fmla="*/ 1240173 w 1300141"/>
                  <a:gd name="T9" fmla="*/ 988621 h 1366410"/>
                  <a:gd name="T10" fmla="*/ 1180284 w 1300141"/>
                  <a:gd name="T11" fmla="*/ 933756 h 1366410"/>
                  <a:gd name="T12" fmla="*/ 1109455 w 1300141"/>
                  <a:gd name="T13" fmla="*/ 881258 h 1366410"/>
                  <a:gd name="T14" fmla="*/ 993884 w 1300141"/>
                  <a:gd name="T15" fmla="*/ 858838 h 1366410"/>
                  <a:gd name="T16" fmla="*/ 1042413 w 1300141"/>
                  <a:gd name="T17" fmla="*/ 931945 h 1366410"/>
                  <a:gd name="T18" fmla="*/ 1084629 w 1300141"/>
                  <a:gd name="T19" fmla="*/ 969961 h 1366410"/>
                  <a:gd name="T20" fmla="*/ 1162331 w 1300141"/>
                  <a:gd name="T21" fmla="*/ 1009091 h 1366410"/>
                  <a:gd name="T22" fmla="*/ 1249851 w 1300141"/>
                  <a:gd name="T23" fmla="*/ 1070083 h 1366410"/>
                  <a:gd name="T24" fmla="*/ 1246064 w 1300141"/>
                  <a:gd name="T25" fmla="*/ 1137620 h 1366410"/>
                  <a:gd name="T26" fmla="*/ 1141994 w 1300141"/>
                  <a:gd name="T27" fmla="*/ 1131772 h 1366410"/>
                  <a:gd name="T28" fmla="*/ 1169064 w 1300141"/>
                  <a:gd name="T29" fmla="*/ 1269631 h 1366410"/>
                  <a:gd name="T30" fmla="*/ 1083367 w 1300141"/>
                  <a:gd name="T31" fmla="*/ 1277707 h 1366410"/>
                  <a:gd name="T32" fmla="*/ 1050828 w 1300141"/>
                  <a:gd name="T33" fmla="*/ 1183713 h 1366410"/>
                  <a:gd name="T34" fmla="*/ 993042 w 1300141"/>
                  <a:gd name="T35" fmla="*/ 1157115 h 1366410"/>
                  <a:gd name="T36" fmla="*/ 996830 w 1300141"/>
                  <a:gd name="T37" fmla="*/ 1233704 h 1366410"/>
                  <a:gd name="T38" fmla="*/ 1003141 w 1300141"/>
                  <a:gd name="T39" fmla="*/ 1351232 h 1366410"/>
                  <a:gd name="T40" fmla="*/ 844932 w 1300141"/>
                  <a:gd name="T41" fmla="*/ 1284809 h 1366410"/>
                  <a:gd name="T42" fmla="*/ 762742 w 1300141"/>
                  <a:gd name="T43" fmla="*/ 1211284 h 1366410"/>
                  <a:gd name="T44" fmla="*/ 713793 w 1300141"/>
                  <a:gd name="T45" fmla="*/ 1008952 h 1366410"/>
                  <a:gd name="T46" fmla="*/ 660215 w 1300141"/>
                  <a:gd name="T47" fmla="*/ 851737 h 1366410"/>
                  <a:gd name="T48" fmla="*/ 577745 w 1300141"/>
                  <a:gd name="T49" fmla="*/ 1073286 h 1366410"/>
                  <a:gd name="T50" fmla="*/ 500043 w 1300141"/>
                  <a:gd name="T51" fmla="*/ 1200423 h 1366410"/>
                  <a:gd name="T52" fmla="*/ 481950 w 1300141"/>
                  <a:gd name="T53" fmla="*/ 1181345 h 1366410"/>
                  <a:gd name="T54" fmla="*/ 506355 w 1300141"/>
                  <a:gd name="T55" fmla="*/ 1073703 h 1366410"/>
                  <a:gd name="T56" fmla="*/ 278579 w 1300141"/>
                  <a:gd name="T57" fmla="*/ 1175218 h 1366410"/>
                  <a:gd name="T58" fmla="*/ 430336 w 1300141"/>
                  <a:gd name="T59" fmla="*/ 988760 h 1366410"/>
                  <a:gd name="T60" fmla="*/ 225281 w 1300141"/>
                  <a:gd name="T61" fmla="*/ 1098490 h 1366410"/>
                  <a:gd name="T62" fmla="*/ 6202 w 1300141"/>
                  <a:gd name="T63" fmla="*/ 561118 h 1366410"/>
                  <a:gd name="T64" fmla="*/ 222476 w 1300141"/>
                  <a:gd name="T65" fmla="*/ 488429 h 1366410"/>
                  <a:gd name="T66" fmla="*/ 145897 w 1300141"/>
                  <a:gd name="T67" fmla="*/ 287768 h 1366410"/>
                  <a:gd name="T68" fmla="*/ 200316 w 1300141"/>
                  <a:gd name="T69" fmla="*/ 285122 h 1366410"/>
                  <a:gd name="T70" fmla="*/ 261187 w 1300141"/>
                  <a:gd name="T71" fmla="*/ 216332 h 1366410"/>
                  <a:gd name="T72" fmla="*/ 380545 w 1300141"/>
                  <a:gd name="T73" fmla="*/ 369369 h 1366410"/>
                  <a:gd name="T74" fmla="*/ 558951 w 1300141"/>
                  <a:gd name="T75" fmla="*/ 565435 h 1366410"/>
                  <a:gd name="T76" fmla="*/ 378301 w 1300141"/>
                  <a:gd name="T77" fmla="*/ 131806 h 1366410"/>
                  <a:gd name="T78" fmla="*/ 504110 w 1300141"/>
                  <a:gd name="T79" fmla="*/ 3416 h 1366410"/>
                  <a:gd name="T80" fmla="*/ 594575 w 1300141"/>
                  <a:gd name="T81" fmla="*/ 336227 h 1366410"/>
                  <a:gd name="T82" fmla="*/ 629499 w 1300141"/>
                  <a:gd name="T83" fmla="*/ 485366 h 1366410"/>
                  <a:gd name="T84" fmla="*/ 662459 w 1300141"/>
                  <a:gd name="T85" fmla="*/ 335531 h 1366410"/>
                  <a:gd name="T86" fmla="*/ 668490 w 1300141"/>
                  <a:gd name="T87" fmla="*/ 43381 h 1366410"/>
                  <a:gd name="T88" fmla="*/ 799630 w 1300141"/>
                  <a:gd name="T89" fmla="*/ 255322 h 1366410"/>
                  <a:gd name="T90" fmla="*/ 857415 w 1300141"/>
                  <a:gd name="T91" fmla="*/ 332746 h 1366410"/>
                  <a:gd name="T92" fmla="*/ 928244 w 1300141"/>
                  <a:gd name="T93" fmla="*/ 177620 h 1366410"/>
                  <a:gd name="T94" fmla="*/ 1036101 w 1300141"/>
                  <a:gd name="T95" fmla="*/ 178734 h 1366410"/>
                  <a:gd name="T96" fmla="*/ 1029930 w 1300141"/>
                  <a:gd name="T97" fmla="*/ 321884 h 1366410"/>
                  <a:gd name="T98" fmla="*/ 991079 w 1300141"/>
                  <a:gd name="T99" fmla="*/ 467542 h 1366410"/>
                  <a:gd name="T100" fmla="*/ 940587 w 1300141"/>
                  <a:gd name="T101" fmla="*/ 637568 h 1366410"/>
                  <a:gd name="T102" fmla="*/ 1065835 w 1300141"/>
                  <a:gd name="T103" fmla="*/ 474783 h 1366410"/>
                  <a:gd name="T104" fmla="*/ 1116047 w 1300141"/>
                  <a:gd name="T105" fmla="*/ 354051 h 1366410"/>
                  <a:gd name="T106" fmla="*/ 1207494 w 1300141"/>
                  <a:gd name="T107" fmla="*/ 383434 h 1366410"/>
                  <a:gd name="T108" fmla="*/ 1193749 w 1300141"/>
                  <a:gd name="T109" fmla="*/ 457376 h 1366410"/>
                  <a:gd name="T110" fmla="*/ 1061768 w 1300141"/>
                  <a:gd name="T111" fmla="*/ 679343 h 1366410"/>
                  <a:gd name="T112" fmla="*/ 1113803 w 1300141"/>
                  <a:gd name="T113" fmla="*/ 697864 h 1366410"/>
                  <a:gd name="T114" fmla="*/ 1210720 w 1300141"/>
                  <a:gd name="T115" fmla="*/ 625871 h 1366410"/>
                  <a:gd name="T116" fmla="*/ 1296136 w 1300141"/>
                  <a:gd name="T117" fmla="*/ 564878 h 13664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0141" h="1366410">
                    <a:moveTo>
                      <a:pt x="1296136" y="564878"/>
                    </a:moveTo>
                    <a:cubicBezTo>
                      <a:pt x="1300063" y="569613"/>
                      <a:pt x="1300343" y="577272"/>
                      <a:pt x="1300063" y="582981"/>
                    </a:cubicBezTo>
                    <a:cubicBezTo>
                      <a:pt x="1299782" y="587994"/>
                      <a:pt x="1298941" y="592729"/>
                      <a:pt x="1297678" y="597463"/>
                    </a:cubicBezTo>
                    <a:cubicBezTo>
                      <a:pt x="1288702" y="595374"/>
                      <a:pt x="1278183" y="605122"/>
                      <a:pt x="1285476" y="613477"/>
                    </a:cubicBezTo>
                    <a:cubicBezTo>
                      <a:pt x="1292629" y="621136"/>
                      <a:pt x="1296556" y="626567"/>
                      <a:pt x="1293190" y="637011"/>
                    </a:cubicBezTo>
                    <a:cubicBezTo>
                      <a:pt x="1292348" y="639099"/>
                      <a:pt x="1291086" y="641188"/>
                      <a:pt x="1289964" y="643277"/>
                    </a:cubicBezTo>
                    <a:lnTo>
                      <a:pt x="1287019" y="642720"/>
                    </a:lnTo>
                    <a:cubicBezTo>
                      <a:pt x="1280988" y="643834"/>
                      <a:pt x="1278043" y="645644"/>
                      <a:pt x="1276921" y="652189"/>
                    </a:cubicBezTo>
                    <a:cubicBezTo>
                      <a:pt x="1276360" y="655113"/>
                      <a:pt x="1277201" y="657898"/>
                      <a:pt x="1279024" y="660266"/>
                    </a:cubicBezTo>
                    <a:lnTo>
                      <a:pt x="1280146" y="663190"/>
                    </a:lnTo>
                    <a:lnTo>
                      <a:pt x="1281409" y="665557"/>
                    </a:lnTo>
                    <a:cubicBezTo>
                      <a:pt x="1284073" y="671267"/>
                      <a:pt x="1285336" y="676837"/>
                      <a:pt x="1284354" y="683660"/>
                    </a:cubicBezTo>
                    <a:cubicBezTo>
                      <a:pt x="1283092" y="694661"/>
                      <a:pt x="1275939" y="704965"/>
                      <a:pt x="1271170" y="714574"/>
                    </a:cubicBezTo>
                    <a:cubicBezTo>
                      <a:pt x="1268224" y="720144"/>
                      <a:pt x="1266962" y="725018"/>
                      <a:pt x="1265840" y="730309"/>
                    </a:cubicBezTo>
                    <a:cubicBezTo>
                      <a:pt x="1262614" y="733930"/>
                      <a:pt x="1261352" y="738386"/>
                      <a:pt x="1264718" y="742842"/>
                    </a:cubicBezTo>
                    <a:lnTo>
                      <a:pt x="1264718" y="743120"/>
                    </a:lnTo>
                    <a:cubicBezTo>
                      <a:pt x="1265279" y="744374"/>
                      <a:pt x="1266261" y="745488"/>
                      <a:pt x="1267944" y="746045"/>
                    </a:cubicBezTo>
                    <a:cubicBezTo>
                      <a:pt x="1270609" y="748133"/>
                      <a:pt x="1273554" y="750222"/>
                      <a:pt x="1275798" y="753147"/>
                    </a:cubicBezTo>
                    <a:cubicBezTo>
                      <a:pt x="1279445" y="758160"/>
                      <a:pt x="1278463" y="764983"/>
                      <a:pt x="1277341" y="770692"/>
                    </a:cubicBezTo>
                    <a:cubicBezTo>
                      <a:pt x="1276500" y="775148"/>
                      <a:pt x="1274115" y="780161"/>
                      <a:pt x="1271731" y="785174"/>
                    </a:cubicBezTo>
                    <a:cubicBezTo>
                      <a:pt x="1269627" y="784060"/>
                      <a:pt x="1267243" y="783364"/>
                      <a:pt x="1264858" y="782529"/>
                    </a:cubicBezTo>
                    <a:cubicBezTo>
                      <a:pt x="1260370" y="781415"/>
                      <a:pt x="1257705" y="786706"/>
                      <a:pt x="1258547" y="790327"/>
                    </a:cubicBezTo>
                    <a:cubicBezTo>
                      <a:pt x="1259809" y="794783"/>
                      <a:pt x="1262194" y="798682"/>
                      <a:pt x="1264578" y="802441"/>
                    </a:cubicBezTo>
                    <a:cubicBezTo>
                      <a:pt x="1262755" y="808429"/>
                      <a:pt x="1262474" y="814557"/>
                      <a:pt x="1265420" y="819709"/>
                    </a:cubicBezTo>
                    <a:lnTo>
                      <a:pt x="1266682" y="819987"/>
                    </a:lnTo>
                    <a:cubicBezTo>
                      <a:pt x="1269066" y="819152"/>
                      <a:pt x="1271450" y="817341"/>
                      <a:pt x="1273554" y="815531"/>
                    </a:cubicBezTo>
                    <a:lnTo>
                      <a:pt x="1274396" y="816784"/>
                    </a:lnTo>
                    <a:cubicBezTo>
                      <a:pt x="1279165" y="825696"/>
                      <a:pt x="1278884" y="835444"/>
                      <a:pt x="1277341" y="844774"/>
                    </a:cubicBezTo>
                    <a:cubicBezTo>
                      <a:pt x="1275518" y="857307"/>
                      <a:pt x="1270749" y="868308"/>
                      <a:pt x="1268646" y="880422"/>
                    </a:cubicBezTo>
                    <a:cubicBezTo>
                      <a:pt x="1260651" y="881676"/>
                      <a:pt x="1258547" y="891980"/>
                      <a:pt x="1266261" y="896436"/>
                    </a:cubicBezTo>
                    <a:cubicBezTo>
                      <a:pt x="1274957" y="901449"/>
                      <a:pt x="1281829" y="905348"/>
                      <a:pt x="1284214" y="914260"/>
                    </a:cubicBezTo>
                    <a:cubicBezTo>
                      <a:pt x="1282671" y="913982"/>
                      <a:pt x="1280707" y="913704"/>
                      <a:pt x="1278604" y="914260"/>
                    </a:cubicBezTo>
                    <a:cubicBezTo>
                      <a:pt x="1273835" y="915375"/>
                      <a:pt x="1270889" y="918717"/>
                      <a:pt x="1270889" y="923730"/>
                    </a:cubicBezTo>
                    <a:cubicBezTo>
                      <a:pt x="1270889" y="930275"/>
                      <a:pt x="1275097" y="935009"/>
                      <a:pt x="1279024" y="939744"/>
                    </a:cubicBezTo>
                    <a:cubicBezTo>
                      <a:pt x="1277902" y="942389"/>
                      <a:pt x="1277481" y="944757"/>
                      <a:pt x="1277481" y="947403"/>
                    </a:cubicBezTo>
                    <a:lnTo>
                      <a:pt x="1279305" y="949491"/>
                    </a:lnTo>
                    <a:cubicBezTo>
                      <a:pt x="1280848" y="949770"/>
                      <a:pt x="1282531" y="949491"/>
                      <a:pt x="1284073" y="949213"/>
                    </a:cubicBezTo>
                    <a:cubicBezTo>
                      <a:pt x="1284635" y="950745"/>
                      <a:pt x="1284635" y="952694"/>
                      <a:pt x="1284635" y="954504"/>
                    </a:cubicBezTo>
                    <a:cubicBezTo>
                      <a:pt x="1283513" y="964252"/>
                      <a:pt x="1275378" y="972050"/>
                      <a:pt x="1267944" y="977620"/>
                    </a:cubicBezTo>
                    <a:cubicBezTo>
                      <a:pt x="1259809" y="983608"/>
                      <a:pt x="1250272" y="987646"/>
                      <a:pt x="1240173" y="988621"/>
                    </a:cubicBezTo>
                    <a:cubicBezTo>
                      <a:pt x="1235685" y="988899"/>
                      <a:pt x="1234142" y="987368"/>
                      <a:pt x="1233021" y="984722"/>
                    </a:cubicBezTo>
                    <a:cubicBezTo>
                      <a:pt x="1239332" y="983886"/>
                      <a:pt x="1245643" y="982354"/>
                      <a:pt x="1251254" y="979709"/>
                    </a:cubicBezTo>
                    <a:cubicBezTo>
                      <a:pt x="1257565" y="976506"/>
                      <a:pt x="1264718" y="967594"/>
                      <a:pt x="1257565" y="961328"/>
                    </a:cubicBezTo>
                    <a:cubicBezTo>
                      <a:pt x="1250132" y="955340"/>
                      <a:pt x="1239332" y="960214"/>
                      <a:pt x="1230917" y="961328"/>
                    </a:cubicBezTo>
                    <a:cubicBezTo>
                      <a:pt x="1220678" y="962859"/>
                      <a:pt x="1209458" y="961328"/>
                      <a:pt x="1200060" y="956872"/>
                    </a:cubicBezTo>
                    <a:lnTo>
                      <a:pt x="1199219" y="956593"/>
                    </a:lnTo>
                    <a:cubicBezTo>
                      <a:pt x="1207213" y="953112"/>
                      <a:pt x="1207634" y="942111"/>
                      <a:pt x="1199780" y="938490"/>
                    </a:cubicBezTo>
                    <a:cubicBezTo>
                      <a:pt x="1193749" y="935844"/>
                      <a:pt x="1186876" y="935287"/>
                      <a:pt x="1180284" y="933756"/>
                    </a:cubicBezTo>
                    <a:cubicBezTo>
                      <a:pt x="1172149" y="931945"/>
                      <a:pt x="1164155" y="927768"/>
                      <a:pt x="1157282" y="922755"/>
                    </a:cubicBezTo>
                    <a:cubicBezTo>
                      <a:pt x="1151391" y="918577"/>
                      <a:pt x="1147044" y="912729"/>
                      <a:pt x="1144098" y="906462"/>
                    </a:cubicBezTo>
                    <a:cubicBezTo>
                      <a:pt x="1143257" y="905209"/>
                      <a:pt x="1142976" y="903817"/>
                      <a:pt x="1142555" y="902563"/>
                    </a:cubicBezTo>
                    <a:lnTo>
                      <a:pt x="1143818" y="902006"/>
                    </a:lnTo>
                    <a:cubicBezTo>
                      <a:pt x="1153355" y="896715"/>
                      <a:pt x="1146482" y="882093"/>
                      <a:pt x="1136665" y="883068"/>
                    </a:cubicBezTo>
                    <a:cubicBezTo>
                      <a:pt x="1134841" y="883347"/>
                      <a:pt x="1133018" y="883625"/>
                      <a:pt x="1131054" y="883904"/>
                    </a:cubicBezTo>
                    <a:lnTo>
                      <a:pt x="1129512" y="884182"/>
                    </a:lnTo>
                    <a:cubicBezTo>
                      <a:pt x="1122639" y="885296"/>
                      <a:pt x="1116047" y="885435"/>
                      <a:pt x="1109455" y="881258"/>
                    </a:cubicBezTo>
                    <a:cubicBezTo>
                      <a:pt x="1101601" y="876245"/>
                      <a:pt x="1102863" y="869700"/>
                      <a:pt x="1103845" y="861902"/>
                    </a:cubicBezTo>
                    <a:cubicBezTo>
                      <a:pt x="1104686" y="857167"/>
                      <a:pt x="1099357" y="852433"/>
                      <a:pt x="1094588" y="854522"/>
                    </a:cubicBezTo>
                    <a:lnTo>
                      <a:pt x="1092765" y="855775"/>
                    </a:lnTo>
                    <a:cubicBezTo>
                      <a:pt x="1089819" y="851876"/>
                      <a:pt x="1084629" y="849230"/>
                      <a:pt x="1079861" y="851040"/>
                    </a:cubicBezTo>
                    <a:cubicBezTo>
                      <a:pt x="1068500" y="854661"/>
                      <a:pt x="1059804" y="860509"/>
                      <a:pt x="1047321" y="861206"/>
                    </a:cubicBezTo>
                    <a:cubicBezTo>
                      <a:pt x="1036522" y="862041"/>
                      <a:pt x="1025862" y="860649"/>
                      <a:pt x="1015063" y="860370"/>
                    </a:cubicBezTo>
                    <a:cubicBezTo>
                      <a:pt x="1008190" y="860370"/>
                      <a:pt x="1001879" y="861206"/>
                      <a:pt x="995988" y="862737"/>
                    </a:cubicBezTo>
                    <a:cubicBezTo>
                      <a:pt x="995427" y="861484"/>
                      <a:pt x="994725" y="860092"/>
                      <a:pt x="993884" y="858838"/>
                    </a:cubicBezTo>
                    <a:cubicBezTo>
                      <a:pt x="990939" y="854661"/>
                      <a:pt x="985469" y="855218"/>
                      <a:pt x="981962" y="858560"/>
                    </a:cubicBezTo>
                    <a:cubicBezTo>
                      <a:pt x="967937" y="872764"/>
                      <a:pt x="979578" y="902146"/>
                      <a:pt x="992061" y="914121"/>
                    </a:cubicBezTo>
                    <a:cubicBezTo>
                      <a:pt x="993884" y="915653"/>
                      <a:pt x="995707" y="917463"/>
                      <a:pt x="997811" y="919134"/>
                    </a:cubicBezTo>
                    <a:cubicBezTo>
                      <a:pt x="996268" y="922755"/>
                      <a:pt x="995707" y="926932"/>
                      <a:pt x="999634" y="928325"/>
                    </a:cubicBezTo>
                    <a:cubicBezTo>
                      <a:pt x="1004123" y="929857"/>
                      <a:pt x="1008891" y="928604"/>
                      <a:pt x="1013660" y="927072"/>
                    </a:cubicBezTo>
                    <a:cubicBezTo>
                      <a:pt x="1021795" y="929717"/>
                      <a:pt x="1030491" y="930275"/>
                      <a:pt x="1038766" y="927907"/>
                    </a:cubicBezTo>
                    <a:cubicBezTo>
                      <a:pt x="1040309" y="929021"/>
                      <a:pt x="1041992" y="929717"/>
                      <a:pt x="1043254" y="931110"/>
                    </a:cubicBezTo>
                    <a:lnTo>
                      <a:pt x="1042413" y="931945"/>
                    </a:lnTo>
                    <a:cubicBezTo>
                      <a:pt x="1039748" y="934870"/>
                      <a:pt x="1041290" y="938769"/>
                      <a:pt x="1044516" y="940301"/>
                    </a:cubicBezTo>
                    <a:cubicBezTo>
                      <a:pt x="1048023" y="942389"/>
                      <a:pt x="1051950" y="943643"/>
                      <a:pt x="1055597" y="944757"/>
                    </a:cubicBezTo>
                    <a:cubicBezTo>
                      <a:pt x="1056859" y="945871"/>
                      <a:pt x="1057701" y="947124"/>
                      <a:pt x="1059103" y="948238"/>
                    </a:cubicBezTo>
                    <a:cubicBezTo>
                      <a:pt x="1062469" y="951441"/>
                      <a:pt x="1067238" y="951441"/>
                      <a:pt x="1071305" y="949491"/>
                    </a:cubicBezTo>
                    <a:cubicBezTo>
                      <a:pt x="1073409" y="950327"/>
                      <a:pt x="1075794" y="951023"/>
                      <a:pt x="1077897" y="952415"/>
                    </a:cubicBezTo>
                    <a:cubicBezTo>
                      <a:pt x="1081825" y="954783"/>
                      <a:pt x="1084770" y="957985"/>
                      <a:pt x="1087435" y="960771"/>
                    </a:cubicBezTo>
                    <a:cubicBezTo>
                      <a:pt x="1086173" y="962302"/>
                      <a:pt x="1084490" y="963416"/>
                      <a:pt x="1083508" y="965227"/>
                    </a:cubicBezTo>
                    <a:cubicBezTo>
                      <a:pt x="1082385" y="966758"/>
                      <a:pt x="1082385" y="969404"/>
                      <a:pt x="1084629" y="969961"/>
                    </a:cubicBezTo>
                    <a:cubicBezTo>
                      <a:pt x="1088276" y="971215"/>
                      <a:pt x="1092344" y="972607"/>
                      <a:pt x="1096271" y="973860"/>
                    </a:cubicBezTo>
                    <a:cubicBezTo>
                      <a:pt x="1098375" y="977481"/>
                      <a:pt x="1100759" y="981241"/>
                      <a:pt x="1103985" y="984861"/>
                    </a:cubicBezTo>
                    <a:cubicBezTo>
                      <a:pt x="1108193" y="989596"/>
                      <a:pt x="1114785" y="989874"/>
                      <a:pt x="1118712" y="985975"/>
                    </a:cubicBezTo>
                    <a:cubicBezTo>
                      <a:pt x="1123481" y="991685"/>
                      <a:pt x="1126146" y="999065"/>
                      <a:pt x="1129512" y="1005331"/>
                    </a:cubicBezTo>
                    <a:cubicBezTo>
                      <a:pt x="1131335" y="1008952"/>
                      <a:pt x="1134280" y="1012990"/>
                      <a:pt x="1139049" y="1013129"/>
                    </a:cubicBezTo>
                    <a:cubicBezTo>
                      <a:pt x="1141153" y="1013129"/>
                      <a:pt x="1142976" y="1013129"/>
                      <a:pt x="1145080" y="1012293"/>
                    </a:cubicBezTo>
                    <a:cubicBezTo>
                      <a:pt x="1150129" y="1010205"/>
                      <a:pt x="1152513" y="1005749"/>
                      <a:pt x="1152794" y="1000736"/>
                    </a:cubicBezTo>
                    <a:cubicBezTo>
                      <a:pt x="1156160" y="1003103"/>
                      <a:pt x="1159666" y="1005749"/>
                      <a:pt x="1162331" y="1009091"/>
                    </a:cubicBezTo>
                    <a:cubicBezTo>
                      <a:pt x="1168643" y="1016471"/>
                      <a:pt x="1168082" y="1025940"/>
                      <a:pt x="1171869" y="1034017"/>
                    </a:cubicBezTo>
                    <a:cubicBezTo>
                      <a:pt x="1175796" y="1043486"/>
                      <a:pt x="1186175" y="1044182"/>
                      <a:pt x="1192206" y="1038752"/>
                    </a:cubicBezTo>
                    <a:cubicBezTo>
                      <a:pt x="1199920" y="1042094"/>
                      <a:pt x="1208055" y="1044739"/>
                      <a:pt x="1214647" y="1049752"/>
                    </a:cubicBezTo>
                    <a:cubicBezTo>
                      <a:pt x="1215769" y="1052677"/>
                      <a:pt x="1217592" y="1054765"/>
                      <a:pt x="1220678" y="1056297"/>
                    </a:cubicBezTo>
                    <a:cubicBezTo>
                      <a:pt x="1223904" y="1062285"/>
                      <a:pt x="1225447" y="1070222"/>
                      <a:pt x="1232319" y="1072868"/>
                    </a:cubicBezTo>
                    <a:cubicBezTo>
                      <a:pt x="1237930" y="1074678"/>
                      <a:pt x="1242417" y="1074400"/>
                      <a:pt x="1246625" y="1069526"/>
                    </a:cubicBezTo>
                    <a:cubicBezTo>
                      <a:pt x="1247747" y="1068273"/>
                      <a:pt x="1248168" y="1066880"/>
                      <a:pt x="1248729" y="1065627"/>
                    </a:cubicBezTo>
                    <a:cubicBezTo>
                      <a:pt x="1249571" y="1067159"/>
                      <a:pt x="1249851" y="1068830"/>
                      <a:pt x="1249851" y="1070083"/>
                    </a:cubicBezTo>
                    <a:cubicBezTo>
                      <a:pt x="1249571" y="1073286"/>
                      <a:pt x="1249851" y="1071893"/>
                      <a:pt x="1248589" y="1074818"/>
                    </a:cubicBezTo>
                    <a:lnTo>
                      <a:pt x="1248308" y="1075653"/>
                    </a:lnTo>
                    <a:lnTo>
                      <a:pt x="1247186" y="1076489"/>
                    </a:lnTo>
                    <a:cubicBezTo>
                      <a:pt x="1246064" y="1077603"/>
                      <a:pt x="1247747" y="1076767"/>
                      <a:pt x="1245643" y="1076767"/>
                    </a:cubicBezTo>
                    <a:cubicBezTo>
                      <a:pt x="1242979" y="1077046"/>
                      <a:pt x="1239332" y="1078856"/>
                      <a:pt x="1238490" y="1081502"/>
                    </a:cubicBezTo>
                    <a:cubicBezTo>
                      <a:pt x="1236106" y="1089578"/>
                      <a:pt x="1242137" y="1096680"/>
                      <a:pt x="1249571" y="1098769"/>
                    </a:cubicBezTo>
                    <a:cubicBezTo>
                      <a:pt x="1249290" y="1105871"/>
                      <a:pt x="1249571" y="1112973"/>
                      <a:pt x="1248729" y="1118960"/>
                    </a:cubicBezTo>
                    <a:cubicBezTo>
                      <a:pt x="1247888" y="1124948"/>
                      <a:pt x="1246345" y="1131214"/>
                      <a:pt x="1246064" y="1137620"/>
                    </a:cubicBezTo>
                    <a:lnTo>
                      <a:pt x="1246345" y="1140266"/>
                    </a:lnTo>
                    <a:cubicBezTo>
                      <a:pt x="1244802" y="1141101"/>
                      <a:pt x="1243399" y="1141798"/>
                      <a:pt x="1242417" y="1142912"/>
                    </a:cubicBezTo>
                    <a:cubicBezTo>
                      <a:pt x="1239192" y="1146114"/>
                      <a:pt x="1236667" y="1156837"/>
                      <a:pt x="1234984" y="1157533"/>
                    </a:cubicBezTo>
                    <a:cubicBezTo>
                      <a:pt x="1229374" y="1159900"/>
                      <a:pt x="1221519" y="1157254"/>
                      <a:pt x="1215769" y="1157254"/>
                    </a:cubicBezTo>
                    <a:cubicBezTo>
                      <a:pt x="1211281" y="1156976"/>
                      <a:pt x="1206232" y="1156976"/>
                      <a:pt x="1201743" y="1158369"/>
                    </a:cubicBezTo>
                    <a:cubicBezTo>
                      <a:pt x="1197536" y="1153634"/>
                      <a:pt x="1191505" y="1149456"/>
                      <a:pt x="1187718" y="1146114"/>
                    </a:cubicBezTo>
                    <a:cubicBezTo>
                      <a:pt x="1180564" y="1139848"/>
                      <a:pt x="1173692" y="1131911"/>
                      <a:pt x="1164996" y="1128290"/>
                    </a:cubicBezTo>
                    <a:cubicBezTo>
                      <a:pt x="1154477" y="1123834"/>
                      <a:pt x="1146482" y="1125923"/>
                      <a:pt x="1141994" y="1131772"/>
                    </a:cubicBezTo>
                    <a:cubicBezTo>
                      <a:pt x="1140171" y="1130518"/>
                      <a:pt x="1138348" y="1129126"/>
                      <a:pt x="1135963" y="1128151"/>
                    </a:cubicBezTo>
                    <a:cubicBezTo>
                      <a:pt x="1131195" y="1126062"/>
                      <a:pt x="1125444" y="1128986"/>
                      <a:pt x="1124883" y="1134139"/>
                    </a:cubicBezTo>
                    <a:cubicBezTo>
                      <a:pt x="1123340" y="1146393"/>
                      <a:pt x="1130914" y="1157533"/>
                      <a:pt x="1135402" y="1168673"/>
                    </a:cubicBezTo>
                    <a:cubicBezTo>
                      <a:pt x="1139890" y="1179953"/>
                      <a:pt x="1144659" y="1190675"/>
                      <a:pt x="1153074" y="1199587"/>
                    </a:cubicBezTo>
                    <a:cubicBezTo>
                      <a:pt x="1161069" y="1207942"/>
                      <a:pt x="1172851" y="1216436"/>
                      <a:pt x="1184492" y="1218525"/>
                    </a:cubicBezTo>
                    <a:cubicBezTo>
                      <a:pt x="1192627" y="1220057"/>
                      <a:pt x="1203847" y="1221171"/>
                      <a:pt x="1213244" y="1219779"/>
                    </a:cubicBezTo>
                    <a:cubicBezTo>
                      <a:pt x="1215628" y="1232311"/>
                      <a:pt x="1217172" y="1242059"/>
                      <a:pt x="1205530" y="1252085"/>
                    </a:cubicBezTo>
                    <a:cubicBezTo>
                      <a:pt x="1195011" y="1261275"/>
                      <a:pt x="1180144" y="1261554"/>
                      <a:pt x="1169064" y="1269631"/>
                    </a:cubicBezTo>
                    <a:cubicBezTo>
                      <a:pt x="1166679" y="1271719"/>
                      <a:pt x="1166399" y="1274922"/>
                      <a:pt x="1167942" y="1277429"/>
                    </a:cubicBezTo>
                    <a:cubicBezTo>
                      <a:pt x="1164996" y="1284531"/>
                      <a:pt x="1163454" y="1291354"/>
                      <a:pt x="1155038" y="1295810"/>
                    </a:cubicBezTo>
                    <a:cubicBezTo>
                      <a:pt x="1145781" y="1300544"/>
                      <a:pt x="1132878" y="1298734"/>
                      <a:pt x="1124603" y="1305001"/>
                    </a:cubicBezTo>
                    <a:cubicBezTo>
                      <a:pt x="1121938" y="1307089"/>
                      <a:pt x="1121377" y="1310571"/>
                      <a:pt x="1123340" y="1313077"/>
                    </a:cubicBezTo>
                    <a:lnTo>
                      <a:pt x="1123901" y="1313634"/>
                    </a:lnTo>
                    <a:cubicBezTo>
                      <a:pt x="1119974" y="1317533"/>
                      <a:pt x="1116468" y="1322268"/>
                      <a:pt x="1111559" y="1323103"/>
                    </a:cubicBezTo>
                    <a:cubicBezTo>
                      <a:pt x="1102302" y="1324913"/>
                      <a:pt x="1094448" y="1316002"/>
                      <a:pt x="1089959" y="1309178"/>
                    </a:cubicBezTo>
                    <a:cubicBezTo>
                      <a:pt x="1083928" y="1299709"/>
                      <a:pt x="1088136" y="1286619"/>
                      <a:pt x="1083367" y="1277707"/>
                    </a:cubicBezTo>
                    <a:cubicBezTo>
                      <a:pt x="1088136" y="1278264"/>
                      <a:pt x="1092905" y="1277986"/>
                      <a:pt x="1097393" y="1276593"/>
                    </a:cubicBezTo>
                    <a:cubicBezTo>
                      <a:pt x="1106650" y="1273390"/>
                      <a:pt x="1107491" y="1258491"/>
                      <a:pt x="1097954" y="1255148"/>
                    </a:cubicBezTo>
                    <a:cubicBezTo>
                      <a:pt x="1081825" y="1249578"/>
                      <a:pt x="1064713" y="1252224"/>
                      <a:pt x="1066256" y="1230501"/>
                    </a:cubicBezTo>
                    <a:lnTo>
                      <a:pt x="1065976" y="1229665"/>
                    </a:lnTo>
                    <a:cubicBezTo>
                      <a:pt x="1073129" y="1230779"/>
                      <a:pt x="1080001" y="1231197"/>
                      <a:pt x="1086313" y="1229665"/>
                    </a:cubicBezTo>
                    <a:cubicBezTo>
                      <a:pt x="1098936" y="1226741"/>
                      <a:pt x="1102161" y="1206410"/>
                      <a:pt x="1086874" y="1205018"/>
                    </a:cubicBezTo>
                    <a:cubicBezTo>
                      <a:pt x="1076635" y="1204182"/>
                      <a:pt x="1065695" y="1205575"/>
                      <a:pt x="1056438" y="1199726"/>
                    </a:cubicBezTo>
                    <a:cubicBezTo>
                      <a:pt x="1050407" y="1195827"/>
                      <a:pt x="1050547" y="1189700"/>
                      <a:pt x="1050828" y="1183713"/>
                    </a:cubicBezTo>
                    <a:cubicBezTo>
                      <a:pt x="1052090" y="1182598"/>
                      <a:pt x="1053212" y="1181067"/>
                      <a:pt x="1054054" y="1179535"/>
                    </a:cubicBezTo>
                    <a:cubicBezTo>
                      <a:pt x="1061768" y="1159065"/>
                      <a:pt x="1043815" y="1130797"/>
                      <a:pt x="1033997" y="1113251"/>
                    </a:cubicBezTo>
                    <a:cubicBezTo>
                      <a:pt x="1024460" y="1096262"/>
                      <a:pt x="1003842" y="1073425"/>
                      <a:pt x="981962" y="1078160"/>
                    </a:cubicBezTo>
                    <a:lnTo>
                      <a:pt x="980139" y="1078995"/>
                    </a:lnTo>
                    <a:cubicBezTo>
                      <a:pt x="977474" y="1077464"/>
                      <a:pt x="974248" y="1076906"/>
                      <a:pt x="971443" y="1077881"/>
                    </a:cubicBezTo>
                    <a:cubicBezTo>
                      <a:pt x="968217" y="1079135"/>
                      <a:pt x="965132" y="1082337"/>
                      <a:pt x="964851" y="1085958"/>
                    </a:cubicBezTo>
                    <a:cubicBezTo>
                      <a:pt x="964010" y="1102529"/>
                      <a:pt x="972004" y="1116872"/>
                      <a:pt x="979578" y="1131354"/>
                    </a:cubicBezTo>
                    <a:cubicBezTo>
                      <a:pt x="984347" y="1139987"/>
                      <a:pt x="989115" y="1148203"/>
                      <a:pt x="993042" y="1157115"/>
                    </a:cubicBezTo>
                    <a:cubicBezTo>
                      <a:pt x="994866" y="1161571"/>
                      <a:pt x="996268" y="1166584"/>
                      <a:pt x="997531" y="1171319"/>
                    </a:cubicBezTo>
                    <a:lnTo>
                      <a:pt x="996268" y="1171597"/>
                    </a:lnTo>
                    <a:cubicBezTo>
                      <a:pt x="992762" y="1172851"/>
                      <a:pt x="989957" y="1176889"/>
                      <a:pt x="990658" y="1180510"/>
                    </a:cubicBezTo>
                    <a:cubicBezTo>
                      <a:pt x="991780" y="1186080"/>
                      <a:pt x="993323" y="1188865"/>
                      <a:pt x="998372" y="1192346"/>
                    </a:cubicBezTo>
                    <a:cubicBezTo>
                      <a:pt x="1003982" y="1195966"/>
                      <a:pt x="1004403" y="1202511"/>
                      <a:pt x="1004684" y="1208638"/>
                    </a:cubicBezTo>
                    <a:cubicBezTo>
                      <a:pt x="1005245" y="1216019"/>
                      <a:pt x="1004123" y="1222563"/>
                      <a:pt x="1003562" y="1229108"/>
                    </a:cubicBezTo>
                    <a:cubicBezTo>
                      <a:pt x="1001738" y="1229944"/>
                      <a:pt x="999915" y="1230640"/>
                      <a:pt x="997951" y="1232451"/>
                    </a:cubicBezTo>
                    <a:lnTo>
                      <a:pt x="996830" y="1233704"/>
                    </a:lnTo>
                    <a:cubicBezTo>
                      <a:pt x="994725" y="1236071"/>
                      <a:pt x="994445" y="1239413"/>
                      <a:pt x="995286" y="1242059"/>
                    </a:cubicBezTo>
                    <a:cubicBezTo>
                      <a:pt x="999214" y="1253338"/>
                      <a:pt x="1012398" y="1250693"/>
                      <a:pt x="1017447" y="1260997"/>
                    </a:cubicBezTo>
                    <a:cubicBezTo>
                      <a:pt x="1020392" y="1266567"/>
                      <a:pt x="1019831" y="1272833"/>
                      <a:pt x="1019831" y="1279100"/>
                    </a:cubicBezTo>
                    <a:lnTo>
                      <a:pt x="1018008" y="1279378"/>
                    </a:lnTo>
                    <a:cubicBezTo>
                      <a:pt x="1015063" y="1280492"/>
                      <a:pt x="1012679" y="1283277"/>
                      <a:pt x="1012398" y="1286480"/>
                    </a:cubicBezTo>
                    <a:cubicBezTo>
                      <a:pt x="1010574" y="1300127"/>
                      <a:pt x="1025582" y="1310292"/>
                      <a:pt x="1027405" y="1324496"/>
                    </a:cubicBezTo>
                    <a:cubicBezTo>
                      <a:pt x="1029229" y="1337585"/>
                      <a:pt x="1022917" y="1345662"/>
                      <a:pt x="1015483" y="1353878"/>
                    </a:cubicBezTo>
                    <a:cubicBezTo>
                      <a:pt x="1012257" y="1350396"/>
                      <a:pt x="1007769" y="1348865"/>
                      <a:pt x="1003141" y="1351232"/>
                    </a:cubicBezTo>
                    <a:cubicBezTo>
                      <a:pt x="995286" y="1355410"/>
                      <a:pt x="988414" y="1361397"/>
                      <a:pt x="980981" y="1366411"/>
                    </a:cubicBezTo>
                    <a:cubicBezTo>
                      <a:pt x="983645" y="1357220"/>
                      <a:pt x="972845" y="1347333"/>
                      <a:pt x="962186" y="1353321"/>
                    </a:cubicBezTo>
                    <a:cubicBezTo>
                      <a:pt x="945215" y="1362512"/>
                      <a:pt x="936800" y="1351511"/>
                      <a:pt x="924738" y="1344130"/>
                    </a:cubicBezTo>
                    <a:cubicBezTo>
                      <a:pt x="937080" y="1333965"/>
                      <a:pt x="922354" y="1315027"/>
                      <a:pt x="908047" y="1323382"/>
                    </a:cubicBezTo>
                    <a:cubicBezTo>
                      <a:pt x="902717" y="1326306"/>
                      <a:pt x="898230" y="1327002"/>
                      <a:pt x="893321" y="1326027"/>
                    </a:cubicBezTo>
                    <a:cubicBezTo>
                      <a:pt x="893040" y="1323939"/>
                      <a:pt x="892759" y="1321572"/>
                      <a:pt x="892479" y="1319483"/>
                    </a:cubicBezTo>
                    <a:cubicBezTo>
                      <a:pt x="907065" y="1312102"/>
                      <a:pt x="897248" y="1288290"/>
                      <a:pt x="880557" y="1294000"/>
                    </a:cubicBezTo>
                    <a:cubicBezTo>
                      <a:pt x="864708" y="1299291"/>
                      <a:pt x="857836" y="1292746"/>
                      <a:pt x="844932" y="1284809"/>
                    </a:cubicBezTo>
                    <a:cubicBezTo>
                      <a:pt x="838340" y="1280632"/>
                      <a:pt x="830205" y="1278264"/>
                      <a:pt x="822211" y="1279100"/>
                    </a:cubicBezTo>
                    <a:cubicBezTo>
                      <a:pt x="818003" y="1271023"/>
                      <a:pt x="804258" y="1268656"/>
                      <a:pt x="798507" y="1279378"/>
                    </a:cubicBezTo>
                    <a:cubicBezTo>
                      <a:pt x="792757" y="1290379"/>
                      <a:pt x="783500" y="1302772"/>
                      <a:pt x="769474" y="1296924"/>
                    </a:cubicBezTo>
                    <a:cubicBezTo>
                      <a:pt x="764986" y="1295114"/>
                      <a:pt x="762041" y="1291633"/>
                      <a:pt x="760218" y="1288012"/>
                    </a:cubicBezTo>
                    <a:cubicBezTo>
                      <a:pt x="763443" y="1287176"/>
                      <a:pt x="766249" y="1284809"/>
                      <a:pt x="767932" y="1282163"/>
                    </a:cubicBezTo>
                    <a:cubicBezTo>
                      <a:pt x="776066" y="1267960"/>
                      <a:pt x="761340" y="1247629"/>
                      <a:pt x="756290" y="1234400"/>
                    </a:cubicBezTo>
                    <a:cubicBezTo>
                      <a:pt x="753345" y="1226462"/>
                      <a:pt x="752363" y="1219918"/>
                      <a:pt x="759516" y="1214487"/>
                    </a:cubicBezTo>
                    <a:cubicBezTo>
                      <a:pt x="760639" y="1213652"/>
                      <a:pt x="761620" y="1212677"/>
                      <a:pt x="762742" y="1211284"/>
                    </a:cubicBezTo>
                    <a:cubicBezTo>
                      <a:pt x="764285" y="1211284"/>
                      <a:pt x="765968" y="1211563"/>
                      <a:pt x="767511" y="1210727"/>
                    </a:cubicBezTo>
                    <a:cubicBezTo>
                      <a:pt x="788409" y="1202372"/>
                      <a:pt x="791074" y="1176053"/>
                      <a:pt x="776487" y="1161153"/>
                    </a:cubicBezTo>
                    <a:cubicBezTo>
                      <a:pt x="770456" y="1155444"/>
                      <a:pt x="763303" y="1150988"/>
                      <a:pt x="757132" y="1145418"/>
                    </a:cubicBezTo>
                    <a:cubicBezTo>
                      <a:pt x="752924" y="1141798"/>
                      <a:pt x="752083" y="1137342"/>
                      <a:pt x="751522" y="1132607"/>
                    </a:cubicBezTo>
                    <a:lnTo>
                      <a:pt x="753906" y="1130797"/>
                    </a:lnTo>
                    <a:cubicBezTo>
                      <a:pt x="789812" y="1091667"/>
                      <a:pt x="759516" y="1040562"/>
                      <a:pt x="745210" y="998647"/>
                    </a:cubicBezTo>
                    <a:cubicBezTo>
                      <a:pt x="748156" y="989456"/>
                      <a:pt x="737777" y="978455"/>
                      <a:pt x="729081" y="986115"/>
                    </a:cubicBezTo>
                    <a:cubicBezTo>
                      <a:pt x="722769" y="991685"/>
                      <a:pt x="717440" y="999761"/>
                      <a:pt x="713793" y="1008952"/>
                    </a:cubicBezTo>
                    <a:lnTo>
                      <a:pt x="711689" y="1008116"/>
                    </a:lnTo>
                    <a:cubicBezTo>
                      <a:pt x="711970" y="1006585"/>
                      <a:pt x="712250" y="1004635"/>
                      <a:pt x="711970" y="1002824"/>
                    </a:cubicBezTo>
                    <a:cubicBezTo>
                      <a:pt x="711128" y="993355"/>
                      <a:pt x="706920" y="976088"/>
                      <a:pt x="725154" y="976645"/>
                    </a:cubicBezTo>
                    <a:cubicBezTo>
                      <a:pt x="742125" y="976924"/>
                      <a:pt x="752924" y="952833"/>
                      <a:pt x="734130" y="946010"/>
                    </a:cubicBezTo>
                    <a:cubicBezTo>
                      <a:pt x="724312" y="942668"/>
                      <a:pt x="717720" y="935844"/>
                      <a:pt x="709866" y="931528"/>
                    </a:cubicBezTo>
                    <a:cubicBezTo>
                      <a:pt x="711409" y="921502"/>
                      <a:pt x="706219" y="910083"/>
                      <a:pt x="703274" y="901171"/>
                    </a:cubicBezTo>
                    <a:cubicBezTo>
                      <a:pt x="698786" y="888360"/>
                      <a:pt x="694297" y="875270"/>
                      <a:pt x="686864" y="863991"/>
                    </a:cubicBezTo>
                    <a:cubicBezTo>
                      <a:pt x="680833" y="854800"/>
                      <a:pt x="671295" y="847698"/>
                      <a:pt x="660215" y="851737"/>
                    </a:cubicBezTo>
                    <a:cubicBezTo>
                      <a:pt x="651800" y="854382"/>
                      <a:pt x="648013" y="863851"/>
                      <a:pt x="647031" y="872903"/>
                    </a:cubicBezTo>
                    <a:cubicBezTo>
                      <a:pt x="640158" y="872903"/>
                      <a:pt x="632725" y="878473"/>
                      <a:pt x="633286" y="886828"/>
                    </a:cubicBezTo>
                    <a:cubicBezTo>
                      <a:pt x="634548" y="912590"/>
                      <a:pt x="649696" y="937655"/>
                      <a:pt x="634548" y="958960"/>
                    </a:cubicBezTo>
                    <a:cubicBezTo>
                      <a:pt x="627676" y="952694"/>
                      <a:pt x="612668" y="954783"/>
                      <a:pt x="612388" y="965784"/>
                    </a:cubicBezTo>
                    <a:cubicBezTo>
                      <a:pt x="612107" y="978595"/>
                      <a:pt x="613931" y="991545"/>
                      <a:pt x="614211" y="1004078"/>
                    </a:cubicBezTo>
                    <a:cubicBezTo>
                      <a:pt x="614492" y="1010066"/>
                      <a:pt x="612949" y="1013825"/>
                      <a:pt x="610705" y="1016889"/>
                    </a:cubicBezTo>
                    <a:cubicBezTo>
                      <a:pt x="604393" y="1012711"/>
                      <a:pt x="594856" y="1013268"/>
                      <a:pt x="591490" y="1021902"/>
                    </a:cubicBezTo>
                    <a:cubicBezTo>
                      <a:pt x="584898" y="1038473"/>
                      <a:pt x="583355" y="1056297"/>
                      <a:pt x="577745" y="1073286"/>
                    </a:cubicBezTo>
                    <a:cubicBezTo>
                      <a:pt x="574519" y="1083730"/>
                      <a:pt x="568207" y="1092503"/>
                      <a:pt x="562457" y="1101275"/>
                    </a:cubicBezTo>
                    <a:cubicBezTo>
                      <a:pt x="560353" y="1100162"/>
                      <a:pt x="557688" y="1099743"/>
                      <a:pt x="555304" y="1100718"/>
                    </a:cubicBezTo>
                    <a:cubicBezTo>
                      <a:pt x="538613" y="1109074"/>
                      <a:pt x="540577" y="1127733"/>
                      <a:pt x="540296" y="1144444"/>
                    </a:cubicBezTo>
                    <a:cubicBezTo>
                      <a:pt x="540296" y="1161015"/>
                      <a:pt x="538192" y="1170344"/>
                      <a:pt x="530338" y="1177168"/>
                    </a:cubicBezTo>
                    <a:cubicBezTo>
                      <a:pt x="528515" y="1176332"/>
                      <a:pt x="526131" y="1176332"/>
                      <a:pt x="524026" y="1177168"/>
                    </a:cubicBezTo>
                    <a:cubicBezTo>
                      <a:pt x="518697" y="1179256"/>
                      <a:pt x="515611" y="1182459"/>
                      <a:pt x="513507" y="1186080"/>
                    </a:cubicBezTo>
                    <a:cubicBezTo>
                      <a:pt x="511404" y="1186915"/>
                      <a:pt x="509861" y="1187333"/>
                      <a:pt x="507757" y="1188168"/>
                    </a:cubicBezTo>
                    <a:cubicBezTo>
                      <a:pt x="502427" y="1189700"/>
                      <a:pt x="499762" y="1195270"/>
                      <a:pt x="500043" y="1200423"/>
                    </a:cubicBezTo>
                    <a:cubicBezTo>
                      <a:pt x="500604" y="1214069"/>
                      <a:pt x="501305" y="1227159"/>
                      <a:pt x="504531" y="1240249"/>
                    </a:cubicBezTo>
                    <a:cubicBezTo>
                      <a:pt x="498500" y="1250693"/>
                      <a:pt x="483072" y="1258073"/>
                      <a:pt x="471010" y="1262529"/>
                    </a:cubicBezTo>
                    <a:cubicBezTo>
                      <a:pt x="470168" y="1259047"/>
                      <a:pt x="468345" y="1255984"/>
                      <a:pt x="465680" y="1253338"/>
                    </a:cubicBezTo>
                    <a:lnTo>
                      <a:pt x="464418" y="1252781"/>
                    </a:lnTo>
                    <a:cubicBezTo>
                      <a:pt x="469888" y="1250135"/>
                      <a:pt x="476059" y="1248603"/>
                      <a:pt x="481389" y="1244426"/>
                    </a:cubicBezTo>
                    <a:cubicBezTo>
                      <a:pt x="490365" y="1237046"/>
                      <a:pt x="489103" y="1223956"/>
                      <a:pt x="478443" y="1218804"/>
                    </a:cubicBezTo>
                    <a:cubicBezTo>
                      <a:pt x="471571" y="1215323"/>
                      <a:pt x="464137" y="1215183"/>
                      <a:pt x="456844" y="1216993"/>
                    </a:cubicBezTo>
                    <a:cubicBezTo>
                      <a:pt x="462454" y="1204461"/>
                      <a:pt x="471851" y="1193182"/>
                      <a:pt x="481950" y="1181345"/>
                    </a:cubicBezTo>
                    <a:lnTo>
                      <a:pt x="483212" y="1180231"/>
                    </a:lnTo>
                    <a:lnTo>
                      <a:pt x="484334" y="1178699"/>
                    </a:lnTo>
                    <a:cubicBezTo>
                      <a:pt x="487560" y="1173686"/>
                      <a:pt x="486999" y="1168673"/>
                      <a:pt x="485176" y="1164774"/>
                    </a:cubicBezTo>
                    <a:cubicBezTo>
                      <a:pt x="486298" y="1162407"/>
                      <a:pt x="486298" y="1150571"/>
                      <a:pt x="486438" y="1148203"/>
                    </a:cubicBezTo>
                    <a:cubicBezTo>
                      <a:pt x="486999" y="1145000"/>
                      <a:pt x="486999" y="1143469"/>
                      <a:pt x="486158" y="1143747"/>
                    </a:cubicBezTo>
                    <a:lnTo>
                      <a:pt x="487279" y="1141380"/>
                    </a:lnTo>
                    <a:cubicBezTo>
                      <a:pt x="490506" y="1121188"/>
                      <a:pt x="485176" y="1097376"/>
                      <a:pt x="494994" y="1078160"/>
                    </a:cubicBezTo>
                    <a:cubicBezTo>
                      <a:pt x="498640" y="1076349"/>
                      <a:pt x="502427" y="1074678"/>
                      <a:pt x="506355" y="1073703"/>
                    </a:cubicBezTo>
                    <a:cubicBezTo>
                      <a:pt x="522484" y="1069526"/>
                      <a:pt x="515892" y="1041954"/>
                      <a:pt x="499482" y="1045157"/>
                    </a:cubicBezTo>
                    <a:cubicBezTo>
                      <a:pt x="456423" y="1053512"/>
                      <a:pt x="434824" y="1103086"/>
                      <a:pt x="416871" y="1138038"/>
                    </a:cubicBezTo>
                    <a:cubicBezTo>
                      <a:pt x="406352" y="1158786"/>
                      <a:pt x="382789" y="1184687"/>
                      <a:pt x="374935" y="1210449"/>
                    </a:cubicBezTo>
                    <a:cubicBezTo>
                      <a:pt x="360909" y="1220893"/>
                      <a:pt x="352774" y="1219639"/>
                      <a:pt x="339590" y="1206967"/>
                    </a:cubicBezTo>
                    <a:cubicBezTo>
                      <a:pt x="333559" y="1200980"/>
                      <a:pt x="326126" y="1194853"/>
                      <a:pt x="317710" y="1192346"/>
                    </a:cubicBezTo>
                    <a:lnTo>
                      <a:pt x="319814" y="1189422"/>
                    </a:lnTo>
                    <a:cubicBezTo>
                      <a:pt x="322760" y="1183852"/>
                      <a:pt x="318271" y="1178978"/>
                      <a:pt x="313503" y="1177585"/>
                    </a:cubicBezTo>
                    <a:cubicBezTo>
                      <a:pt x="301581" y="1174104"/>
                      <a:pt x="290220" y="1176053"/>
                      <a:pt x="278579" y="1175218"/>
                    </a:cubicBezTo>
                    <a:cubicBezTo>
                      <a:pt x="284610" y="1160318"/>
                      <a:pt x="291482" y="1146950"/>
                      <a:pt x="311258" y="1144026"/>
                    </a:cubicBezTo>
                    <a:cubicBezTo>
                      <a:pt x="319954" y="1142773"/>
                      <a:pt x="325564" y="1134278"/>
                      <a:pt x="322339" y="1125923"/>
                    </a:cubicBezTo>
                    <a:cubicBezTo>
                      <a:pt x="314624" y="1104200"/>
                      <a:pt x="335803" y="1100022"/>
                      <a:pt x="350109" y="1088743"/>
                    </a:cubicBezTo>
                    <a:cubicBezTo>
                      <a:pt x="361751" y="1079831"/>
                      <a:pt x="366239" y="1067298"/>
                      <a:pt x="366239" y="1053930"/>
                    </a:cubicBezTo>
                    <a:cubicBezTo>
                      <a:pt x="369745" y="1053095"/>
                      <a:pt x="373672" y="1052398"/>
                      <a:pt x="377039" y="1051005"/>
                    </a:cubicBezTo>
                    <a:cubicBezTo>
                      <a:pt x="379703" y="1052120"/>
                      <a:pt x="382789" y="1052259"/>
                      <a:pt x="386295" y="1051005"/>
                    </a:cubicBezTo>
                    <a:cubicBezTo>
                      <a:pt x="400601" y="1045296"/>
                      <a:pt x="412383" y="1038752"/>
                      <a:pt x="420378" y="1025523"/>
                    </a:cubicBezTo>
                    <a:cubicBezTo>
                      <a:pt x="426689" y="1015079"/>
                      <a:pt x="426128" y="1000318"/>
                      <a:pt x="430336" y="988760"/>
                    </a:cubicBezTo>
                    <a:lnTo>
                      <a:pt x="430616" y="988760"/>
                    </a:lnTo>
                    <a:cubicBezTo>
                      <a:pt x="432439" y="988482"/>
                      <a:pt x="434544" y="988482"/>
                      <a:pt x="436507" y="988482"/>
                    </a:cubicBezTo>
                    <a:cubicBezTo>
                      <a:pt x="441276" y="988482"/>
                      <a:pt x="446746" y="985836"/>
                      <a:pt x="449971" y="982216"/>
                    </a:cubicBezTo>
                    <a:cubicBezTo>
                      <a:pt x="455582" y="975114"/>
                      <a:pt x="453478" y="966480"/>
                      <a:pt x="448709" y="959935"/>
                    </a:cubicBezTo>
                    <a:cubicBezTo>
                      <a:pt x="457125" y="951302"/>
                      <a:pt x="449270" y="937933"/>
                      <a:pt x="437068" y="940997"/>
                    </a:cubicBezTo>
                    <a:cubicBezTo>
                      <a:pt x="368343" y="958543"/>
                      <a:pt x="306911" y="998090"/>
                      <a:pt x="255857" y="1046132"/>
                    </a:cubicBezTo>
                    <a:cubicBezTo>
                      <a:pt x="247161" y="1054208"/>
                      <a:pt x="244216" y="1073147"/>
                      <a:pt x="241130" y="1083869"/>
                    </a:cubicBezTo>
                    <a:cubicBezTo>
                      <a:pt x="236923" y="1097516"/>
                      <a:pt x="223458" y="1128708"/>
                      <a:pt x="225281" y="1098490"/>
                    </a:cubicBezTo>
                    <a:cubicBezTo>
                      <a:pt x="226824" y="1068273"/>
                      <a:pt x="203121" y="1039726"/>
                      <a:pt x="201298" y="1008534"/>
                    </a:cubicBezTo>
                    <a:cubicBezTo>
                      <a:pt x="199194" y="977063"/>
                      <a:pt x="192882" y="936959"/>
                      <a:pt x="231733" y="927211"/>
                    </a:cubicBezTo>
                    <a:cubicBezTo>
                      <a:pt x="248704" y="923033"/>
                      <a:pt x="281104" y="916489"/>
                      <a:pt x="291903" y="901728"/>
                    </a:cubicBezTo>
                    <a:cubicBezTo>
                      <a:pt x="328650" y="852433"/>
                      <a:pt x="264693" y="853547"/>
                      <a:pt x="238045" y="847141"/>
                    </a:cubicBezTo>
                    <a:cubicBezTo>
                      <a:pt x="275213" y="790466"/>
                      <a:pt x="183345" y="773199"/>
                      <a:pt x="147159" y="748830"/>
                    </a:cubicBezTo>
                    <a:cubicBezTo>
                      <a:pt x="118687" y="729892"/>
                      <a:pt x="111534" y="683521"/>
                      <a:pt x="80818" y="670431"/>
                    </a:cubicBezTo>
                    <a:cubicBezTo>
                      <a:pt x="71561" y="666532"/>
                      <a:pt x="-23252" y="614591"/>
                      <a:pt x="5360" y="582285"/>
                    </a:cubicBezTo>
                    <a:cubicBezTo>
                      <a:pt x="10970" y="576297"/>
                      <a:pt x="9849" y="567663"/>
                      <a:pt x="6202" y="561118"/>
                    </a:cubicBezTo>
                    <a:cubicBezTo>
                      <a:pt x="-1232" y="549004"/>
                      <a:pt x="52907" y="516837"/>
                      <a:pt x="62164" y="509456"/>
                    </a:cubicBezTo>
                    <a:lnTo>
                      <a:pt x="63286" y="508203"/>
                    </a:lnTo>
                    <a:cubicBezTo>
                      <a:pt x="69317" y="503468"/>
                      <a:pt x="75909" y="500405"/>
                      <a:pt x="83062" y="498455"/>
                    </a:cubicBezTo>
                    <a:cubicBezTo>
                      <a:pt x="169179" y="541484"/>
                      <a:pt x="216165" y="637150"/>
                      <a:pt x="306209" y="675444"/>
                    </a:cubicBezTo>
                    <a:cubicBezTo>
                      <a:pt x="316307" y="679622"/>
                      <a:pt x="323881" y="673355"/>
                      <a:pt x="325705" y="665418"/>
                    </a:cubicBezTo>
                    <a:cubicBezTo>
                      <a:pt x="349408" y="622389"/>
                      <a:pt x="271005" y="598299"/>
                      <a:pt x="282926" y="556106"/>
                    </a:cubicBezTo>
                    <a:cubicBezTo>
                      <a:pt x="285031" y="548029"/>
                      <a:pt x="277597" y="539813"/>
                      <a:pt x="270023" y="538560"/>
                    </a:cubicBezTo>
                    <a:cubicBezTo>
                      <a:pt x="240990" y="533825"/>
                      <a:pt x="203682" y="529648"/>
                      <a:pt x="222476" y="488429"/>
                    </a:cubicBezTo>
                    <a:cubicBezTo>
                      <a:pt x="226684" y="479517"/>
                      <a:pt x="218830" y="467124"/>
                      <a:pt x="208451" y="469352"/>
                    </a:cubicBezTo>
                    <a:cubicBezTo>
                      <a:pt x="171984" y="476175"/>
                      <a:pt x="150385" y="468516"/>
                      <a:pt x="125279" y="450692"/>
                    </a:cubicBezTo>
                    <a:cubicBezTo>
                      <a:pt x="126401" y="444147"/>
                      <a:pt x="124437" y="437045"/>
                      <a:pt x="117565" y="435235"/>
                    </a:cubicBezTo>
                    <a:cubicBezTo>
                      <a:pt x="100454" y="430222"/>
                      <a:pt x="92179" y="428133"/>
                      <a:pt x="88812" y="409056"/>
                    </a:cubicBezTo>
                    <a:cubicBezTo>
                      <a:pt x="85166" y="389143"/>
                      <a:pt x="89373" y="368116"/>
                      <a:pt x="94142" y="349038"/>
                    </a:cubicBezTo>
                    <a:cubicBezTo>
                      <a:pt x="99192" y="329961"/>
                      <a:pt x="107887" y="310466"/>
                      <a:pt x="120230" y="295009"/>
                    </a:cubicBezTo>
                    <a:cubicBezTo>
                      <a:pt x="126541" y="287211"/>
                      <a:pt x="131310" y="284286"/>
                      <a:pt x="136359" y="284565"/>
                    </a:cubicBezTo>
                    <a:cubicBezTo>
                      <a:pt x="138743" y="287211"/>
                      <a:pt x="142390" y="288742"/>
                      <a:pt x="145897" y="287768"/>
                    </a:cubicBezTo>
                    <a:lnTo>
                      <a:pt x="148842" y="289021"/>
                    </a:lnTo>
                    <a:lnTo>
                      <a:pt x="148281" y="291945"/>
                    </a:lnTo>
                    <a:cubicBezTo>
                      <a:pt x="148000" y="296123"/>
                      <a:pt x="150385" y="301136"/>
                      <a:pt x="155154" y="301414"/>
                    </a:cubicBezTo>
                    <a:lnTo>
                      <a:pt x="158380" y="301136"/>
                    </a:lnTo>
                    <a:cubicBezTo>
                      <a:pt x="161044" y="305871"/>
                      <a:pt x="165252" y="309212"/>
                      <a:pt x="171283" y="310605"/>
                    </a:cubicBezTo>
                    <a:cubicBezTo>
                      <a:pt x="183625" y="313529"/>
                      <a:pt x="205365" y="304617"/>
                      <a:pt x="204804" y="290414"/>
                    </a:cubicBezTo>
                    <a:cubicBezTo>
                      <a:pt x="204804" y="288325"/>
                      <a:pt x="203261" y="286236"/>
                      <a:pt x="201157" y="285401"/>
                    </a:cubicBezTo>
                    <a:lnTo>
                      <a:pt x="200316" y="285122"/>
                    </a:lnTo>
                    <a:cubicBezTo>
                      <a:pt x="209292" y="277045"/>
                      <a:pt x="216726" y="266741"/>
                      <a:pt x="223598" y="255183"/>
                    </a:cubicBezTo>
                    <a:cubicBezTo>
                      <a:pt x="224440" y="253651"/>
                      <a:pt x="224720" y="251980"/>
                      <a:pt x="224720" y="250448"/>
                    </a:cubicBezTo>
                    <a:cubicBezTo>
                      <a:pt x="225562" y="246828"/>
                      <a:pt x="223458" y="242790"/>
                      <a:pt x="219952" y="241258"/>
                    </a:cubicBezTo>
                    <a:cubicBezTo>
                      <a:pt x="214622" y="238612"/>
                      <a:pt x="208311" y="239169"/>
                      <a:pt x="201719" y="240979"/>
                    </a:cubicBezTo>
                    <a:cubicBezTo>
                      <a:pt x="198773" y="241258"/>
                      <a:pt x="195968" y="242511"/>
                      <a:pt x="193023" y="243346"/>
                    </a:cubicBezTo>
                    <a:cubicBezTo>
                      <a:pt x="194285" y="238612"/>
                      <a:pt x="195968" y="234434"/>
                      <a:pt x="200456" y="232346"/>
                    </a:cubicBezTo>
                    <a:cubicBezTo>
                      <a:pt x="210695" y="227333"/>
                      <a:pt x="219671" y="233599"/>
                      <a:pt x="225281" y="241815"/>
                    </a:cubicBezTo>
                    <a:cubicBezTo>
                      <a:pt x="241692" y="265627"/>
                      <a:pt x="279981" y="237080"/>
                      <a:pt x="261187" y="216332"/>
                    </a:cubicBezTo>
                    <a:lnTo>
                      <a:pt x="261187" y="216053"/>
                    </a:lnTo>
                    <a:cubicBezTo>
                      <a:pt x="278298" y="200318"/>
                      <a:pt x="290220" y="238333"/>
                      <a:pt x="296111" y="253512"/>
                    </a:cubicBezTo>
                    <a:cubicBezTo>
                      <a:pt x="304807" y="276628"/>
                      <a:pt x="305929" y="300997"/>
                      <a:pt x="313222" y="324252"/>
                    </a:cubicBezTo>
                    <a:cubicBezTo>
                      <a:pt x="315045" y="329961"/>
                      <a:pt x="319253" y="332328"/>
                      <a:pt x="324022" y="332328"/>
                    </a:cubicBezTo>
                    <a:cubicBezTo>
                      <a:pt x="325845" y="337063"/>
                      <a:pt x="329352" y="340266"/>
                      <a:pt x="335382" y="339709"/>
                    </a:cubicBezTo>
                    <a:cubicBezTo>
                      <a:pt x="338047" y="339430"/>
                      <a:pt x="340151" y="338177"/>
                      <a:pt x="342255" y="336506"/>
                    </a:cubicBezTo>
                    <a:cubicBezTo>
                      <a:pt x="352353" y="340683"/>
                      <a:pt x="359646" y="346950"/>
                      <a:pt x="365257" y="359900"/>
                    </a:cubicBezTo>
                    <a:cubicBezTo>
                      <a:pt x="367641" y="365609"/>
                      <a:pt x="373953" y="370901"/>
                      <a:pt x="380545" y="369369"/>
                    </a:cubicBezTo>
                    <a:cubicBezTo>
                      <a:pt x="402425" y="364913"/>
                      <a:pt x="405370" y="395548"/>
                      <a:pt x="409578" y="410727"/>
                    </a:cubicBezTo>
                    <a:cubicBezTo>
                      <a:pt x="411121" y="416715"/>
                      <a:pt x="415328" y="419360"/>
                      <a:pt x="420097" y="420196"/>
                    </a:cubicBezTo>
                    <a:cubicBezTo>
                      <a:pt x="432439" y="429387"/>
                      <a:pt x="442538" y="436210"/>
                      <a:pt x="439873" y="454591"/>
                    </a:cubicBezTo>
                    <a:cubicBezTo>
                      <a:pt x="438751" y="461414"/>
                      <a:pt x="443520" y="467681"/>
                      <a:pt x="450392" y="468795"/>
                    </a:cubicBezTo>
                    <a:cubicBezTo>
                      <a:pt x="477321" y="473808"/>
                      <a:pt x="484194" y="494278"/>
                      <a:pt x="481529" y="518647"/>
                    </a:cubicBezTo>
                    <a:cubicBezTo>
                      <a:pt x="480687" y="526724"/>
                      <a:pt x="487279" y="534661"/>
                      <a:pt x="496116" y="533547"/>
                    </a:cubicBezTo>
                    <a:cubicBezTo>
                      <a:pt x="520380" y="530623"/>
                      <a:pt x="531180" y="546079"/>
                      <a:pt x="532863" y="568360"/>
                    </a:cubicBezTo>
                    <a:cubicBezTo>
                      <a:pt x="533985" y="585209"/>
                      <a:pt x="560072" y="582285"/>
                      <a:pt x="558951" y="565435"/>
                    </a:cubicBezTo>
                    <a:cubicBezTo>
                      <a:pt x="558670" y="561258"/>
                      <a:pt x="558109" y="557080"/>
                      <a:pt x="557127" y="553181"/>
                    </a:cubicBezTo>
                    <a:cubicBezTo>
                      <a:pt x="566945" y="521153"/>
                      <a:pt x="560072" y="490518"/>
                      <a:pt x="530479" y="476871"/>
                    </a:cubicBezTo>
                    <a:cubicBezTo>
                      <a:pt x="539174" y="446236"/>
                      <a:pt x="514630" y="432589"/>
                      <a:pt x="485035" y="426741"/>
                    </a:cubicBezTo>
                    <a:cubicBezTo>
                      <a:pt x="491067" y="403904"/>
                      <a:pt x="475778" y="388725"/>
                      <a:pt x="451514" y="378699"/>
                    </a:cubicBezTo>
                    <a:cubicBezTo>
                      <a:pt x="466241" y="347228"/>
                      <a:pt x="451514" y="312555"/>
                      <a:pt x="412663" y="302111"/>
                    </a:cubicBezTo>
                    <a:cubicBezTo>
                      <a:pt x="412383" y="294452"/>
                      <a:pt x="410279" y="288464"/>
                      <a:pt x="406072" y="279552"/>
                    </a:cubicBezTo>
                    <a:cubicBezTo>
                      <a:pt x="395272" y="256993"/>
                      <a:pt x="401864" y="232067"/>
                      <a:pt x="394991" y="209091"/>
                    </a:cubicBezTo>
                    <a:cubicBezTo>
                      <a:pt x="387558" y="183886"/>
                      <a:pt x="354317" y="154504"/>
                      <a:pt x="378301" y="131806"/>
                    </a:cubicBezTo>
                    <a:cubicBezTo>
                      <a:pt x="379563" y="130553"/>
                      <a:pt x="380124" y="128882"/>
                      <a:pt x="380405" y="127350"/>
                    </a:cubicBezTo>
                    <a:cubicBezTo>
                      <a:pt x="401303" y="112728"/>
                      <a:pt x="402004" y="87524"/>
                      <a:pt x="400461" y="62876"/>
                    </a:cubicBezTo>
                    <a:cubicBezTo>
                      <a:pt x="399620" y="48255"/>
                      <a:pt x="399339" y="23608"/>
                      <a:pt x="411541" y="12467"/>
                    </a:cubicBezTo>
                    <a:cubicBezTo>
                      <a:pt x="417572" y="6897"/>
                      <a:pt x="426829" y="13721"/>
                      <a:pt x="431879" y="17202"/>
                    </a:cubicBezTo>
                    <a:cubicBezTo>
                      <a:pt x="440855" y="23468"/>
                      <a:pt x="443800" y="28481"/>
                      <a:pt x="455161" y="29735"/>
                    </a:cubicBezTo>
                    <a:cubicBezTo>
                      <a:pt x="462595" y="30292"/>
                      <a:pt x="468064" y="25000"/>
                      <a:pt x="467784" y="17620"/>
                    </a:cubicBezTo>
                    <a:lnTo>
                      <a:pt x="466943" y="14695"/>
                    </a:lnTo>
                    <a:cubicBezTo>
                      <a:pt x="478864" y="1606"/>
                      <a:pt x="486999" y="-4243"/>
                      <a:pt x="504110" y="3416"/>
                    </a:cubicBezTo>
                    <a:cubicBezTo>
                      <a:pt x="519959" y="10239"/>
                      <a:pt x="530058" y="24861"/>
                      <a:pt x="539034" y="39064"/>
                    </a:cubicBezTo>
                    <a:cubicBezTo>
                      <a:pt x="533704" y="77359"/>
                      <a:pt x="542961" y="114817"/>
                      <a:pt x="550675" y="152276"/>
                    </a:cubicBezTo>
                    <a:cubicBezTo>
                      <a:pt x="556005" y="177759"/>
                      <a:pt x="555724" y="216471"/>
                      <a:pt x="572836" y="238751"/>
                    </a:cubicBezTo>
                    <a:cubicBezTo>
                      <a:pt x="572555" y="240283"/>
                      <a:pt x="572836" y="241954"/>
                      <a:pt x="574098" y="242929"/>
                    </a:cubicBezTo>
                    <a:cubicBezTo>
                      <a:pt x="582794" y="249195"/>
                      <a:pt x="592051" y="254208"/>
                      <a:pt x="587282" y="266462"/>
                    </a:cubicBezTo>
                    <a:cubicBezTo>
                      <a:pt x="584337" y="274121"/>
                      <a:pt x="577184" y="280944"/>
                      <a:pt x="571714" y="286654"/>
                    </a:cubicBezTo>
                    <a:cubicBezTo>
                      <a:pt x="566945" y="292224"/>
                      <a:pt x="571153" y="300579"/>
                      <a:pt x="577464" y="301554"/>
                    </a:cubicBezTo>
                    <a:cubicBezTo>
                      <a:pt x="597521" y="305035"/>
                      <a:pt x="600186" y="319099"/>
                      <a:pt x="594575" y="336227"/>
                    </a:cubicBezTo>
                    <a:cubicBezTo>
                      <a:pt x="591630" y="345139"/>
                      <a:pt x="584337" y="351406"/>
                      <a:pt x="589246" y="360875"/>
                    </a:cubicBezTo>
                    <a:cubicBezTo>
                      <a:pt x="590508" y="363242"/>
                      <a:pt x="592191" y="364495"/>
                      <a:pt x="594996" y="364495"/>
                    </a:cubicBezTo>
                    <a:lnTo>
                      <a:pt x="597661" y="364495"/>
                    </a:lnTo>
                    <a:cubicBezTo>
                      <a:pt x="601027" y="376750"/>
                      <a:pt x="606076" y="388307"/>
                      <a:pt x="599484" y="400701"/>
                    </a:cubicBezTo>
                    <a:cubicBezTo>
                      <a:pt x="596259" y="405992"/>
                      <a:pt x="599765" y="413512"/>
                      <a:pt x="605235" y="415601"/>
                    </a:cubicBezTo>
                    <a:cubicBezTo>
                      <a:pt x="624310" y="423259"/>
                      <a:pt x="615333" y="436349"/>
                      <a:pt x="609723" y="446793"/>
                    </a:cubicBezTo>
                    <a:cubicBezTo>
                      <a:pt x="606217" y="453338"/>
                      <a:pt x="611546" y="463085"/>
                      <a:pt x="619260" y="463642"/>
                    </a:cubicBezTo>
                    <a:cubicBezTo>
                      <a:pt x="636231" y="464896"/>
                      <a:pt x="632164" y="471441"/>
                      <a:pt x="629499" y="485366"/>
                    </a:cubicBezTo>
                    <a:cubicBezTo>
                      <a:pt x="627676" y="494278"/>
                      <a:pt x="628658" y="503468"/>
                      <a:pt x="634548" y="510849"/>
                    </a:cubicBezTo>
                    <a:cubicBezTo>
                      <a:pt x="637213" y="514052"/>
                      <a:pt x="641701" y="516558"/>
                      <a:pt x="645909" y="515862"/>
                    </a:cubicBezTo>
                    <a:lnTo>
                      <a:pt x="648574" y="515305"/>
                    </a:lnTo>
                    <a:lnTo>
                      <a:pt x="648855" y="515026"/>
                    </a:lnTo>
                    <a:cubicBezTo>
                      <a:pt x="648293" y="517951"/>
                      <a:pt x="651800" y="519761"/>
                      <a:pt x="654184" y="518508"/>
                    </a:cubicBezTo>
                    <a:cubicBezTo>
                      <a:pt x="690090" y="497481"/>
                      <a:pt x="712530" y="457376"/>
                      <a:pt x="676906" y="434539"/>
                    </a:cubicBezTo>
                    <a:cubicBezTo>
                      <a:pt x="688266" y="415879"/>
                      <a:pt x="687144" y="399865"/>
                      <a:pt x="671155" y="379256"/>
                    </a:cubicBezTo>
                    <a:cubicBezTo>
                      <a:pt x="662459" y="367977"/>
                      <a:pt x="670874" y="350431"/>
                      <a:pt x="662459" y="335531"/>
                    </a:cubicBezTo>
                    <a:cubicBezTo>
                      <a:pt x="634408" y="285957"/>
                      <a:pt x="663301" y="230675"/>
                      <a:pt x="626834" y="183468"/>
                    </a:cubicBezTo>
                    <a:cubicBezTo>
                      <a:pt x="637634" y="163834"/>
                      <a:pt x="630761" y="147263"/>
                      <a:pt x="613931" y="139186"/>
                    </a:cubicBezTo>
                    <a:cubicBezTo>
                      <a:pt x="623889" y="122615"/>
                      <a:pt x="619260" y="104791"/>
                      <a:pt x="602290" y="92816"/>
                    </a:cubicBezTo>
                    <a:cubicBezTo>
                      <a:pt x="613370" y="73877"/>
                      <a:pt x="609723" y="53547"/>
                      <a:pt x="600186" y="33494"/>
                    </a:cubicBezTo>
                    <a:cubicBezTo>
                      <a:pt x="601448" y="23747"/>
                      <a:pt x="603411" y="14138"/>
                      <a:pt x="615474" y="19848"/>
                    </a:cubicBezTo>
                    <a:cubicBezTo>
                      <a:pt x="626834" y="25418"/>
                      <a:pt x="633146" y="37672"/>
                      <a:pt x="637354" y="48673"/>
                    </a:cubicBezTo>
                    <a:cubicBezTo>
                      <a:pt x="642964" y="62876"/>
                      <a:pt x="666667" y="61763"/>
                      <a:pt x="668210" y="45470"/>
                    </a:cubicBezTo>
                    <a:lnTo>
                      <a:pt x="668490" y="43381"/>
                    </a:lnTo>
                    <a:cubicBezTo>
                      <a:pt x="682796" y="49647"/>
                      <a:pt x="691492" y="61763"/>
                      <a:pt x="694157" y="80144"/>
                    </a:cubicBezTo>
                    <a:cubicBezTo>
                      <a:pt x="695279" y="88499"/>
                      <a:pt x="702853" y="95601"/>
                      <a:pt x="711829" y="94347"/>
                    </a:cubicBezTo>
                    <a:cubicBezTo>
                      <a:pt x="727398" y="92258"/>
                      <a:pt x="734551" y="101171"/>
                      <a:pt x="748296" y="104095"/>
                    </a:cubicBezTo>
                    <a:lnTo>
                      <a:pt x="751241" y="103816"/>
                    </a:lnTo>
                    <a:cubicBezTo>
                      <a:pt x="753906" y="118995"/>
                      <a:pt x="757272" y="134173"/>
                      <a:pt x="757272" y="150187"/>
                    </a:cubicBezTo>
                    <a:cubicBezTo>
                      <a:pt x="757272" y="156175"/>
                      <a:pt x="763864" y="160213"/>
                      <a:pt x="769194" y="159935"/>
                    </a:cubicBezTo>
                    <a:cubicBezTo>
                      <a:pt x="788269" y="158403"/>
                      <a:pt x="785043" y="235131"/>
                      <a:pt x="787427" y="247246"/>
                    </a:cubicBezTo>
                    <a:cubicBezTo>
                      <a:pt x="788549" y="252955"/>
                      <a:pt x="793739" y="257132"/>
                      <a:pt x="799630" y="255322"/>
                    </a:cubicBezTo>
                    <a:cubicBezTo>
                      <a:pt x="800752" y="276628"/>
                      <a:pt x="796684" y="296819"/>
                      <a:pt x="792477" y="317707"/>
                    </a:cubicBezTo>
                    <a:cubicBezTo>
                      <a:pt x="790934" y="324530"/>
                      <a:pt x="796684" y="328151"/>
                      <a:pt x="802295" y="327872"/>
                    </a:cubicBezTo>
                    <a:cubicBezTo>
                      <a:pt x="805661" y="328986"/>
                      <a:pt x="808326" y="329404"/>
                      <a:pt x="811551" y="330240"/>
                    </a:cubicBezTo>
                    <a:cubicBezTo>
                      <a:pt x="811551" y="374521"/>
                      <a:pt x="801313" y="436210"/>
                      <a:pt x="844231" y="463642"/>
                    </a:cubicBezTo>
                    <a:cubicBezTo>
                      <a:pt x="846335" y="464896"/>
                      <a:pt x="848439" y="465174"/>
                      <a:pt x="850262" y="465174"/>
                    </a:cubicBezTo>
                    <a:cubicBezTo>
                      <a:pt x="855592" y="468377"/>
                      <a:pt x="863726" y="467263"/>
                      <a:pt x="864007" y="459604"/>
                    </a:cubicBezTo>
                    <a:cubicBezTo>
                      <a:pt x="864568" y="439134"/>
                      <a:pt x="860781" y="418386"/>
                      <a:pt x="859238" y="398055"/>
                    </a:cubicBezTo>
                    <a:cubicBezTo>
                      <a:pt x="857976" y="377585"/>
                      <a:pt x="863726" y="352241"/>
                      <a:pt x="857415" y="332746"/>
                    </a:cubicBezTo>
                    <a:cubicBezTo>
                      <a:pt x="860080" y="331493"/>
                      <a:pt x="862464" y="328847"/>
                      <a:pt x="862464" y="325644"/>
                    </a:cubicBezTo>
                    <a:lnTo>
                      <a:pt x="861903" y="323277"/>
                    </a:lnTo>
                    <a:cubicBezTo>
                      <a:pt x="851665" y="299186"/>
                      <a:pt x="839743" y="280248"/>
                      <a:pt x="835956" y="253233"/>
                    </a:cubicBezTo>
                    <a:cubicBezTo>
                      <a:pt x="834694" y="243764"/>
                      <a:pt x="834133" y="230953"/>
                      <a:pt x="838901" y="221484"/>
                    </a:cubicBezTo>
                    <a:cubicBezTo>
                      <a:pt x="845213" y="226776"/>
                      <a:pt x="857134" y="221206"/>
                      <a:pt x="856854" y="211736"/>
                    </a:cubicBezTo>
                    <a:cubicBezTo>
                      <a:pt x="856293" y="191823"/>
                      <a:pt x="849140" y="157428"/>
                      <a:pt x="873544" y="147959"/>
                    </a:cubicBezTo>
                    <a:cubicBezTo>
                      <a:pt x="895004" y="139604"/>
                      <a:pt x="914499" y="166340"/>
                      <a:pt x="927964" y="177620"/>
                    </a:cubicBezTo>
                    <a:lnTo>
                      <a:pt x="928244" y="177620"/>
                    </a:lnTo>
                    <a:cubicBezTo>
                      <a:pt x="928244" y="180822"/>
                      <a:pt x="928805" y="183886"/>
                      <a:pt x="929506" y="187089"/>
                    </a:cubicBezTo>
                    <a:cubicBezTo>
                      <a:pt x="932171" y="196558"/>
                      <a:pt x="945917" y="192102"/>
                      <a:pt x="945355" y="183190"/>
                    </a:cubicBezTo>
                    <a:cubicBezTo>
                      <a:pt x="944514" y="164251"/>
                      <a:pt x="949563" y="145174"/>
                      <a:pt x="971443" y="142250"/>
                    </a:cubicBezTo>
                    <a:cubicBezTo>
                      <a:pt x="978877" y="141414"/>
                      <a:pt x="986731" y="143503"/>
                      <a:pt x="991780" y="148795"/>
                    </a:cubicBezTo>
                    <a:cubicBezTo>
                      <a:pt x="997811" y="155339"/>
                      <a:pt x="997531" y="163277"/>
                      <a:pt x="998933" y="170796"/>
                    </a:cubicBezTo>
                    <a:cubicBezTo>
                      <a:pt x="998092" y="171910"/>
                      <a:pt x="997110" y="172885"/>
                      <a:pt x="996268" y="174278"/>
                    </a:cubicBezTo>
                    <a:cubicBezTo>
                      <a:pt x="991500" y="181936"/>
                      <a:pt x="1002580" y="187924"/>
                      <a:pt x="1008891" y="184304"/>
                    </a:cubicBezTo>
                    <a:cubicBezTo>
                      <a:pt x="1017587" y="178734"/>
                      <a:pt x="1026844" y="176645"/>
                      <a:pt x="1036101" y="178734"/>
                    </a:cubicBezTo>
                    <a:cubicBezTo>
                      <a:pt x="1031894" y="193216"/>
                      <a:pt x="1034839" y="207559"/>
                      <a:pt x="1042693" y="221484"/>
                    </a:cubicBezTo>
                    <a:cubicBezTo>
                      <a:pt x="1048444" y="231928"/>
                      <a:pt x="1055316" y="241954"/>
                      <a:pt x="1060365" y="252955"/>
                    </a:cubicBezTo>
                    <a:cubicBezTo>
                      <a:pt x="1066958" y="267576"/>
                      <a:pt x="1061628" y="278159"/>
                      <a:pt x="1053773" y="288325"/>
                    </a:cubicBezTo>
                    <a:lnTo>
                      <a:pt x="1053773" y="284843"/>
                    </a:lnTo>
                    <a:cubicBezTo>
                      <a:pt x="1052932" y="283033"/>
                      <a:pt x="1052230" y="281919"/>
                      <a:pt x="1050828" y="280944"/>
                    </a:cubicBezTo>
                    <a:cubicBezTo>
                      <a:pt x="1047602" y="278577"/>
                      <a:pt x="1043114" y="278299"/>
                      <a:pt x="1040028" y="280666"/>
                    </a:cubicBezTo>
                    <a:cubicBezTo>
                      <a:pt x="1025021" y="291388"/>
                      <a:pt x="1022637" y="304478"/>
                      <a:pt x="1026564" y="321327"/>
                    </a:cubicBezTo>
                    <a:cubicBezTo>
                      <a:pt x="1026844" y="322859"/>
                      <a:pt x="1029509" y="323695"/>
                      <a:pt x="1029930" y="321884"/>
                    </a:cubicBezTo>
                    <a:cubicBezTo>
                      <a:pt x="1031192" y="317985"/>
                      <a:pt x="1033436" y="314504"/>
                      <a:pt x="1035680" y="311162"/>
                    </a:cubicBezTo>
                    <a:cubicBezTo>
                      <a:pt x="1040449" y="315618"/>
                      <a:pt x="1046480" y="318542"/>
                      <a:pt x="1049706" y="324809"/>
                    </a:cubicBezTo>
                    <a:cubicBezTo>
                      <a:pt x="1054194" y="333442"/>
                      <a:pt x="1047321" y="344722"/>
                      <a:pt x="1043394" y="352102"/>
                    </a:cubicBezTo>
                    <a:cubicBezTo>
                      <a:pt x="1036802" y="364217"/>
                      <a:pt x="1022496" y="378560"/>
                      <a:pt x="1023338" y="393320"/>
                    </a:cubicBezTo>
                    <a:cubicBezTo>
                      <a:pt x="1020954" y="400701"/>
                      <a:pt x="1022777" y="412398"/>
                      <a:pt x="1022216" y="416715"/>
                    </a:cubicBezTo>
                    <a:cubicBezTo>
                      <a:pt x="1020673" y="437185"/>
                      <a:pt x="1008471" y="450831"/>
                      <a:pt x="996549" y="465453"/>
                    </a:cubicBezTo>
                    <a:lnTo>
                      <a:pt x="995006" y="464896"/>
                    </a:lnTo>
                    <a:cubicBezTo>
                      <a:pt x="993183" y="464896"/>
                      <a:pt x="991640" y="466149"/>
                      <a:pt x="991079" y="467542"/>
                    </a:cubicBezTo>
                    <a:cubicBezTo>
                      <a:pt x="988414" y="473529"/>
                      <a:pt x="988414" y="474922"/>
                      <a:pt x="989957" y="481745"/>
                    </a:cubicBezTo>
                    <a:cubicBezTo>
                      <a:pt x="992341" y="493303"/>
                      <a:pt x="989396" y="504861"/>
                      <a:pt x="985469" y="515583"/>
                    </a:cubicBezTo>
                    <a:cubicBezTo>
                      <a:pt x="982523" y="522964"/>
                      <a:pt x="977053" y="530762"/>
                      <a:pt x="972845" y="538699"/>
                    </a:cubicBezTo>
                    <a:lnTo>
                      <a:pt x="972004" y="538142"/>
                    </a:lnTo>
                    <a:cubicBezTo>
                      <a:pt x="970181" y="537307"/>
                      <a:pt x="966955" y="538421"/>
                      <a:pt x="966253" y="540509"/>
                    </a:cubicBezTo>
                    <a:cubicBezTo>
                      <a:pt x="963308" y="550535"/>
                      <a:pt x="967376" y="560144"/>
                      <a:pt x="965412" y="570727"/>
                    </a:cubicBezTo>
                    <a:cubicBezTo>
                      <a:pt x="963308" y="582563"/>
                      <a:pt x="954332" y="593564"/>
                      <a:pt x="948020" y="603451"/>
                    </a:cubicBezTo>
                    <a:cubicBezTo>
                      <a:pt x="943252" y="611110"/>
                      <a:pt x="935117" y="628099"/>
                      <a:pt x="940587" y="637568"/>
                    </a:cubicBezTo>
                    <a:cubicBezTo>
                      <a:pt x="940306" y="638821"/>
                      <a:pt x="940026" y="639935"/>
                      <a:pt x="940306" y="641467"/>
                    </a:cubicBezTo>
                    <a:cubicBezTo>
                      <a:pt x="947740" y="665836"/>
                      <a:pt x="983645" y="654556"/>
                      <a:pt x="995006" y="635757"/>
                    </a:cubicBezTo>
                    <a:cubicBezTo>
                      <a:pt x="1005525" y="625592"/>
                      <a:pt x="1009733" y="605818"/>
                      <a:pt x="1012959" y="593007"/>
                    </a:cubicBezTo>
                    <a:cubicBezTo>
                      <a:pt x="1019551" y="568638"/>
                      <a:pt x="1023478" y="543712"/>
                      <a:pt x="1029649" y="519343"/>
                    </a:cubicBezTo>
                    <a:cubicBezTo>
                      <a:pt x="1032875" y="506254"/>
                      <a:pt x="1037504" y="493442"/>
                      <a:pt x="1046059" y="482581"/>
                    </a:cubicBezTo>
                    <a:cubicBezTo>
                      <a:pt x="1049566" y="478125"/>
                      <a:pt x="1054755" y="476036"/>
                      <a:pt x="1058542" y="472137"/>
                    </a:cubicBezTo>
                    <a:lnTo>
                      <a:pt x="1060365" y="473947"/>
                    </a:lnTo>
                    <a:cubicBezTo>
                      <a:pt x="1061628" y="475200"/>
                      <a:pt x="1064293" y="475757"/>
                      <a:pt x="1065835" y="474783"/>
                    </a:cubicBezTo>
                    <a:cubicBezTo>
                      <a:pt x="1078037" y="469073"/>
                      <a:pt x="1075092" y="455427"/>
                      <a:pt x="1075092" y="443869"/>
                    </a:cubicBezTo>
                    <a:cubicBezTo>
                      <a:pt x="1075373" y="425209"/>
                      <a:pt x="1075373" y="408220"/>
                      <a:pt x="1077196" y="389839"/>
                    </a:cubicBezTo>
                    <a:cubicBezTo>
                      <a:pt x="1090380" y="383294"/>
                      <a:pt x="1089118" y="363660"/>
                      <a:pt x="1089398" y="351266"/>
                    </a:cubicBezTo>
                    <a:cubicBezTo>
                      <a:pt x="1089679" y="328708"/>
                      <a:pt x="1084349" y="301971"/>
                      <a:pt x="1094167" y="280805"/>
                    </a:cubicBezTo>
                    <a:cubicBezTo>
                      <a:pt x="1101601" y="264234"/>
                      <a:pt x="1113242" y="286097"/>
                      <a:pt x="1114504" y="293059"/>
                    </a:cubicBezTo>
                    <a:cubicBezTo>
                      <a:pt x="1116327" y="302946"/>
                      <a:pt x="1116047" y="313251"/>
                      <a:pt x="1116047" y="323277"/>
                    </a:cubicBezTo>
                    <a:cubicBezTo>
                      <a:pt x="1116327" y="331353"/>
                      <a:pt x="1115206" y="342911"/>
                      <a:pt x="1117169" y="352937"/>
                    </a:cubicBezTo>
                    <a:lnTo>
                      <a:pt x="1116047" y="354051"/>
                    </a:lnTo>
                    <a:cubicBezTo>
                      <a:pt x="1114504" y="364774"/>
                      <a:pt x="1112821" y="381345"/>
                      <a:pt x="1119273" y="390814"/>
                    </a:cubicBezTo>
                    <a:cubicBezTo>
                      <a:pt x="1118712" y="398612"/>
                      <a:pt x="1118992" y="406271"/>
                      <a:pt x="1118992" y="413094"/>
                    </a:cubicBezTo>
                    <a:cubicBezTo>
                      <a:pt x="1118992" y="417272"/>
                      <a:pt x="1123200" y="421171"/>
                      <a:pt x="1126847" y="421449"/>
                    </a:cubicBezTo>
                    <a:cubicBezTo>
                      <a:pt x="1157703" y="424791"/>
                      <a:pt x="1171168" y="407803"/>
                      <a:pt x="1172289" y="378978"/>
                    </a:cubicBezTo>
                    <a:cubicBezTo>
                      <a:pt x="1172570" y="369091"/>
                      <a:pt x="1170466" y="354609"/>
                      <a:pt x="1177339" y="346253"/>
                    </a:cubicBezTo>
                    <a:cubicBezTo>
                      <a:pt x="1182809" y="339430"/>
                      <a:pt x="1193468" y="345975"/>
                      <a:pt x="1197115" y="351266"/>
                    </a:cubicBezTo>
                    <a:cubicBezTo>
                      <a:pt x="1201323" y="356558"/>
                      <a:pt x="1203426" y="364078"/>
                      <a:pt x="1204829" y="371179"/>
                    </a:cubicBezTo>
                    <a:cubicBezTo>
                      <a:pt x="1202164" y="375079"/>
                      <a:pt x="1203707" y="380370"/>
                      <a:pt x="1207494" y="383434"/>
                    </a:cubicBezTo>
                    <a:cubicBezTo>
                      <a:pt x="1208335" y="384548"/>
                      <a:pt x="1209317" y="385244"/>
                      <a:pt x="1210720" y="385244"/>
                    </a:cubicBezTo>
                    <a:lnTo>
                      <a:pt x="1211281" y="385522"/>
                    </a:lnTo>
                    <a:cubicBezTo>
                      <a:pt x="1221379" y="387890"/>
                      <a:pt x="1231618" y="388168"/>
                      <a:pt x="1239051" y="396523"/>
                    </a:cubicBezTo>
                    <a:cubicBezTo>
                      <a:pt x="1246205" y="404460"/>
                      <a:pt x="1247747" y="415740"/>
                      <a:pt x="1246906" y="425905"/>
                    </a:cubicBezTo>
                    <a:cubicBezTo>
                      <a:pt x="1245784" y="435931"/>
                      <a:pt x="1241296" y="444844"/>
                      <a:pt x="1234563" y="451806"/>
                    </a:cubicBezTo>
                    <a:cubicBezTo>
                      <a:pt x="1229233" y="457376"/>
                      <a:pt x="1222361" y="459465"/>
                      <a:pt x="1215348" y="461554"/>
                    </a:cubicBezTo>
                    <a:cubicBezTo>
                      <a:pt x="1215068" y="458630"/>
                      <a:pt x="1214507" y="455705"/>
                      <a:pt x="1213525" y="452642"/>
                    </a:cubicBezTo>
                    <a:cubicBezTo>
                      <a:pt x="1209878" y="441919"/>
                      <a:pt x="1191084" y="445818"/>
                      <a:pt x="1193749" y="457376"/>
                    </a:cubicBezTo>
                    <a:cubicBezTo>
                      <a:pt x="1197957" y="476593"/>
                      <a:pt x="1189821" y="487733"/>
                      <a:pt x="1179022" y="502772"/>
                    </a:cubicBezTo>
                    <a:cubicBezTo>
                      <a:pt x="1172430" y="511684"/>
                      <a:pt x="1169204" y="519343"/>
                      <a:pt x="1168503" y="527698"/>
                    </a:cubicBezTo>
                    <a:cubicBezTo>
                      <a:pt x="1166118" y="526584"/>
                      <a:pt x="1163454" y="526863"/>
                      <a:pt x="1162472" y="529509"/>
                    </a:cubicBezTo>
                    <a:cubicBezTo>
                      <a:pt x="1158545" y="539535"/>
                      <a:pt x="1161210" y="547611"/>
                      <a:pt x="1161210" y="558055"/>
                    </a:cubicBezTo>
                    <a:cubicBezTo>
                      <a:pt x="1161210" y="572259"/>
                      <a:pt x="1156721" y="583260"/>
                      <a:pt x="1147745" y="593704"/>
                    </a:cubicBezTo>
                    <a:cubicBezTo>
                      <a:pt x="1133158" y="610971"/>
                      <a:pt x="1109455" y="618908"/>
                      <a:pt x="1096972" y="637707"/>
                    </a:cubicBezTo>
                    <a:cubicBezTo>
                      <a:pt x="1096131" y="638821"/>
                      <a:pt x="1095850" y="639796"/>
                      <a:pt x="1095850" y="641049"/>
                    </a:cubicBezTo>
                    <a:cubicBezTo>
                      <a:pt x="1081123" y="649961"/>
                      <a:pt x="1067097" y="664443"/>
                      <a:pt x="1061768" y="679343"/>
                    </a:cubicBezTo>
                    <a:cubicBezTo>
                      <a:pt x="1056719" y="692711"/>
                      <a:pt x="1061487" y="710814"/>
                      <a:pt x="1074110" y="716523"/>
                    </a:cubicBezTo>
                    <a:lnTo>
                      <a:pt x="1070604" y="717080"/>
                    </a:lnTo>
                    <a:cubicBezTo>
                      <a:pt x="1064293" y="718612"/>
                      <a:pt x="1065275" y="727524"/>
                      <a:pt x="1070324" y="729892"/>
                    </a:cubicBezTo>
                    <a:cubicBezTo>
                      <a:pt x="1077477" y="733094"/>
                      <a:pt x="1088837" y="732537"/>
                      <a:pt x="1099076" y="729056"/>
                    </a:cubicBezTo>
                    <a:cubicBezTo>
                      <a:pt x="1104686" y="732398"/>
                      <a:pt x="1113382" y="729613"/>
                      <a:pt x="1113803" y="722790"/>
                    </a:cubicBezTo>
                    <a:lnTo>
                      <a:pt x="1113803" y="720701"/>
                    </a:lnTo>
                    <a:cubicBezTo>
                      <a:pt x="1118572" y="716245"/>
                      <a:pt x="1121517" y="710675"/>
                      <a:pt x="1120956" y="703851"/>
                    </a:cubicBezTo>
                    <a:cubicBezTo>
                      <a:pt x="1120395" y="698838"/>
                      <a:pt x="1117309" y="697585"/>
                      <a:pt x="1113803" y="697864"/>
                    </a:cubicBezTo>
                    <a:lnTo>
                      <a:pt x="1114083" y="695496"/>
                    </a:lnTo>
                    <a:cubicBezTo>
                      <a:pt x="1115626" y="686027"/>
                      <a:pt x="1121517" y="677115"/>
                      <a:pt x="1128670" y="670570"/>
                    </a:cubicBezTo>
                    <a:cubicBezTo>
                      <a:pt x="1132036" y="667367"/>
                      <a:pt x="1136104" y="665000"/>
                      <a:pt x="1140031" y="663190"/>
                    </a:cubicBezTo>
                    <a:cubicBezTo>
                      <a:pt x="1140592" y="667367"/>
                      <a:pt x="1142976" y="671824"/>
                      <a:pt x="1147745" y="675723"/>
                    </a:cubicBezTo>
                    <a:cubicBezTo>
                      <a:pt x="1153355" y="680179"/>
                      <a:pt x="1162752" y="676976"/>
                      <a:pt x="1163594" y="669456"/>
                    </a:cubicBezTo>
                    <a:cubicBezTo>
                      <a:pt x="1164716" y="659987"/>
                      <a:pt x="1164155" y="655810"/>
                      <a:pt x="1172009" y="648708"/>
                    </a:cubicBezTo>
                    <a:cubicBezTo>
                      <a:pt x="1177760" y="643138"/>
                      <a:pt x="1184632" y="638960"/>
                      <a:pt x="1191224" y="634226"/>
                    </a:cubicBezTo>
                    <a:cubicBezTo>
                      <a:pt x="1196975" y="640770"/>
                      <a:pt x="1211000" y="637150"/>
                      <a:pt x="1210720" y="625871"/>
                    </a:cubicBezTo>
                    <a:cubicBezTo>
                      <a:pt x="1209598" y="604147"/>
                      <a:pt x="1212824" y="584652"/>
                      <a:pt x="1219416" y="564321"/>
                    </a:cubicBezTo>
                    <a:lnTo>
                      <a:pt x="1219696" y="563486"/>
                    </a:lnTo>
                    <a:cubicBezTo>
                      <a:pt x="1221519" y="564600"/>
                      <a:pt x="1223904" y="564600"/>
                      <a:pt x="1225727" y="563207"/>
                    </a:cubicBezTo>
                    <a:cubicBezTo>
                      <a:pt x="1229935" y="560005"/>
                      <a:pt x="1230776" y="554017"/>
                      <a:pt x="1233441" y="549561"/>
                    </a:cubicBezTo>
                    <a:cubicBezTo>
                      <a:pt x="1237088" y="543851"/>
                      <a:pt x="1242417" y="539535"/>
                      <a:pt x="1248168" y="536193"/>
                    </a:cubicBezTo>
                    <a:cubicBezTo>
                      <a:pt x="1263456" y="527002"/>
                      <a:pt x="1262895" y="539117"/>
                      <a:pt x="1263737" y="551093"/>
                    </a:cubicBezTo>
                    <a:cubicBezTo>
                      <a:pt x="1264578" y="560283"/>
                      <a:pt x="1273975" y="563207"/>
                      <a:pt x="1280848" y="559726"/>
                    </a:cubicBezTo>
                    <a:cubicBezTo>
                      <a:pt x="1286318" y="561258"/>
                      <a:pt x="1292489" y="560422"/>
                      <a:pt x="1296136" y="564878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8" name="Freeform: Shape 255">
                <a:extLst>
                  <a:ext uri="{FF2B5EF4-FFF2-40B4-BE49-F238E27FC236}">
                    <a16:creationId xmlns:a16="http://schemas.microsoft.com/office/drawing/2014/main" id="{269359ED-664F-03DC-97CD-9E96E0B31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3879" y="3623691"/>
                <a:ext cx="241368" cy="206826"/>
              </a:xfrm>
              <a:custGeom>
                <a:avLst/>
                <a:gdLst>
                  <a:gd name="T0" fmla="*/ 240037 w 241368"/>
                  <a:gd name="T1" fmla="*/ 44460 h 206826"/>
                  <a:gd name="T2" fmla="*/ 207217 w 241368"/>
                  <a:gd name="T3" fmla="*/ 16052 h 206826"/>
                  <a:gd name="T4" fmla="*/ 148310 w 241368"/>
                  <a:gd name="T5" fmla="*/ 6165 h 206826"/>
                  <a:gd name="T6" fmla="*/ 125168 w 241368"/>
                  <a:gd name="T7" fmla="*/ 52118 h 206826"/>
                  <a:gd name="T8" fmla="*/ 115490 w 241368"/>
                  <a:gd name="T9" fmla="*/ 58246 h 206826"/>
                  <a:gd name="T10" fmla="*/ 84914 w 241368"/>
                  <a:gd name="T11" fmla="*/ 115757 h 206826"/>
                  <a:gd name="T12" fmla="*/ 32318 w 241368"/>
                  <a:gd name="T13" fmla="*/ 136227 h 206826"/>
                  <a:gd name="T14" fmla="*/ 2163 w 241368"/>
                  <a:gd name="T15" fmla="*/ 184965 h 206826"/>
                  <a:gd name="T16" fmla="*/ 8475 w 241368"/>
                  <a:gd name="T17" fmla="*/ 193737 h 206826"/>
                  <a:gd name="T18" fmla="*/ 26848 w 241368"/>
                  <a:gd name="T19" fmla="*/ 156697 h 206826"/>
                  <a:gd name="T20" fmla="*/ 94732 w 241368"/>
                  <a:gd name="T21" fmla="*/ 122997 h 206826"/>
                  <a:gd name="T22" fmla="*/ 118856 w 241368"/>
                  <a:gd name="T23" fmla="*/ 98072 h 206826"/>
                  <a:gd name="T24" fmla="*/ 122363 w 241368"/>
                  <a:gd name="T25" fmla="*/ 77741 h 206826"/>
                  <a:gd name="T26" fmla="*/ 128955 w 241368"/>
                  <a:gd name="T27" fmla="*/ 56575 h 206826"/>
                  <a:gd name="T28" fmla="*/ 134705 w 241368"/>
                  <a:gd name="T29" fmla="*/ 52954 h 206826"/>
                  <a:gd name="T30" fmla="*/ 154902 w 241368"/>
                  <a:gd name="T31" fmla="*/ 14521 h 206826"/>
                  <a:gd name="T32" fmla="*/ 179026 w 241368"/>
                  <a:gd name="T33" fmla="*/ 9786 h 206826"/>
                  <a:gd name="T34" fmla="*/ 204552 w 241368"/>
                  <a:gd name="T35" fmla="*/ 23850 h 206826"/>
                  <a:gd name="T36" fmla="*/ 207778 w 241368"/>
                  <a:gd name="T37" fmla="*/ 24129 h 206826"/>
                  <a:gd name="T38" fmla="*/ 226432 w 241368"/>
                  <a:gd name="T39" fmla="*/ 41396 h 206826"/>
                  <a:gd name="T40" fmla="*/ 224609 w 241368"/>
                  <a:gd name="T41" fmla="*/ 81083 h 206826"/>
                  <a:gd name="T42" fmla="*/ 222365 w 241368"/>
                  <a:gd name="T43" fmla="*/ 83171 h 206826"/>
                  <a:gd name="T44" fmla="*/ 219139 w 241368"/>
                  <a:gd name="T45" fmla="*/ 119098 h 206826"/>
                  <a:gd name="T46" fmla="*/ 218017 w 241368"/>
                  <a:gd name="T47" fmla="*/ 117984 h 206826"/>
                  <a:gd name="T48" fmla="*/ 211706 w 241368"/>
                  <a:gd name="T49" fmla="*/ 122719 h 206826"/>
                  <a:gd name="T50" fmla="*/ 211285 w 241368"/>
                  <a:gd name="T51" fmla="*/ 122719 h 206826"/>
                  <a:gd name="T52" fmla="*/ 213669 w 241368"/>
                  <a:gd name="T53" fmla="*/ 128846 h 206826"/>
                  <a:gd name="T54" fmla="*/ 212968 w 241368"/>
                  <a:gd name="T55" fmla="*/ 133998 h 206826"/>
                  <a:gd name="T56" fmla="*/ 218438 w 241368"/>
                  <a:gd name="T57" fmla="*/ 155722 h 206826"/>
                  <a:gd name="T58" fmla="*/ 200485 w 241368"/>
                  <a:gd name="T59" fmla="*/ 206548 h 206826"/>
                  <a:gd name="T60" fmla="*/ 200766 w 241368"/>
                  <a:gd name="T61" fmla="*/ 206827 h 206826"/>
                  <a:gd name="T62" fmla="*/ 204693 w 241368"/>
                  <a:gd name="T63" fmla="*/ 202928 h 206826"/>
                  <a:gd name="T64" fmla="*/ 204552 w 241368"/>
                  <a:gd name="T65" fmla="*/ 203206 h 206826"/>
                  <a:gd name="T66" fmla="*/ 204833 w 241368"/>
                  <a:gd name="T67" fmla="*/ 202789 h 206826"/>
                  <a:gd name="T68" fmla="*/ 218438 w 241368"/>
                  <a:gd name="T69" fmla="*/ 174521 h 206826"/>
                  <a:gd name="T70" fmla="*/ 221383 w 241368"/>
                  <a:gd name="T71" fmla="*/ 168394 h 206826"/>
                  <a:gd name="T72" fmla="*/ 222084 w 241368"/>
                  <a:gd name="T73" fmla="*/ 137480 h 206826"/>
                  <a:gd name="T74" fmla="*/ 228396 w 241368"/>
                  <a:gd name="T75" fmla="*/ 133859 h 206826"/>
                  <a:gd name="T76" fmla="*/ 230079 w 241368"/>
                  <a:gd name="T77" fmla="*/ 87071 h 206826"/>
                  <a:gd name="T78" fmla="*/ 240037 w 241368"/>
                  <a:gd name="T79" fmla="*/ 44460 h 2068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1368" h="206826">
                    <a:moveTo>
                      <a:pt x="240037" y="44460"/>
                    </a:moveTo>
                    <a:cubicBezTo>
                      <a:pt x="236952" y="32345"/>
                      <a:pt x="221103" y="13964"/>
                      <a:pt x="207217" y="16052"/>
                    </a:cubicBezTo>
                    <a:cubicBezTo>
                      <a:pt x="196839" y="-4000"/>
                      <a:pt x="165561" y="-2747"/>
                      <a:pt x="148310" y="6165"/>
                    </a:cubicBezTo>
                    <a:cubicBezTo>
                      <a:pt x="134144" y="13546"/>
                      <a:pt x="115490" y="35408"/>
                      <a:pt x="125168" y="52118"/>
                    </a:cubicBezTo>
                    <a:cubicBezTo>
                      <a:pt x="121240" y="51840"/>
                      <a:pt x="118015" y="53511"/>
                      <a:pt x="115490" y="58246"/>
                    </a:cubicBezTo>
                    <a:cubicBezTo>
                      <a:pt x="104129" y="79969"/>
                      <a:pt x="111843" y="102667"/>
                      <a:pt x="84914" y="115757"/>
                    </a:cubicBezTo>
                    <a:cubicBezTo>
                      <a:pt x="67803" y="124111"/>
                      <a:pt x="48868" y="126340"/>
                      <a:pt x="32318" y="136227"/>
                    </a:cubicBezTo>
                    <a:cubicBezTo>
                      <a:pt x="13384" y="147506"/>
                      <a:pt x="18573" y="172710"/>
                      <a:pt x="2163" y="184965"/>
                    </a:cubicBezTo>
                    <a:cubicBezTo>
                      <a:pt x="-3447" y="189142"/>
                      <a:pt x="3005" y="198054"/>
                      <a:pt x="8475" y="193737"/>
                    </a:cubicBezTo>
                    <a:cubicBezTo>
                      <a:pt x="21659" y="183433"/>
                      <a:pt x="21799" y="171875"/>
                      <a:pt x="26848" y="156697"/>
                    </a:cubicBezTo>
                    <a:cubicBezTo>
                      <a:pt x="33861" y="135530"/>
                      <a:pt x="76639" y="130517"/>
                      <a:pt x="94732" y="122997"/>
                    </a:cubicBezTo>
                    <a:cubicBezTo>
                      <a:pt x="106934" y="117984"/>
                      <a:pt x="114088" y="110047"/>
                      <a:pt x="118856" y="98072"/>
                    </a:cubicBezTo>
                    <a:cubicBezTo>
                      <a:pt x="121240" y="91805"/>
                      <a:pt x="121521" y="84425"/>
                      <a:pt x="122363" y="77741"/>
                    </a:cubicBezTo>
                    <a:cubicBezTo>
                      <a:pt x="123204" y="70082"/>
                      <a:pt x="127271" y="63676"/>
                      <a:pt x="128955" y="56575"/>
                    </a:cubicBezTo>
                    <a:cubicBezTo>
                      <a:pt x="131620" y="57689"/>
                      <a:pt x="135266" y="56435"/>
                      <a:pt x="134705" y="52954"/>
                    </a:cubicBezTo>
                    <a:cubicBezTo>
                      <a:pt x="131620" y="34851"/>
                      <a:pt x="138071" y="23154"/>
                      <a:pt x="154902" y="14521"/>
                    </a:cubicBezTo>
                    <a:cubicBezTo>
                      <a:pt x="162335" y="10761"/>
                      <a:pt x="170751" y="9368"/>
                      <a:pt x="179026" y="9786"/>
                    </a:cubicBezTo>
                    <a:cubicBezTo>
                      <a:pt x="190386" y="10482"/>
                      <a:pt x="195997" y="18141"/>
                      <a:pt x="204552" y="23850"/>
                    </a:cubicBezTo>
                    <a:lnTo>
                      <a:pt x="207778" y="24129"/>
                    </a:lnTo>
                    <a:cubicBezTo>
                      <a:pt x="213389" y="30117"/>
                      <a:pt x="221523" y="34155"/>
                      <a:pt x="226432" y="41396"/>
                    </a:cubicBezTo>
                    <a:cubicBezTo>
                      <a:pt x="234427" y="53372"/>
                      <a:pt x="230500" y="68968"/>
                      <a:pt x="224609" y="81083"/>
                    </a:cubicBezTo>
                    <a:cubicBezTo>
                      <a:pt x="223627" y="81361"/>
                      <a:pt x="222505" y="81779"/>
                      <a:pt x="222365" y="83171"/>
                    </a:cubicBezTo>
                    <a:cubicBezTo>
                      <a:pt x="220682" y="95147"/>
                      <a:pt x="221103" y="107262"/>
                      <a:pt x="219139" y="119098"/>
                    </a:cubicBezTo>
                    <a:lnTo>
                      <a:pt x="218017" y="117984"/>
                    </a:lnTo>
                    <a:cubicBezTo>
                      <a:pt x="214791" y="114642"/>
                      <a:pt x="210724" y="118959"/>
                      <a:pt x="211706" y="122719"/>
                    </a:cubicBezTo>
                    <a:lnTo>
                      <a:pt x="211285" y="122719"/>
                    </a:lnTo>
                    <a:cubicBezTo>
                      <a:pt x="212267" y="125643"/>
                      <a:pt x="212968" y="127175"/>
                      <a:pt x="213669" y="128846"/>
                    </a:cubicBezTo>
                    <a:cubicBezTo>
                      <a:pt x="212407" y="130099"/>
                      <a:pt x="211706" y="131770"/>
                      <a:pt x="212968" y="133998"/>
                    </a:cubicBezTo>
                    <a:cubicBezTo>
                      <a:pt x="216334" y="140265"/>
                      <a:pt x="218017" y="147784"/>
                      <a:pt x="218438" y="155722"/>
                    </a:cubicBezTo>
                    <a:cubicBezTo>
                      <a:pt x="216615" y="173546"/>
                      <a:pt x="208059" y="191509"/>
                      <a:pt x="200485" y="206548"/>
                    </a:cubicBezTo>
                    <a:lnTo>
                      <a:pt x="200766" y="206827"/>
                    </a:lnTo>
                    <a:cubicBezTo>
                      <a:pt x="202308" y="205574"/>
                      <a:pt x="203431" y="204181"/>
                      <a:pt x="204693" y="202928"/>
                    </a:cubicBezTo>
                    <a:lnTo>
                      <a:pt x="204552" y="203206"/>
                    </a:lnTo>
                    <a:lnTo>
                      <a:pt x="204833" y="202789"/>
                    </a:lnTo>
                    <a:cubicBezTo>
                      <a:pt x="212968" y="194851"/>
                      <a:pt x="216895" y="185104"/>
                      <a:pt x="218438" y="174521"/>
                    </a:cubicBezTo>
                    <a:cubicBezTo>
                      <a:pt x="219420" y="172571"/>
                      <a:pt x="220542" y="170482"/>
                      <a:pt x="221383" y="168394"/>
                    </a:cubicBezTo>
                    <a:cubicBezTo>
                      <a:pt x="224890" y="158785"/>
                      <a:pt x="223627" y="147645"/>
                      <a:pt x="222084" y="137480"/>
                    </a:cubicBezTo>
                    <a:cubicBezTo>
                      <a:pt x="224749" y="137619"/>
                      <a:pt x="227414" y="136366"/>
                      <a:pt x="228396" y="133859"/>
                    </a:cubicBezTo>
                    <a:cubicBezTo>
                      <a:pt x="234287" y="118542"/>
                      <a:pt x="235830" y="102388"/>
                      <a:pt x="230079" y="87071"/>
                    </a:cubicBezTo>
                    <a:cubicBezTo>
                      <a:pt x="238775" y="74120"/>
                      <a:pt x="243964" y="60056"/>
                      <a:pt x="240037" y="44460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9" name="Freeform: Shape 256">
                <a:extLst>
                  <a:ext uri="{FF2B5EF4-FFF2-40B4-BE49-F238E27FC236}">
                    <a16:creationId xmlns:a16="http://schemas.microsoft.com/office/drawing/2014/main" id="{99CB45E6-26B3-C26D-7E80-E6D575A48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1253" y="3826758"/>
                <a:ext cx="592908" cy="676387"/>
              </a:xfrm>
              <a:custGeom>
                <a:avLst/>
                <a:gdLst>
                  <a:gd name="T0" fmla="*/ 574331 w 592908"/>
                  <a:gd name="T1" fmla="*/ 68094 h 676387"/>
                  <a:gd name="T2" fmla="*/ 562410 w 592908"/>
                  <a:gd name="T3" fmla="*/ 8634 h 676387"/>
                  <a:gd name="T4" fmla="*/ 560867 w 592908"/>
                  <a:gd name="T5" fmla="*/ 6684 h 676387"/>
                  <a:gd name="T6" fmla="*/ 561428 w 592908"/>
                  <a:gd name="T7" fmla="*/ 10862 h 676387"/>
                  <a:gd name="T8" fmla="*/ 566617 w 592908"/>
                  <a:gd name="T9" fmla="*/ 75475 h 676387"/>
                  <a:gd name="T10" fmla="*/ 562269 w 592908"/>
                  <a:gd name="T11" fmla="*/ 157772 h 676387"/>
                  <a:gd name="T12" fmla="*/ 560306 w 592908"/>
                  <a:gd name="T13" fmla="*/ 169051 h 676387"/>
                  <a:gd name="T14" fmla="*/ 497331 w 592908"/>
                  <a:gd name="T15" fmla="*/ 272655 h 676387"/>
                  <a:gd name="T16" fmla="*/ 482324 w 592908"/>
                  <a:gd name="T17" fmla="*/ 261932 h 676387"/>
                  <a:gd name="T18" fmla="*/ 417806 w 592908"/>
                  <a:gd name="T19" fmla="*/ 189661 h 676387"/>
                  <a:gd name="T20" fmla="*/ 369277 w 592908"/>
                  <a:gd name="T21" fmla="*/ 154569 h 676387"/>
                  <a:gd name="T22" fmla="*/ 360441 w 592908"/>
                  <a:gd name="T23" fmla="*/ 152759 h 676387"/>
                  <a:gd name="T24" fmla="*/ 280635 w 592908"/>
                  <a:gd name="T25" fmla="*/ 161671 h 676387"/>
                  <a:gd name="T26" fmla="*/ 427063 w 592908"/>
                  <a:gd name="T27" fmla="*/ 267084 h 676387"/>
                  <a:gd name="T28" fmla="*/ 468859 w 592908"/>
                  <a:gd name="T29" fmla="*/ 290061 h 676387"/>
                  <a:gd name="T30" fmla="*/ 511917 w 592908"/>
                  <a:gd name="T31" fmla="*/ 310810 h 676387"/>
                  <a:gd name="T32" fmla="*/ 547963 w 592908"/>
                  <a:gd name="T33" fmla="*/ 338382 h 676387"/>
                  <a:gd name="T34" fmla="*/ 542493 w 592908"/>
                  <a:gd name="T35" fmla="*/ 431123 h 676387"/>
                  <a:gd name="T36" fmla="*/ 485830 w 592908"/>
                  <a:gd name="T37" fmla="*/ 454378 h 676387"/>
                  <a:gd name="T38" fmla="*/ 443192 w 592908"/>
                  <a:gd name="T39" fmla="*/ 427641 h 676387"/>
                  <a:gd name="T40" fmla="*/ 434356 w 592908"/>
                  <a:gd name="T41" fmla="*/ 415248 h 676387"/>
                  <a:gd name="T42" fmla="*/ 442070 w 592908"/>
                  <a:gd name="T43" fmla="*/ 446302 h 676387"/>
                  <a:gd name="T44" fmla="*/ 505606 w 592908"/>
                  <a:gd name="T45" fmla="*/ 497964 h 676387"/>
                  <a:gd name="T46" fmla="*/ 424959 w 592908"/>
                  <a:gd name="T47" fmla="*/ 596693 h 676387"/>
                  <a:gd name="T48" fmla="*/ 373485 w 592908"/>
                  <a:gd name="T49" fmla="*/ 603516 h 676387"/>
                  <a:gd name="T50" fmla="*/ 348800 w 592908"/>
                  <a:gd name="T51" fmla="*/ 547677 h 676387"/>
                  <a:gd name="T52" fmla="*/ 331548 w 592908"/>
                  <a:gd name="T53" fmla="*/ 498660 h 676387"/>
                  <a:gd name="T54" fmla="*/ 280776 w 592908"/>
                  <a:gd name="T55" fmla="*/ 380296 h 676387"/>
                  <a:gd name="T56" fmla="*/ 278251 w 592908"/>
                  <a:gd name="T57" fmla="*/ 378903 h 676387"/>
                  <a:gd name="T58" fmla="*/ 299430 w 592908"/>
                  <a:gd name="T59" fmla="*/ 460644 h 676387"/>
                  <a:gd name="T60" fmla="*/ 332390 w 592908"/>
                  <a:gd name="T61" fmla="*/ 587642 h 676387"/>
                  <a:gd name="T62" fmla="*/ 233229 w 592908"/>
                  <a:gd name="T63" fmla="*/ 665623 h 676387"/>
                  <a:gd name="T64" fmla="*/ 187926 w 592908"/>
                  <a:gd name="T65" fmla="*/ 628303 h 676387"/>
                  <a:gd name="T66" fmla="*/ 153423 w 592908"/>
                  <a:gd name="T67" fmla="*/ 603934 h 676387"/>
                  <a:gd name="T68" fmla="*/ 99425 w 592908"/>
                  <a:gd name="T69" fmla="*/ 572324 h 676387"/>
                  <a:gd name="T70" fmla="*/ 37852 w 592908"/>
                  <a:gd name="T71" fmla="*/ 478469 h 676387"/>
                  <a:gd name="T72" fmla="*/ 27333 w 592908"/>
                  <a:gd name="T73" fmla="*/ 382663 h 676387"/>
                  <a:gd name="T74" fmla="*/ 7837 w 592908"/>
                  <a:gd name="T75" fmla="*/ 316658 h 676387"/>
                  <a:gd name="T76" fmla="*/ 3630 w 592908"/>
                  <a:gd name="T77" fmla="*/ 531662 h 676387"/>
                  <a:gd name="T78" fmla="*/ 32242 w 592908"/>
                  <a:gd name="T79" fmla="*/ 471924 h 676387"/>
                  <a:gd name="T80" fmla="*/ 102791 w 592908"/>
                  <a:gd name="T81" fmla="*/ 580958 h 676387"/>
                  <a:gd name="T82" fmla="*/ 187365 w 592908"/>
                  <a:gd name="T83" fmla="*/ 640000 h 676387"/>
                  <a:gd name="T84" fmla="*/ 287929 w 592908"/>
                  <a:gd name="T85" fmla="*/ 658103 h 676387"/>
                  <a:gd name="T86" fmla="*/ 349641 w 592908"/>
                  <a:gd name="T87" fmla="*/ 583325 h 676387"/>
                  <a:gd name="T88" fmla="*/ 425800 w 592908"/>
                  <a:gd name="T89" fmla="*/ 603238 h 676387"/>
                  <a:gd name="T90" fmla="*/ 490879 w 592908"/>
                  <a:gd name="T91" fmla="*/ 566475 h 676387"/>
                  <a:gd name="T92" fmla="*/ 470261 w 592908"/>
                  <a:gd name="T93" fmla="*/ 470810 h 676387"/>
                  <a:gd name="T94" fmla="*/ 522016 w 592908"/>
                  <a:gd name="T95" fmla="*/ 469835 h 676387"/>
                  <a:gd name="T96" fmla="*/ 555677 w 592908"/>
                  <a:gd name="T97" fmla="*/ 321114 h 676387"/>
                  <a:gd name="T98" fmla="*/ 513741 w 592908"/>
                  <a:gd name="T99" fmla="*/ 295492 h 676387"/>
                  <a:gd name="T100" fmla="*/ 572929 w 592908"/>
                  <a:gd name="T101" fmla="*/ 161950 h 676387"/>
                  <a:gd name="T102" fmla="*/ 376991 w 592908"/>
                  <a:gd name="T103" fmla="*/ 206649 h 676387"/>
                  <a:gd name="T104" fmla="*/ 316120 w 592908"/>
                  <a:gd name="T105" fmla="*/ 169609 h 676387"/>
                  <a:gd name="T106" fmla="*/ 408549 w 592908"/>
                  <a:gd name="T107" fmla="*/ 197737 h 676387"/>
                  <a:gd name="T108" fmla="*/ 430709 w 592908"/>
                  <a:gd name="T109" fmla="*/ 256223 h 676387"/>
                  <a:gd name="T110" fmla="*/ 304198 w 592908"/>
                  <a:gd name="T111" fmla="*/ 504926 h 676387"/>
                  <a:gd name="T112" fmla="*/ 322432 w 592908"/>
                  <a:gd name="T113" fmla="*/ 504369 h 6763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92908" h="676387">
                    <a:moveTo>
                      <a:pt x="572929" y="161950"/>
                    </a:moveTo>
                    <a:cubicBezTo>
                      <a:pt x="585832" y="148999"/>
                      <a:pt x="592003" y="126719"/>
                      <a:pt x="592845" y="110427"/>
                    </a:cubicBezTo>
                    <a:cubicBezTo>
                      <a:pt x="593546" y="98033"/>
                      <a:pt x="588497" y="73246"/>
                      <a:pt x="574331" y="68094"/>
                    </a:cubicBezTo>
                    <a:cubicBezTo>
                      <a:pt x="581204" y="58207"/>
                      <a:pt x="584430" y="45396"/>
                      <a:pt x="584009" y="33838"/>
                    </a:cubicBezTo>
                    <a:cubicBezTo>
                      <a:pt x="583588" y="24091"/>
                      <a:pt x="575313" y="4874"/>
                      <a:pt x="562830" y="9051"/>
                    </a:cubicBezTo>
                    <a:lnTo>
                      <a:pt x="562410" y="8634"/>
                    </a:lnTo>
                    <a:lnTo>
                      <a:pt x="562830" y="8216"/>
                    </a:lnTo>
                    <a:cubicBezTo>
                      <a:pt x="564093" y="5292"/>
                      <a:pt x="565636" y="2646"/>
                      <a:pt x="567038" y="0"/>
                    </a:cubicBezTo>
                    <a:cubicBezTo>
                      <a:pt x="565215" y="2507"/>
                      <a:pt x="563111" y="4735"/>
                      <a:pt x="560867" y="6684"/>
                    </a:cubicBezTo>
                    <a:lnTo>
                      <a:pt x="560867" y="8634"/>
                    </a:lnTo>
                    <a:lnTo>
                      <a:pt x="561708" y="10444"/>
                    </a:lnTo>
                    <a:lnTo>
                      <a:pt x="561428" y="10862"/>
                    </a:lnTo>
                    <a:cubicBezTo>
                      <a:pt x="563251" y="19913"/>
                      <a:pt x="571947" y="24648"/>
                      <a:pt x="573350" y="34952"/>
                    </a:cubicBezTo>
                    <a:cubicBezTo>
                      <a:pt x="575033" y="48042"/>
                      <a:pt x="567880" y="58764"/>
                      <a:pt x="562129" y="69626"/>
                    </a:cubicBezTo>
                    <a:cubicBezTo>
                      <a:pt x="560586" y="72550"/>
                      <a:pt x="563672" y="75892"/>
                      <a:pt x="566617" y="75475"/>
                    </a:cubicBezTo>
                    <a:cubicBezTo>
                      <a:pt x="569843" y="79652"/>
                      <a:pt x="573630" y="83273"/>
                      <a:pt x="576155" y="88146"/>
                    </a:cubicBezTo>
                    <a:cubicBezTo>
                      <a:pt x="580643" y="96641"/>
                      <a:pt x="579100" y="107642"/>
                      <a:pt x="577557" y="116693"/>
                    </a:cubicBezTo>
                    <a:cubicBezTo>
                      <a:pt x="575033" y="131593"/>
                      <a:pt x="567739" y="144265"/>
                      <a:pt x="562269" y="157772"/>
                    </a:cubicBezTo>
                    <a:cubicBezTo>
                      <a:pt x="558903" y="159304"/>
                      <a:pt x="557361" y="163899"/>
                      <a:pt x="559464" y="167380"/>
                    </a:cubicBezTo>
                    <a:lnTo>
                      <a:pt x="560165" y="168773"/>
                    </a:lnTo>
                    <a:lnTo>
                      <a:pt x="560306" y="169051"/>
                    </a:lnTo>
                    <a:cubicBezTo>
                      <a:pt x="574612" y="180888"/>
                      <a:pt x="572368" y="219182"/>
                      <a:pt x="573350" y="237563"/>
                    </a:cubicBezTo>
                    <a:cubicBezTo>
                      <a:pt x="574471" y="257615"/>
                      <a:pt x="563952" y="270009"/>
                      <a:pt x="546280" y="278503"/>
                    </a:cubicBezTo>
                    <a:cubicBezTo>
                      <a:pt x="527626" y="287276"/>
                      <a:pt x="512338" y="284352"/>
                      <a:pt x="497331" y="272655"/>
                    </a:cubicBezTo>
                    <a:lnTo>
                      <a:pt x="500276" y="271958"/>
                    </a:lnTo>
                    <a:cubicBezTo>
                      <a:pt x="503923" y="270705"/>
                      <a:pt x="503642" y="264439"/>
                      <a:pt x="499435" y="264300"/>
                    </a:cubicBezTo>
                    <a:cubicBezTo>
                      <a:pt x="493544" y="264021"/>
                      <a:pt x="487793" y="263185"/>
                      <a:pt x="482324" y="261932"/>
                    </a:cubicBezTo>
                    <a:cubicBezTo>
                      <a:pt x="481201" y="255527"/>
                      <a:pt x="462828" y="248286"/>
                      <a:pt x="459321" y="246058"/>
                    </a:cubicBezTo>
                    <a:cubicBezTo>
                      <a:pt x="446839" y="237563"/>
                      <a:pt x="436460" y="226841"/>
                      <a:pt x="425239" y="216954"/>
                    </a:cubicBezTo>
                    <a:cubicBezTo>
                      <a:pt x="421453" y="208738"/>
                      <a:pt x="418788" y="199687"/>
                      <a:pt x="417806" y="189661"/>
                    </a:cubicBezTo>
                    <a:cubicBezTo>
                      <a:pt x="417665" y="187990"/>
                      <a:pt x="416543" y="186179"/>
                      <a:pt x="414860" y="185622"/>
                    </a:cubicBezTo>
                    <a:cubicBezTo>
                      <a:pt x="395785" y="179913"/>
                      <a:pt x="379936" y="173647"/>
                      <a:pt x="367454" y="158329"/>
                    </a:cubicBezTo>
                    <a:cubicBezTo>
                      <a:pt x="368576" y="157354"/>
                      <a:pt x="369417" y="156240"/>
                      <a:pt x="369277" y="154569"/>
                    </a:cubicBezTo>
                    <a:lnTo>
                      <a:pt x="369137" y="153594"/>
                    </a:lnTo>
                    <a:lnTo>
                      <a:pt x="367454" y="151227"/>
                    </a:lnTo>
                    <a:cubicBezTo>
                      <a:pt x="364368" y="150113"/>
                      <a:pt x="362966" y="150809"/>
                      <a:pt x="360441" y="152759"/>
                    </a:cubicBezTo>
                    <a:cubicBezTo>
                      <a:pt x="353428" y="158190"/>
                      <a:pt x="343049" y="159582"/>
                      <a:pt x="334634" y="161114"/>
                    </a:cubicBezTo>
                    <a:cubicBezTo>
                      <a:pt x="319206" y="163899"/>
                      <a:pt x="306022" y="162507"/>
                      <a:pt x="291435" y="160000"/>
                    </a:cubicBezTo>
                    <a:cubicBezTo>
                      <a:pt x="289892" y="153734"/>
                      <a:pt x="279654" y="154848"/>
                      <a:pt x="280635" y="161671"/>
                    </a:cubicBezTo>
                    <a:cubicBezTo>
                      <a:pt x="285124" y="191471"/>
                      <a:pt x="311352" y="178521"/>
                      <a:pt x="332670" y="192446"/>
                    </a:cubicBezTo>
                    <a:cubicBezTo>
                      <a:pt x="366612" y="214865"/>
                      <a:pt x="395224" y="241323"/>
                      <a:pt x="426221" y="267084"/>
                    </a:cubicBezTo>
                    <a:lnTo>
                      <a:pt x="427063" y="267084"/>
                    </a:lnTo>
                    <a:cubicBezTo>
                      <a:pt x="427904" y="268199"/>
                      <a:pt x="429026" y="269174"/>
                      <a:pt x="430429" y="269452"/>
                    </a:cubicBezTo>
                    <a:cubicBezTo>
                      <a:pt x="437722" y="271402"/>
                      <a:pt x="445577" y="270566"/>
                      <a:pt x="453010" y="271958"/>
                    </a:cubicBezTo>
                    <a:cubicBezTo>
                      <a:pt x="464932" y="274326"/>
                      <a:pt x="465913" y="281427"/>
                      <a:pt x="468859" y="290061"/>
                    </a:cubicBezTo>
                    <a:lnTo>
                      <a:pt x="467456" y="291871"/>
                    </a:lnTo>
                    <a:cubicBezTo>
                      <a:pt x="464090" y="298416"/>
                      <a:pt x="474890" y="303151"/>
                      <a:pt x="477976" y="296467"/>
                    </a:cubicBezTo>
                    <a:cubicBezTo>
                      <a:pt x="487092" y="277111"/>
                      <a:pt x="506588" y="301480"/>
                      <a:pt x="511917" y="310810"/>
                    </a:cubicBezTo>
                    <a:lnTo>
                      <a:pt x="513741" y="312202"/>
                    </a:lnTo>
                    <a:cubicBezTo>
                      <a:pt x="513881" y="314709"/>
                      <a:pt x="515284" y="317076"/>
                      <a:pt x="518509" y="317354"/>
                    </a:cubicBezTo>
                    <a:cubicBezTo>
                      <a:pt x="534499" y="319025"/>
                      <a:pt x="547122" y="318886"/>
                      <a:pt x="547963" y="338382"/>
                    </a:cubicBezTo>
                    <a:cubicBezTo>
                      <a:pt x="548384" y="347851"/>
                      <a:pt x="545298" y="357180"/>
                      <a:pt x="546140" y="366650"/>
                    </a:cubicBezTo>
                    <a:cubicBezTo>
                      <a:pt x="546981" y="375004"/>
                      <a:pt x="549927" y="383499"/>
                      <a:pt x="552031" y="391575"/>
                    </a:cubicBezTo>
                    <a:cubicBezTo>
                      <a:pt x="556659" y="409261"/>
                      <a:pt x="554415" y="420122"/>
                      <a:pt x="542493" y="431123"/>
                    </a:cubicBezTo>
                    <a:cubicBezTo>
                      <a:pt x="539688" y="431402"/>
                      <a:pt x="536883" y="433072"/>
                      <a:pt x="536182" y="436275"/>
                    </a:cubicBezTo>
                    <a:cubicBezTo>
                      <a:pt x="532956" y="451454"/>
                      <a:pt x="525522" y="456049"/>
                      <a:pt x="510094" y="456467"/>
                    </a:cubicBezTo>
                    <a:cubicBezTo>
                      <a:pt x="502240" y="456745"/>
                      <a:pt x="493824" y="454239"/>
                      <a:pt x="485830" y="454378"/>
                    </a:cubicBezTo>
                    <a:cubicBezTo>
                      <a:pt x="484427" y="452985"/>
                      <a:pt x="482324" y="452289"/>
                      <a:pt x="480220" y="453682"/>
                    </a:cubicBezTo>
                    <a:cubicBezTo>
                      <a:pt x="470682" y="460505"/>
                      <a:pt x="459181" y="452010"/>
                      <a:pt x="449924" y="441010"/>
                    </a:cubicBezTo>
                    <a:cubicBezTo>
                      <a:pt x="447540" y="436693"/>
                      <a:pt x="445015" y="432376"/>
                      <a:pt x="443192" y="427641"/>
                    </a:cubicBezTo>
                    <a:cubicBezTo>
                      <a:pt x="441649" y="423742"/>
                      <a:pt x="441930" y="419983"/>
                      <a:pt x="438283" y="417476"/>
                    </a:cubicBezTo>
                    <a:lnTo>
                      <a:pt x="435197" y="417198"/>
                    </a:lnTo>
                    <a:lnTo>
                      <a:pt x="434356" y="415248"/>
                    </a:lnTo>
                    <a:lnTo>
                      <a:pt x="432392" y="415527"/>
                    </a:lnTo>
                    <a:cubicBezTo>
                      <a:pt x="432252" y="416919"/>
                      <a:pt x="432673" y="418590"/>
                      <a:pt x="432813" y="420122"/>
                    </a:cubicBezTo>
                    <a:cubicBezTo>
                      <a:pt x="429868" y="427781"/>
                      <a:pt x="438564" y="440174"/>
                      <a:pt x="442070" y="446302"/>
                    </a:cubicBezTo>
                    <a:cubicBezTo>
                      <a:pt x="447400" y="455771"/>
                      <a:pt x="455535" y="467885"/>
                      <a:pt x="465633" y="474012"/>
                    </a:cubicBezTo>
                    <a:lnTo>
                      <a:pt x="465773" y="475266"/>
                    </a:lnTo>
                    <a:cubicBezTo>
                      <a:pt x="473487" y="487520"/>
                      <a:pt x="493544" y="490444"/>
                      <a:pt x="505606" y="497964"/>
                    </a:cubicBezTo>
                    <a:cubicBezTo>
                      <a:pt x="543615" y="521776"/>
                      <a:pt x="496068" y="561462"/>
                      <a:pt x="467596" y="557146"/>
                    </a:cubicBezTo>
                    <a:cubicBezTo>
                      <a:pt x="465352" y="556728"/>
                      <a:pt x="462407" y="558538"/>
                      <a:pt x="462267" y="561045"/>
                    </a:cubicBezTo>
                    <a:cubicBezTo>
                      <a:pt x="461145" y="584857"/>
                      <a:pt x="445156" y="592933"/>
                      <a:pt x="424959" y="596693"/>
                    </a:cubicBezTo>
                    <a:cubicBezTo>
                      <a:pt x="423696" y="595162"/>
                      <a:pt x="421312" y="594743"/>
                      <a:pt x="420471" y="596832"/>
                    </a:cubicBezTo>
                    <a:cubicBezTo>
                      <a:pt x="416263" y="605744"/>
                      <a:pt x="414720" y="619112"/>
                      <a:pt x="402658" y="620644"/>
                    </a:cubicBezTo>
                    <a:cubicBezTo>
                      <a:pt x="391578" y="622037"/>
                      <a:pt x="380217" y="610758"/>
                      <a:pt x="373485" y="603516"/>
                    </a:cubicBezTo>
                    <a:cubicBezTo>
                      <a:pt x="365490" y="595022"/>
                      <a:pt x="359038" y="584996"/>
                      <a:pt x="354270" y="574413"/>
                    </a:cubicBezTo>
                    <a:cubicBezTo>
                      <a:pt x="350904" y="567032"/>
                      <a:pt x="350343" y="558538"/>
                      <a:pt x="347818" y="551158"/>
                    </a:cubicBezTo>
                    <a:lnTo>
                      <a:pt x="348800" y="547677"/>
                    </a:lnTo>
                    <a:cubicBezTo>
                      <a:pt x="347117" y="541410"/>
                      <a:pt x="339403" y="539182"/>
                      <a:pt x="335195" y="534587"/>
                    </a:cubicBezTo>
                    <a:cubicBezTo>
                      <a:pt x="327621" y="526510"/>
                      <a:pt x="326920" y="517320"/>
                      <a:pt x="329023" y="507154"/>
                    </a:cubicBezTo>
                    <a:cubicBezTo>
                      <a:pt x="332530" y="506319"/>
                      <a:pt x="335335" y="502002"/>
                      <a:pt x="331548" y="498660"/>
                    </a:cubicBezTo>
                    <a:cubicBezTo>
                      <a:pt x="324255" y="492254"/>
                      <a:pt x="317944" y="484178"/>
                      <a:pt x="312333" y="475683"/>
                    </a:cubicBezTo>
                    <a:cubicBezTo>
                      <a:pt x="312894" y="443795"/>
                      <a:pt x="292557" y="406336"/>
                      <a:pt x="282459" y="381967"/>
                    </a:cubicBezTo>
                    <a:lnTo>
                      <a:pt x="280776" y="380296"/>
                    </a:lnTo>
                    <a:cubicBezTo>
                      <a:pt x="280355" y="379043"/>
                      <a:pt x="280215" y="377650"/>
                      <a:pt x="279794" y="376258"/>
                    </a:cubicBezTo>
                    <a:lnTo>
                      <a:pt x="277830" y="376676"/>
                    </a:lnTo>
                    <a:lnTo>
                      <a:pt x="278251" y="378903"/>
                    </a:lnTo>
                    <a:cubicBezTo>
                      <a:pt x="274605" y="378486"/>
                      <a:pt x="270537" y="381410"/>
                      <a:pt x="272360" y="385727"/>
                    </a:cubicBezTo>
                    <a:cubicBezTo>
                      <a:pt x="276708" y="395892"/>
                      <a:pt x="281477" y="406615"/>
                      <a:pt x="285965" y="417616"/>
                    </a:cubicBezTo>
                    <a:cubicBezTo>
                      <a:pt x="289472" y="432376"/>
                      <a:pt x="293679" y="446858"/>
                      <a:pt x="299430" y="460644"/>
                    </a:cubicBezTo>
                    <a:cubicBezTo>
                      <a:pt x="302095" y="476241"/>
                      <a:pt x="301533" y="491976"/>
                      <a:pt x="295503" y="507154"/>
                    </a:cubicBezTo>
                    <a:cubicBezTo>
                      <a:pt x="294521" y="509661"/>
                      <a:pt x="297045" y="511332"/>
                      <a:pt x="299149" y="510357"/>
                    </a:cubicBezTo>
                    <a:cubicBezTo>
                      <a:pt x="323834" y="526232"/>
                      <a:pt x="330286" y="560488"/>
                      <a:pt x="332390" y="587642"/>
                    </a:cubicBezTo>
                    <a:cubicBezTo>
                      <a:pt x="335195" y="622455"/>
                      <a:pt x="322993" y="648773"/>
                      <a:pt x="288349" y="654204"/>
                    </a:cubicBezTo>
                    <a:cubicBezTo>
                      <a:pt x="287789" y="652811"/>
                      <a:pt x="286666" y="651558"/>
                      <a:pt x="284563" y="651976"/>
                    </a:cubicBezTo>
                    <a:cubicBezTo>
                      <a:pt x="266469" y="654622"/>
                      <a:pt x="252304" y="666737"/>
                      <a:pt x="233229" y="665623"/>
                    </a:cubicBezTo>
                    <a:cubicBezTo>
                      <a:pt x="217520" y="664648"/>
                      <a:pt x="205598" y="647102"/>
                      <a:pt x="194658" y="634848"/>
                    </a:cubicBezTo>
                    <a:cubicBezTo>
                      <a:pt x="196202" y="631367"/>
                      <a:pt x="192695" y="626354"/>
                      <a:pt x="188347" y="628164"/>
                    </a:cubicBezTo>
                    <a:lnTo>
                      <a:pt x="187926" y="628303"/>
                    </a:lnTo>
                    <a:cubicBezTo>
                      <a:pt x="185682" y="626493"/>
                      <a:pt x="182737" y="628164"/>
                      <a:pt x="182036" y="630531"/>
                    </a:cubicBezTo>
                    <a:cubicBezTo>
                      <a:pt x="174041" y="633177"/>
                      <a:pt x="167870" y="633177"/>
                      <a:pt x="163662" y="622872"/>
                    </a:cubicBezTo>
                    <a:cubicBezTo>
                      <a:pt x="160716" y="616188"/>
                      <a:pt x="158192" y="609643"/>
                      <a:pt x="153423" y="603934"/>
                    </a:cubicBezTo>
                    <a:cubicBezTo>
                      <a:pt x="140660" y="588617"/>
                      <a:pt x="112048" y="591262"/>
                      <a:pt x="106297" y="569400"/>
                    </a:cubicBezTo>
                    <a:cubicBezTo>
                      <a:pt x="105175" y="565222"/>
                      <a:pt x="98022" y="566893"/>
                      <a:pt x="99004" y="571071"/>
                    </a:cubicBezTo>
                    <a:lnTo>
                      <a:pt x="99425" y="572324"/>
                    </a:lnTo>
                    <a:cubicBezTo>
                      <a:pt x="82454" y="583603"/>
                      <a:pt x="67727" y="605187"/>
                      <a:pt x="45426" y="590288"/>
                    </a:cubicBezTo>
                    <a:cubicBezTo>
                      <a:pt x="34065" y="582629"/>
                      <a:pt x="27193" y="565361"/>
                      <a:pt x="25790" y="552272"/>
                    </a:cubicBezTo>
                    <a:cubicBezTo>
                      <a:pt x="22985" y="527207"/>
                      <a:pt x="15131" y="496293"/>
                      <a:pt x="37852" y="478469"/>
                    </a:cubicBezTo>
                    <a:cubicBezTo>
                      <a:pt x="41218" y="478747"/>
                      <a:pt x="44865" y="476101"/>
                      <a:pt x="43322" y="472063"/>
                    </a:cubicBezTo>
                    <a:cubicBezTo>
                      <a:pt x="38834" y="459948"/>
                      <a:pt x="33224" y="448529"/>
                      <a:pt x="27894" y="436693"/>
                    </a:cubicBezTo>
                    <a:cubicBezTo>
                      <a:pt x="20040" y="419147"/>
                      <a:pt x="24528" y="400766"/>
                      <a:pt x="27333" y="382663"/>
                    </a:cubicBezTo>
                    <a:cubicBezTo>
                      <a:pt x="29297" y="369713"/>
                      <a:pt x="26492" y="355788"/>
                      <a:pt x="22284" y="342420"/>
                    </a:cubicBezTo>
                    <a:cubicBezTo>
                      <a:pt x="22424" y="333925"/>
                      <a:pt x="21723" y="325431"/>
                      <a:pt x="19619" y="315405"/>
                    </a:cubicBezTo>
                    <a:cubicBezTo>
                      <a:pt x="18076" y="308024"/>
                      <a:pt x="6154" y="309417"/>
                      <a:pt x="7837" y="316658"/>
                    </a:cubicBezTo>
                    <a:cubicBezTo>
                      <a:pt x="16533" y="353281"/>
                      <a:pt x="-6889" y="383081"/>
                      <a:pt x="2087" y="418590"/>
                    </a:cubicBezTo>
                    <a:cubicBezTo>
                      <a:pt x="11063" y="453821"/>
                      <a:pt x="2648" y="494204"/>
                      <a:pt x="3209" y="531662"/>
                    </a:cubicBezTo>
                    <a:lnTo>
                      <a:pt x="3630" y="531662"/>
                    </a:lnTo>
                    <a:cubicBezTo>
                      <a:pt x="6295" y="509800"/>
                      <a:pt x="6856" y="489469"/>
                      <a:pt x="14570" y="468442"/>
                    </a:cubicBezTo>
                    <a:cubicBezTo>
                      <a:pt x="17936" y="458973"/>
                      <a:pt x="20460" y="453682"/>
                      <a:pt x="21302" y="446998"/>
                    </a:cubicBezTo>
                    <a:cubicBezTo>
                      <a:pt x="24949" y="455492"/>
                      <a:pt x="28876" y="463708"/>
                      <a:pt x="32242" y="471924"/>
                    </a:cubicBezTo>
                    <a:cubicBezTo>
                      <a:pt x="-858" y="484178"/>
                      <a:pt x="8118" y="545449"/>
                      <a:pt x="17375" y="568843"/>
                    </a:cubicBezTo>
                    <a:cubicBezTo>
                      <a:pt x="23125" y="583464"/>
                      <a:pt x="34907" y="600732"/>
                      <a:pt x="51037" y="605187"/>
                    </a:cubicBezTo>
                    <a:cubicBezTo>
                      <a:pt x="69690" y="610201"/>
                      <a:pt x="96199" y="599617"/>
                      <a:pt x="102791" y="580958"/>
                    </a:cubicBezTo>
                    <a:cubicBezTo>
                      <a:pt x="113871" y="598364"/>
                      <a:pt x="141501" y="599061"/>
                      <a:pt x="150338" y="618834"/>
                    </a:cubicBezTo>
                    <a:cubicBezTo>
                      <a:pt x="153984" y="626911"/>
                      <a:pt x="155808" y="635683"/>
                      <a:pt x="163381" y="641114"/>
                    </a:cubicBezTo>
                    <a:cubicBezTo>
                      <a:pt x="170534" y="646267"/>
                      <a:pt x="179651" y="643621"/>
                      <a:pt x="187365" y="640000"/>
                    </a:cubicBezTo>
                    <a:cubicBezTo>
                      <a:pt x="198024" y="653229"/>
                      <a:pt x="209245" y="666319"/>
                      <a:pt x="224954" y="673560"/>
                    </a:cubicBezTo>
                    <a:cubicBezTo>
                      <a:pt x="244309" y="682333"/>
                      <a:pt x="269415" y="668686"/>
                      <a:pt x="286105" y="659913"/>
                    </a:cubicBezTo>
                    <a:lnTo>
                      <a:pt x="287929" y="658103"/>
                    </a:lnTo>
                    <a:cubicBezTo>
                      <a:pt x="343049" y="672585"/>
                      <a:pt x="353148" y="602542"/>
                      <a:pt x="335616" y="550740"/>
                    </a:cubicBezTo>
                    <a:cubicBezTo>
                      <a:pt x="337439" y="551993"/>
                      <a:pt x="339403" y="552690"/>
                      <a:pt x="341366" y="552968"/>
                    </a:cubicBezTo>
                    <a:cubicBezTo>
                      <a:pt x="340104" y="562855"/>
                      <a:pt x="345854" y="575805"/>
                      <a:pt x="349641" y="583325"/>
                    </a:cubicBezTo>
                    <a:cubicBezTo>
                      <a:pt x="356374" y="597250"/>
                      <a:pt x="366472" y="609922"/>
                      <a:pt x="378534" y="619809"/>
                    </a:cubicBezTo>
                    <a:cubicBezTo>
                      <a:pt x="386389" y="626214"/>
                      <a:pt x="398310" y="632899"/>
                      <a:pt x="408829" y="629417"/>
                    </a:cubicBezTo>
                    <a:cubicBezTo>
                      <a:pt x="419629" y="625797"/>
                      <a:pt x="425099" y="614239"/>
                      <a:pt x="425800" y="603238"/>
                    </a:cubicBezTo>
                    <a:cubicBezTo>
                      <a:pt x="444454" y="608530"/>
                      <a:pt x="461565" y="594187"/>
                      <a:pt x="469279" y="577337"/>
                    </a:cubicBezTo>
                    <a:cubicBezTo>
                      <a:pt x="469981" y="575805"/>
                      <a:pt x="471103" y="567729"/>
                      <a:pt x="471804" y="567868"/>
                    </a:cubicBezTo>
                    <a:cubicBezTo>
                      <a:pt x="477976" y="569261"/>
                      <a:pt x="484848" y="567729"/>
                      <a:pt x="490879" y="566475"/>
                    </a:cubicBezTo>
                    <a:cubicBezTo>
                      <a:pt x="499715" y="564526"/>
                      <a:pt x="509673" y="558538"/>
                      <a:pt x="515705" y="551993"/>
                    </a:cubicBezTo>
                    <a:cubicBezTo>
                      <a:pt x="530291" y="535980"/>
                      <a:pt x="534358" y="515927"/>
                      <a:pt x="522577" y="497128"/>
                    </a:cubicBezTo>
                    <a:cubicBezTo>
                      <a:pt x="514021" y="483621"/>
                      <a:pt x="486671" y="469835"/>
                      <a:pt x="470261" y="470810"/>
                    </a:cubicBezTo>
                    <a:cubicBezTo>
                      <a:pt x="468298" y="468303"/>
                      <a:pt x="466475" y="465657"/>
                      <a:pt x="464511" y="463151"/>
                    </a:cubicBezTo>
                    <a:cubicBezTo>
                      <a:pt x="469701" y="465240"/>
                      <a:pt x="475030" y="465936"/>
                      <a:pt x="480220" y="464404"/>
                    </a:cubicBezTo>
                    <a:cubicBezTo>
                      <a:pt x="491580" y="471227"/>
                      <a:pt x="510094" y="471506"/>
                      <a:pt x="522016" y="469835"/>
                    </a:cubicBezTo>
                    <a:cubicBezTo>
                      <a:pt x="538566" y="467607"/>
                      <a:pt x="549225" y="454656"/>
                      <a:pt x="549085" y="438364"/>
                    </a:cubicBezTo>
                    <a:cubicBezTo>
                      <a:pt x="572508" y="431262"/>
                      <a:pt x="561568" y="392411"/>
                      <a:pt x="556519" y="374030"/>
                    </a:cubicBezTo>
                    <a:cubicBezTo>
                      <a:pt x="552171" y="357877"/>
                      <a:pt x="562830" y="335457"/>
                      <a:pt x="555677" y="321114"/>
                    </a:cubicBezTo>
                    <a:cubicBezTo>
                      <a:pt x="548524" y="306911"/>
                      <a:pt x="533376" y="304683"/>
                      <a:pt x="518650" y="305936"/>
                    </a:cubicBezTo>
                    <a:lnTo>
                      <a:pt x="518089" y="306215"/>
                    </a:lnTo>
                    <a:cubicBezTo>
                      <a:pt x="517527" y="302315"/>
                      <a:pt x="515844" y="298695"/>
                      <a:pt x="513741" y="295492"/>
                    </a:cubicBezTo>
                    <a:cubicBezTo>
                      <a:pt x="536322" y="301201"/>
                      <a:pt x="568440" y="283934"/>
                      <a:pt x="579521" y="263882"/>
                    </a:cubicBezTo>
                    <a:cubicBezTo>
                      <a:pt x="588357" y="247729"/>
                      <a:pt x="584430" y="224752"/>
                      <a:pt x="583027" y="207485"/>
                    </a:cubicBezTo>
                    <a:cubicBezTo>
                      <a:pt x="581765" y="189243"/>
                      <a:pt x="586814" y="173090"/>
                      <a:pt x="572929" y="161950"/>
                    </a:cubicBezTo>
                    <a:close/>
                    <a:moveTo>
                      <a:pt x="430709" y="256223"/>
                    </a:moveTo>
                    <a:cubicBezTo>
                      <a:pt x="428605" y="256223"/>
                      <a:pt x="427063" y="257058"/>
                      <a:pt x="426081" y="258173"/>
                    </a:cubicBezTo>
                    <a:cubicBezTo>
                      <a:pt x="415141" y="237145"/>
                      <a:pt x="397328" y="218346"/>
                      <a:pt x="376991" y="206649"/>
                    </a:cubicBezTo>
                    <a:cubicBezTo>
                      <a:pt x="361283" y="197598"/>
                      <a:pt x="347257" y="186179"/>
                      <a:pt x="331688" y="176989"/>
                    </a:cubicBezTo>
                    <a:cubicBezTo>
                      <a:pt x="324816" y="172951"/>
                      <a:pt x="306442" y="173090"/>
                      <a:pt x="297186" y="167798"/>
                    </a:cubicBezTo>
                    <a:cubicBezTo>
                      <a:pt x="303637" y="169469"/>
                      <a:pt x="310931" y="169469"/>
                      <a:pt x="316120" y="169609"/>
                    </a:cubicBezTo>
                    <a:cubicBezTo>
                      <a:pt x="331548" y="169887"/>
                      <a:pt x="348660" y="166684"/>
                      <a:pt x="363106" y="160696"/>
                    </a:cubicBezTo>
                    <a:cubicBezTo>
                      <a:pt x="364789" y="170723"/>
                      <a:pt x="371241" y="177963"/>
                      <a:pt x="380918" y="183116"/>
                    </a:cubicBezTo>
                    <a:cubicBezTo>
                      <a:pt x="386248" y="186040"/>
                      <a:pt x="407988" y="191332"/>
                      <a:pt x="408549" y="197737"/>
                    </a:cubicBezTo>
                    <a:cubicBezTo>
                      <a:pt x="409390" y="207624"/>
                      <a:pt x="413879" y="217233"/>
                      <a:pt x="418086" y="226005"/>
                    </a:cubicBezTo>
                    <a:cubicBezTo>
                      <a:pt x="423837" y="237842"/>
                      <a:pt x="433795" y="249678"/>
                      <a:pt x="445717" y="258869"/>
                    </a:cubicBezTo>
                    <a:cubicBezTo>
                      <a:pt x="440527" y="257198"/>
                      <a:pt x="435057" y="256223"/>
                      <a:pt x="430709" y="256223"/>
                    </a:cubicBezTo>
                    <a:close/>
                    <a:moveTo>
                      <a:pt x="322432" y="504369"/>
                    </a:moveTo>
                    <a:cubicBezTo>
                      <a:pt x="319346" y="508129"/>
                      <a:pt x="318224" y="512864"/>
                      <a:pt x="318084" y="517598"/>
                    </a:cubicBezTo>
                    <a:cubicBezTo>
                      <a:pt x="313876" y="512446"/>
                      <a:pt x="309388" y="507990"/>
                      <a:pt x="304198" y="504926"/>
                    </a:cubicBezTo>
                    <a:cubicBezTo>
                      <a:pt x="308266" y="498939"/>
                      <a:pt x="310229" y="492254"/>
                      <a:pt x="311352" y="485152"/>
                    </a:cubicBezTo>
                    <a:cubicBezTo>
                      <a:pt x="314998" y="491558"/>
                      <a:pt x="318925" y="497685"/>
                      <a:pt x="323413" y="503951"/>
                    </a:cubicBezTo>
                    <a:lnTo>
                      <a:pt x="322432" y="504369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60" name="Freeform: Shape 257">
                <a:extLst>
                  <a:ext uri="{FF2B5EF4-FFF2-40B4-BE49-F238E27FC236}">
                    <a16:creationId xmlns:a16="http://schemas.microsoft.com/office/drawing/2014/main" id="{9F5B0BC8-1AFA-E79E-27AA-2F36A5C9F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0105" y="3371120"/>
                <a:ext cx="303997" cy="445898"/>
              </a:xfrm>
              <a:custGeom>
                <a:avLst/>
                <a:gdLst>
                  <a:gd name="T0" fmla="*/ 251425 w 303997"/>
                  <a:gd name="T1" fmla="*/ 98736 h 445898"/>
                  <a:gd name="T2" fmla="*/ 179193 w 303997"/>
                  <a:gd name="T3" fmla="*/ 91495 h 445898"/>
                  <a:gd name="T4" fmla="*/ 162643 w 303997"/>
                  <a:gd name="T5" fmla="*/ 98736 h 445898"/>
                  <a:gd name="T6" fmla="*/ 137116 w 303997"/>
                  <a:gd name="T7" fmla="*/ 6 h 445898"/>
                  <a:gd name="T8" fmla="*/ 93497 w 303997"/>
                  <a:gd name="T9" fmla="*/ 121155 h 445898"/>
                  <a:gd name="T10" fmla="*/ 78349 w 303997"/>
                  <a:gd name="T11" fmla="*/ 189806 h 445898"/>
                  <a:gd name="T12" fmla="*/ 24070 w 303997"/>
                  <a:gd name="T13" fmla="*/ 276142 h 445898"/>
                  <a:gd name="T14" fmla="*/ 4294 w 303997"/>
                  <a:gd name="T15" fmla="*/ 371530 h 445898"/>
                  <a:gd name="T16" fmla="*/ 34729 w 303997"/>
                  <a:gd name="T17" fmla="*/ 268762 h 445898"/>
                  <a:gd name="T18" fmla="*/ 44407 w 303997"/>
                  <a:gd name="T19" fmla="*/ 241190 h 445898"/>
                  <a:gd name="T20" fmla="*/ 89990 w 303997"/>
                  <a:gd name="T21" fmla="*/ 191895 h 445898"/>
                  <a:gd name="T22" fmla="*/ 105559 w 303997"/>
                  <a:gd name="T23" fmla="*/ 130764 h 445898"/>
                  <a:gd name="T24" fmla="*/ 102052 w 303997"/>
                  <a:gd name="T25" fmla="*/ 69911 h 445898"/>
                  <a:gd name="T26" fmla="*/ 159838 w 303997"/>
                  <a:gd name="T27" fmla="*/ 38579 h 445898"/>
                  <a:gd name="T28" fmla="*/ 155911 w 303997"/>
                  <a:gd name="T29" fmla="*/ 108344 h 445898"/>
                  <a:gd name="T30" fmla="*/ 165448 w 303997"/>
                  <a:gd name="T31" fmla="*/ 138422 h 445898"/>
                  <a:gd name="T32" fmla="*/ 179474 w 303997"/>
                  <a:gd name="T33" fmla="*/ 135637 h 445898"/>
                  <a:gd name="T34" fmla="*/ 220428 w 303997"/>
                  <a:gd name="T35" fmla="*/ 74924 h 445898"/>
                  <a:gd name="T36" fmla="*/ 240204 w 303997"/>
                  <a:gd name="T37" fmla="*/ 111268 h 445898"/>
                  <a:gd name="T38" fmla="*/ 248760 w 303997"/>
                  <a:gd name="T39" fmla="*/ 109458 h 445898"/>
                  <a:gd name="T40" fmla="*/ 289434 w 303997"/>
                  <a:gd name="T41" fmla="*/ 148866 h 445898"/>
                  <a:gd name="T42" fmla="*/ 237960 w 303997"/>
                  <a:gd name="T43" fmla="*/ 209719 h 445898"/>
                  <a:gd name="T44" fmla="*/ 235856 w 303997"/>
                  <a:gd name="T45" fmla="*/ 217378 h 445898"/>
                  <a:gd name="T46" fmla="*/ 196865 w 303997"/>
                  <a:gd name="T47" fmla="*/ 262078 h 445898"/>
                  <a:gd name="T48" fmla="*/ 202756 w 303997"/>
                  <a:gd name="T49" fmla="*/ 326969 h 445898"/>
                  <a:gd name="T50" fmla="*/ 132628 w 303997"/>
                  <a:gd name="T51" fmla="*/ 381695 h 445898"/>
                  <a:gd name="T52" fmla="*/ 107522 w 303997"/>
                  <a:gd name="T53" fmla="*/ 420407 h 445898"/>
                  <a:gd name="T54" fmla="*/ 127719 w 303997"/>
                  <a:gd name="T55" fmla="*/ 440459 h 445898"/>
                  <a:gd name="T56" fmla="*/ 126176 w 303997"/>
                  <a:gd name="T57" fmla="*/ 431547 h 445898"/>
                  <a:gd name="T58" fmla="*/ 130805 w 303997"/>
                  <a:gd name="T59" fmla="*/ 414419 h 445898"/>
                  <a:gd name="T60" fmla="*/ 220148 w 303997"/>
                  <a:gd name="T61" fmla="*/ 317500 h 445898"/>
                  <a:gd name="T62" fmla="*/ 247638 w 303997"/>
                  <a:gd name="T63" fmla="*/ 218631 h 445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3997" h="445898">
                    <a:moveTo>
                      <a:pt x="303740" y="147334"/>
                    </a:moveTo>
                    <a:cubicBezTo>
                      <a:pt x="301917" y="126725"/>
                      <a:pt x="275549" y="87038"/>
                      <a:pt x="251425" y="98736"/>
                    </a:cubicBezTo>
                    <a:cubicBezTo>
                      <a:pt x="249742" y="73392"/>
                      <a:pt x="228844" y="50276"/>
                      <a:pt x="202055" y="62112"/>
                    </a:cubicBezTo>
                    <a:cubicBezTo>
                      <a:pt x="189993" y="67543"/>
                      <a:pt x="182419" y="79101"/>
                      <a:pt x="179193" y="91495"/>
                    </a:cubicBezTo>
                    <a:cubicBezTo>
                      <a:pt x="177650" y="97900"/>
                      <a:pt x="176668" y="104445"/>
                      <a:pt x="175687" y="111129"/>
                    </a:cubicBezTo>
                    <a:cubicBezTo>
                      <a:pt x="173162" y="104445"/>
                      <a:pt x="168954" y="99153"/>
                      <a:pt x="162643" y="98736"/>
                    </a:cubicBezTo>
                    <a:cubicBezTo>
                      <a:pt x="172461" y="78544"/>
                      <a:pt x="179333" y="55985"/>
                      <a:pt x="172741" y="33844"/>
                    </a:cubicBezTo>
                    <a:cubicBezTo>
                      <a:pt x="167832" y="17413"/>
                      <a:pt x="156331" y="285"/>
                      <a:pt x="137116" y="6"/>
                    </a:cubicBezTo>
                    <a:cubicBezTo>
                      <a:pt x="86063" y="-829"/>
                      <a:pt x="82697" y="83000"/>
                      <a:pt x="94058" y="120459"/>
                    </a:cubicBezTo>
                    <a:lnTo>
                      <a:pt x="93497" y="121155"/>
                    </a:lnTo>
                    <a:cubicBezTo>
                      <a:pt x="86203" y="132295"/>
                      <a:pt x="81715" y="143992"/>
                      <a:pt x="79191" y="157082"/>
                    </a:cubicBezTo>
                    <a:cubicBezTo>
                      <a:pt x="77367" y="166551"/>
                      <a:pt x="75684" y="179362"/>
                      <a:pt x="78349" y="189806"/>
                    </a:cubicBezTo>
                    <a:cubicBezTo>
                      <a:pt x="60677" y="194680"/>
                      <a:pt x="47352" y="208605"/>
                      <a:pt x="38376" y="224340"/>
                    </a:cubicBezTo>
                    <a:cubicBezTo>
                      <a:pt x="32485" y="234506"/>
                      <a:pt x="18179" y="261799"/>
                      <a:pt x="24070" y="276142"/>
                    </a:cubicBezTo>
                    <a:cubicBezTo>
                      <a:pt x="23789" y="310120"/>
                      <a:pt x="27997" y="341173"/>
                      <a:pt x="647" y="367630"/>
                    </a:cubicBezTo>
                    <a:cubicBezTo>
                      <a:pt x="-1457" y="369719"/>
                      <a:pt x="2050" y="373340"/>
                      <a:pt x="4294" y="371530"/>
                    </a:cubicBezTo>
                    <a:cubicBezTo>
                      <a:pt x="33187" y="346325"/>
                      <a:pt x="36833" y="307335"/>
                      <a:pt x="35852" y="271129"/>
                    </a:cubicBezTo>
                    <a:lnTo>
                      <a:pt x="34729" y="268762"/>
                    </a:lnTo>
                    <a:lnTo>
                      <a:pt x="35150" y="266534"/>
                    </a:lnTo>
                    <a:cubicBezTo>
                      <a:pt x="36833" y="257622"/>
                      <a:pt x="40620" y="249267"/>
                      <a:pt x="44407" y="241190"/>
                    </a:cubicBezTo>
                    <a:cubicBezTo>
                      <a:pt x="51841" y="225315"/>
                      <a:pt x="65445" y="203592"/>
                      <a:pt x="85081" y="202060"/>
                    </a:cubicBezTo>
                    <a:cubicBezTo>
                      <a:pt x="90832" y="201643"/>
                      <a:pt x="91814" y="195933"/>
                      <a:pt x="89990" y="191895"/>
                    </a:cubicBezTo>
                    <a:cubicBezTo>
                      <a:pt x="92375" y="184375"/>
                      <a:pt x="92094" y="176299"/>
                      <a:pt x="93076" y="168222"/>
                    </a:cubicBezTo>
                    <a:cubicBezTo>
                      <a:pt x="94619" y="154993"/>
                      <a:pt x="98265" y="142043"/>
                      <a:pt x="105559" y="130764"/>
                    </a:cubicBezTo>
                    <a:cubicBezTo>
                      <a:pt x="108364" y="126447"/>
                      <a:pt x="106400" y="121712"/>
                      <a:pt x="103034" y="119345"/>
                    </a:cubicBezTo>
                    <a:cubicBezTo>
                      <a:pt x="103595" y="102913"/>
                      <a:pt x="100930" y="86482"/>
                      <a:pt x="102052" y="69911"/>
                    </a:cubicBezTo>
                    <a:cubicBezTo>
                      <a:pt x="103455" y="50972"/>
                      <a:pt x="109205" y="24375"/>
                      <a:pt x="128280" y="15185"/>
                    </a:cubicBezTo>
                    <a:cubicBezTo>
                      <a:pt x="143989" y="7665"/>
                      <a:pt x="155490" y="27021"/>
                      <a:pt x="159838" y="38579"/>
                    </a:cubicBezTo>
                    <a:cubicBezTo>
                      <a:pt x="167271" y="58631"/>
                      <a:pt x="159277" y="83557"/>
                      <a:pt x="148757" y="101103"/>
                    </a:cubicBezTo>
                    <a:cubicBezTo>
                      <a:pt x="145952" y="105837"/>
                      <a:pt x="151563" y="109737"/>
                      <a:pt x="155911" y="108344"/>
                    </a:cubicBezTo>
                    <a:lnTo>
                      <a:pt x="156191" y="108483"/>
                    </a:lnTo>
                    <a:cubicBezTo>
                      <a:pt x="168674" y="111547"/>
                      <a:pt x="166851" y="128675"/>
                      <a:pt x="165448" y="138422"/>
                    </a:cubicBezTo>
                    <a:cubicBezTo>
                      <a:pt x="164326" y="147056"/>
                      <a:pt x="177510" y="149145"/>
                      <a:pt x="178912" y="140511"/>
                    </a:cubicBezTo>
                    <a:cubicBezTo>
                      <a:pt x="179193" y="139119"/>
                      <a:pt x="179333" y="137448"/>
                      <a:pt x="179474" y="135637"/>
                    </a:cubicBezTo>
                    <a:cubicBezTo>
                      <a:pt x="187468" y="123801"/>
                      <a:pt x="186907" y="103749"/>
                      <a:pt x="190834" y="91495"/>
                    </a:cubicBezTo>
                    <a:cubicBezTo>
                      <a:pt x="194761" y="79519"/>
                      <a:pt x="207525" y="70607"/>
                      <a:pt x="220428" y="74924"/>
                    </a:cubicBezTo>
                    <a:cubicBezTo>
                      <a:pt x="231088" y="78544"/>
                      <a:pt x="235576" y="92469"/>
                      <a:pt x="235296" y="102356"/>
                    </a:cubicBezTo>
                    <a:cubicBezTo>
                      <a:pt x="235155" y="106255"/>
                      <a:pt x="236417" y="109597"/>
                      <a:pt x="240204" y="111268"/>
                    </a:cubicBezTo>
                    <a:cubicBezTo>
                      <a:pt x="242448" y="112243"/>
                      <a:pt x="244131" y="111965"/>
                      <a:pt x="246516" y="111407"/>
                    </a:cubicBezTo>
                    <a:lnTo>
                      <a:pt x="248760" y="109458"/>
                    </a:lnTo>
                    <a:cubicBezTo>
                      <a:pt x="258157" y="111129"/>
                      <a:pt x="266572" y="110711"/>
                      <a:pt x="274988" y="117813"/>
                    </a:cubicBezTo>
                    <a:cubicBezTo>
                      <a:pt x="283824" y="125193"/>
                      <a:pt x="287892" y="138005"/>
                      <a:pt x="289434" y="148866"/>
                    </a:cubicBezTo>
                    <a:cubicBezTo>
                      <a:pt x="294343" y="183261"/>
                      <a:pt x="274146" y="206377"/>
                      <a:pt x="239643" y="208884"/>
                    </a:cubicBezTo>
                    <a:lnTo>
                      <a:pt x="237960" y="209719"/>
                    </a:lnTo>
                    <a:lnTo>
                      <a:pt x="237119" y="210137"/>
                    </a:lnTo>
                    <a:cubicBezTo>
                      <a:pt x="234734" y="211808"/>
                      <a:pt x="234454" y="215011"/>
                      <a:pt x="235856" y="217378"/>
                    </a:cubicBezTo>
                    <a:cubicBezTo>
                      <a:pt x="235296" y="226569"/>
                      <a:pt x="234454" y="233671"/>
                      <a:pt x="227581" y="242026"/>
                    </a:cubicBezTo>
                    <a:cubicBezTo>
                      <a:pt x="219447" y="251773"/>
                      <a:pt x="207946" y="256647"/>
                      <a:pt x="196865" y="262078"/>
                    </a:cubicBezTo>
                    <a:cubicBezTo>
                      <a:pt x="189292" y="265698"/>
                      <a:pt x="192798" y="275446"/>
                      <a:pt x="200372" y="274889"/>
                    </a:cubicBezTo>
                    <a:cubicBezTo>
                      <a:pt x="216641" y="286168"/>
                      <a:pt x="209348" y="310677"/>
                      <a:pt x="202756" y="326969"/>
                    </a:cubicBezTo>
                    <a:cubicBezTo>
                      <a:pt x="192097" y="353148"/>
                      <a:pt x="162783" y="366099"/>
                      <a:pt x="137537" y="373618"/>
                    </a:cubicBezTo>
                    <a:cubicBezTo>
                      <a:pt x="133189" y="374872"/>
                      <a:pt x="131927" y="378353"/>
                      <a:pt x="132628" y="381695"/>
                    </a:cubicBezTo>
                    <a:cubicBezTo>
                      <a:pt x="128981" y="386290"/>
                      <a:pt x="126457" y="391582"/>
                      <a:pt x="123231" y="396455"/>
                    </a:cubicBezTo>
                    <a:cubicBezTo>
                      <a:pt x="117901" y="404393"/>
                      <a:pt x="112431" y="412191"/>
                      <a:pt x="107522" y="420407"/>
                    </a:cubicBezTo>
                    <a:cubicBezTo>
                      <a:pt x="100089" y="433218"/>
                      <a:pt x="102894" y="448675"/>
                      <a:pt x="120847" y="445472"/>
                    </a:cubicBezTo>
                    <a:cubicBezTo>
                      <a:pt x="123652" y="444915"/>
                      <a:pt x="126737" y="443383"/>
                      <a:pt x="127719" y="440459"/>
                    </a:cubicBezTo>
                    <a:lnTo>
                      <a:pt x="128140" y="439206"/>
                    </a:lnTo>
                    <a:cubicBezTo>
                      <a:pt x="129122" y="436281"/>
                      <a:pt x="128561" y="433636"/>
                      <a:pt x="126176" y="431547"/>
                    </a:cubicBezTo>
                    <a:cubicBezTo>
                      <a:pt x="124774" y="430294"/>
                      <a:pt x="123371" y="429458"/>
                      <a:pt x="121828" y="429180"/>
                    </a:cubicBezTo>
                    <a:cubicBezTo>
                      <a:pt x="124353" y="424027"/>
                      <a:pt x="127719" y="419154"/>
                      <a:pt x="130805" y="414419"/>
                    </a:cubicBezTo>
                    <a:cubicBezTo>
                      <a:pt x="134732" y="408431"/>
                      <a:pt x="143568" y="397430"/>
                      <a:pt x="144129" y="388240"/>
                    </a:cubicBezTo>
                    <a:cubicBezTo>
                      <a:pt x="180876" y="376821"/>
                      <a:pt x="210610" y="356212"/>
                      <a:pt x="220148" y="317500"/>
                    </a:cubicBezTo>
                    <a:cubicBezTo>
                      <a:pt x="223374" y="304550"/>
                      <a:pt x="224215" y="278927"/>
                      <a:pt x="212855" y="269876"/>
                    </a:cubicBezTo>
                    <a:cubicBezTo>
                      <a:pt x="231508" y="259711"/>
                      <a:pt x="254370" y="237709"/>
                      <a:pt x="247638" y="218631"/>
                    </a:cubicBezTo>
                    <a:cubicBezTo>
                      <a:pt x="281860" y="212365"/>
                      <a:pt x="306826" y="183122"/>
                      <a:pt x="303740" y="14733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61" name="Freeform: Shape 258">
                <a:extLst>
                  <a:ext uri="{FF2B5EF4-FFF2-40B4-BE49-F238E27FC236}">
                    <a16:creationId xmlns:a16="http://schemas.microsoft.com/office/drawing/2014/main" id="{A65EFE26-88B9-81D9-7513-B8EEE010C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1832" y="4374390"/>
                <a:ext cx="472041" cy="158516"/>
              </a:xfrm>
              <a:custGeom>
                <a:avLst/>
                <a:gdLst>
                  <a:gd name="T0" fmla="*/ 452296 w 472041"/>
                  <a:gd name="T1" fmla="*/ 40427 h 158516"/>
                  <a:gd name="T2" fmla="*/ 219050 w 472041"/>
                  <a:gd name="T3" fmla="*/ 143333 h 158516"/>
                  <a:gd name="T4" fmla="*/ 11331 w 472041"/>
                  <a:gd name="T5" fmla="*/ 23856 h 158516"/>
                  <a:gd name="T6" fmla="*/ 35034 w 472041"/>
                  <a:gd name="T7" fmla="*/ 18704 h 158516"/>
                  <a:gd name="T8" fmla="*/ 62244 w 472041"/>
                  <a:gd name="T9" fmla="*/ 39591 h 158516"/>
                  <a:gd name="T10" fmla="*/ 62805 w 472041"/>
                  <a:gd name="T11" fmla="*/ 39591 h 158516"/>
                  <a:gd name="T12" fmla="*/ 112876 w 472041"/>
                  <a:gd name="T13" fmla="*/ 67581 h 158516"/>
                  <a:gd name="T14" fmla="*/ 243735 w 472041"/>
                  <a:gd name="T15" fmla="*/ 54630 h 158516"/>
                  <a:gd name="T16" fmla="*/ 238405 w 472041"/>
                  <a:gd name="T17" fmla="*/ 40705 h 158516"/>
                  <a:gd name="T18" fmla="*/ 148642 w 472041"/>
                  <a:gd name="T19" fmla="*/ 56301 h 158516"/>
                  <a:gd name="T20" fmla="*/ 94082 w 472041"/>
                  <a:gd name="T21" fmla="*/ 53238 h 158516"/>
                  <a:gd name="T22" fmla="*/ 75568 w 472041"/>
                  <a:gd name="T23" fmla="*/ 16615 h 158516"/>
                  <a:gd name="T24" fmla="*/ 71221 w 472041"/>
                  <a:gd name="T25" fmla="*/ 14665 h 158516"/>
                  <a:gd name="T26" fmla="*/ 63787 w 472041"/>
                  <a:gd name="T27" fmla="*/ 25666 h 158516"/>
                  <a:gd name="T28" fmla="*/ 34052 w 472041"/>
                  <a:gd name="T29" fmla="*/ 1436 h 158516"/>
                  <a:gd name="T30" fmla="*/ 1513 w 472041"/>
                  <a:gd name="T31" fmla="*/ 22881 h 158516"/>
                  <a:gd name="T32" fmla="*/ 175150 w 472041"/>
                  <a:gd name="T33" fmla="*/ 157259 h 158516"/>
                  <a:gd name="T34" fmla="*/ 471791 w 472041"/>
                  <a:gd name="T35" fmla="*/ 43212 h 158516"/>
                  <a:gd name="T36" fmla="*/ 452296 w 472041"/>
                  <a:gd name="T37" fmla="*/ 40427 h 1585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2041" h="158516">
                    <a:moveTo>
                      <a:pt x="452296" y="40427"/>
                    </a:moveTo>
                    <a:cubicBezTo>
                      <a:pt x="435044" y="120496"/>
                      <a:pt x="281324" y="139434"/>
                      <a:pt x="219050" y="143333"/>
                    </a:cubicBezTo>
                    <a:cubicBezTo>
                      <a:pt x="136579" y="148625"/>
                      <a:pt x="4459" y="130244"/>
                      <a:pt x="11331" y="23856"/>
                    </a:cubicBezTo>
                    <a:cubicBezTo>
                      <a:pt x="18484" y="18704"/>
                      <a:pt x="24795" y="14943"/>
                      <a:pt x="35034" y="18704"/>
                    </a:cubicBezTo>
                    <a:cubicBezTo>
                      <a:pt x="46395" y="22881"/>
                      <a:pt x="52566" y="33325"/>
                      <a:pt x="62244" y="39591"/>
                    </a:cubicBezTo>
                    <a:lnTo>
                      <a:pt x="62805" y="39591"/>
                    </a:lnTo>
                    <a:cubicBezTo>
                      <a:pt x="67994" y="55745"/>
                      <a:pt x="95204" y="65214"/>
                      <a:pt x="112876" y="67581"/>
                    </a:cubicBezTo>
                    <a:cubicBezTo>
                      <a:pt x="153270" y="73012"/>
                      <a:pt x="205866" y="71758"/>
                      <a:pt x="243735" y="54630"/>
                    </a:cubicBezTo>
                    <a:cubicBezTo>
                      <a:pt x="252571" y="50592"/>
                      <a:pt x="247242" y="36667"/>
                      <a:pt x="238405" y="40705"/>
                    </a:cubicBezTo>
                    <a:cubicBezTo>
                      <a:pt x="211616" y="52681"/>
                      <a:pt x="177394" y="53934"/>
                      <a:pt x="148642" y="56301"/>
                    </a:cubicBezTo>
                    <a:cubicBezTo>
                      <a:pt x="130408" y="57833"/>
                      <a:pt x="111895" y="56998"/>
                      <a:pt x="94082" y="53238"/>
                    </a:cubicBezTo>
                    <a:cubicBezTo>
                      <a:pt x="71641" y="48364"/>
                      <a:pt x="70239" y="35971"/>
                      <a:pt x="75568" y="16615"/>
                    </a:cubicBezTo>
                    <a:cubicBezTo>
                      <a:pt x="76270" y="13969"/>
                      <a:pt x="72623" y="12994"/>
                      <a:pt x="71221" y="14665"/>
                    </a:cubicBezTo>
                    <a:cubicBezTo>
                      <a:pt x="67714" y="18564"/>
                      <a:pt x="65189" y="22185"/>
                      <a:pt x="63787" y="25666"/>
                    </a:cubicBezTo>
                    <a:cubicBezTo>
                      <a:pt x="57756" y="14526"/>
                      <a:pt x="44572" y="5057"/>
                      <a:pt x="34052" y="1436"/>
                    </a:cubicBezTo>
                    <a:cubicBezTo>
                      <a:pt x="18344" y="-3995"/>
                      <a:pt x="1093" y="6589"/>
                      <a:pt x="1513" y="22881"/>
                    </a:cubicBezTo>
                    <a:cubicBezTo>
                      <a:pt x="-14196" y="121610"/>
                      <a:pt x="95765" y="150435"/>
                      <a:pt x="175150" y="157259"/>
                    </a:cubicBezTo>
                    <a:cubicBezTo>
                      <a:pt x="256638" y="164221"/>
                      <a:pt x="449490" y="144448"/>
                      <a:pt x="471791" y="43212"/>
                    </a:cubicBezTo>
                    <a:cubicBezTo>
                      <a:pt x="474456" y="31097"/>
                      <a:pt x="454961" y="28173"/>
                      <a:pt x="452296" y="40427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62" name="Freeform: Shape 259">
                <a:extLst>
                  <a:ext uri="{FF2B5EF4-FFF2-40B4-BE49-F238E27FC236}">
                    <a16:creationId xmlns:a16="http://schemas.microsoft.com/office/drawing/2014/main" id="{772B8778-5075-5056-1196-271CFE782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0131" y="4387975"/>
                <a:ext cx="67177" cy="37543"/>
              </a:xfrm>
              <a:custGeom>
                <a:avLst/>
                <a:gdLst>
                  <a:gd name="T0" fmla="*/ 57655 w 67177"/>
                  <a:gd name="T1" fmla="*/ 941 h 37543"/>
                  <a:gd name="T2" fmla="*/ 30306 w 67177"/>
                  <a:gd name="T3" fmla="*/ 19323 h 37543"/>
                  <a:gd name="T4" fmla="*/ 852 w 67177"/>
                  <a:gd name="T5" fmla="*/ 32691 h 37543"/>
                  <a:gd name="T6" fmla="*/ 1273 w 67177"/>
                  <a:gd name="T7" fmla="*/ 36172 h 37543"/>
                  <a:gd name="T8" fmla="*/ 64528 w 67177"/>
                  <a:gd name="T9" fmla="*/ 10689 h 37543"/>
                  <a:gd name="T10" fmla="*/ 57655 w 67177"/>
                  <a:gd name="T11" fmla="*/ 941 h 37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177" h="37543">
                    <a:moveTo>
                      <a:pt x="57655" y="941"/>
                    </a:moveTo>
                    <a:cubicBezTo>
                      <a:pt x="48259" y="6651"/>
                      <a:pt x="39703" y="13613"/>
                      <a:pt x="30306" y="19323"/>
                    </a:cubicBezTo>
                    <a:cubicBezTo>
                      <a:pt x="20908" y="24893"/>
                      <a:pt x="9969" y="26842"/>
                      <a:pt x="852" y="32691"/>
                    </a:cubicBezTo>
                    <a:cubicBezTo>
                      <a:pt x="-410" y="33526"/>
                      <a:pt x="-270" y="35754"/>
                      <a:pt x="1273" y="36172"/>
                    </a:cubicBezTo>
                    <a:cubicBezTo>
                      <a:pt x="20908" y="43274"/>
                      <a:pt x="49240" y="20994"/>
                      <a:pt x="64528" y="10689"/>
                    </a:cubicBezTo>
                    <a:cubicBezTo>
                      <a:pt x="71120" y="6233"/>
                      <a:pt x="64108" y="-2958"/>
                      <a:pt x="57655" y="941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63" name="Freeform: Shape 260">
                <a:extLst>
                  <a:ext uri="{FF2B5EF4-FFF2-40B4-BE49-F238E27FC236}">
                    <a16:creationId xmlns:a16="http://schemas.microsoft.com/office/drawing/2014/main" id="{A164AE1F-D94A-3156-8873-F3F82E38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7743" y="4453761"/>
                <a:ext cx="400183" cy="177561"/>
              </a:xfrm>
              <a:custGeom>
                <a:avLst/>
                <a:gdLst>
                  <a:gd name="T0" fmla="*/ 384606 w 400183"/>
                  <a:gd name="T1" fmla="*/ 6452 h 177561"/>
                  <a:gd name="T2" fmla="*/ 211951 w 400183"/>
                  <a:gd name="T3" fmla="*/ 139715 h 177561"/>
                  <a:gd name="T4" fmla="*/ 4934 w 400183"/>
                  <a:gd name="T5" fmla="*/ 150159 h 177561"/>
                  <a:gd name="T6" fmla="*/ 1427 w 400183"/>
                  <a:gd name="T7" fmla="*/ 155869 h 177561"/>
                  <a:gd name="T8" fmla="*/ 217000 w 400183"/>
                  <a:gd name="T9" fmla="*/ 152944 h 177561"/>
                  <a:gd name="T10" fmla="*/ 400175 w 400183"/>
                  <a:gd name="T11" fmla="*/ 8680 h 177561"/>
                  <a:gd name="T12" fmla="*/ 384606 w 400183"/>
                  <a:gd name="T13" fmla="*/ 6452 h 1775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0183" h="177561">
                    <a:moveTo>
                      <a:pt x="384606" y="6452"/>
                    </a:moveTo>
                    <a:cubicBezTo>
                      <a:pt x="380960" y="82065"/>
                      <a:pt x="269176" y="119385"/>
                      <a:pt x="211951" y="139715"/>
                    </a:cubicBezTo>
                    <a:cubicBezTo>
                      <a:pt x="143647" y="164084"/>
                      <a:pt x="74641" y="171465"/>
                      <a:pt x="4934" y="150159"/>
                    </a:cubicBezTo>
                    <a:cubicBezTo>
                      <a:pt x="1568" y="149185"/>
                      <a:pt x="-2079" y="153641"/>
                      <a:pt x="1427" y="155869"/>
                    </a:cubicBezTo>
                    <a:cubicBezTo>
                      <a:pt x="64262" y="194998"/>
                      <a:pt x="151220" y="173136"/>
                      <a:pt x="217000" y="152944"/>
                    </a:cubicBezTo>
                    <a:cubicBezTo>
                      <a:pt x="284324" y="132335"/>
                      <a:pt x="396108" y="90281"/>
                      <a:pt x="400175" y="8680"/>
                    </a:cubicBezTo>
                    <a:cubicBezTo>
                      <a:pt x="400595" y="-1207"/>
                      <a:pt x="385027" y="-3574"/>
                      <a:pt x="384606" y="645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64" name="Freeform: Shape 261">
                <a:extLst>
                  <a:ext uri="{FF2B5EF4-FFF2-40B4-BE49-F238E27FC236}">
                    <a16:creationId xmlns:a16="http://schemas.microsoft.com/office/drawing/2014/main" id="{471147DB-2EEE-FB77-F904-796E59B2B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3488" y="4428396"/>
                <a:ext cx="70152" cy="20685"/>
              </a:xfrm>
              <a:custGeom>
                <a:avLst/>
                <a:gdLst>
                  <a:gd name="T0" fmla="*/ 39211 w 70152"/>
                  <a:gd name="T1" fmla="*/ 1043 h 20685"/>
                  <a:gd name="T2" fmla="*/ 500 w 70152"/>
                  <a:gd name="T3" fmla="*/ 18310 h 20685"/>
                  <a:gd name="T4" fmla="*/ 1341 w 70152"/>
                  <a:gd name="T5" fmla="*/ 20677 h 20685"/>
                  <a:gd name="T6" fmla="*/ 36405 w 70152"/>
                  <a:gd name="T7" fmla="*/ 13436 h 20685"/>
                  <a:gd name="T8" fmla="*/ 54498 w 70152"/>
                  <a:gd name="T9" fmla="*/ 13019 h 20685"/>
                  <a:gd name="T10" fmla="*/ 67683 w 70152"/>
                  <a:gd name="T11" fmla="*/ 13854 h 20685"/>
                  <a:gd name="T12" fmla="*/ 69927 w 70152"/>
                  <a:gd name="T13" fmla="*/ 8980 h 20685"/>
                  <a:gd name="T14" fmla="*/ 39211 w 70152"/>
                  <a:gd name="T15" fmla="*/ 1043 h 206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152" h="20685">
                    <a:moveTo>
                      <a:pt x="39211" y="1043"/>
                    </a:moveTo>
                    <a:cubicBezTo>
                      <a:pt x="24764" y="3132"/>
                      <a:pt x="11721" y="9259"/>
                      <a:pt x="500" y="18310"/>
                    </a:cubicBezTo>
                    <a:cubicBezTo>
                      <a:pt x="-482" y="19146"/>
                      <a:pt x="79" y="20817"/>
                      <a:pt x="1341" y="20677"/>
                    </a:cubicBezTo>
                    <a:cubicBezTo>
                      <a:pt x="13684" y="19981"/>
                      <a:pt x="24484" y="15943"/>
                      <a:pt x="36405" y="13436"/>
                    </a:cubicBezTo>
                    <a:cubicBezTo>
                      <a:pt x="42437" y="12183"/>
                      <a:pt x="48327" y="12183"/>
                      <a:pt x="54498" y="13019"/>
                    </a:cubicBezTo>
                    <a:cubicBezTo>
                      <a:pt x="60810" y="13854"/>
                      <a:pt x="61792" y="15803"/>
                      <a:pt x="67683" y="13854"/>
                    </a:cubicBezTo>
                    <a:cubicBezTo>
                      <a:pt x="69646" y="13297"/>
                      <a:pt x="70628" y="10791"/>
                      <a:pt x="69927" y="8980"/>
                    </a:cubicBezTo>
                    <a:cubicBezTo>
                      <a:pt x="65158" y="-2160"/>
                      <a:pt x="49309" y="-350"/>
                      <a:pt x="39211" y="1043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65" name="Freeform: Shape 262">
                <a:extLst>
                  <a:ext uri="{FF2B5EF4-FFF2-40B4-BE49-F238E27FC236}">
                    <a16:creationId xmlns:a16="http://schemas.microsoft.com/office/drawing/2014/main" id="{B7B8F444-DBBA-75CA-8D40-6708CE8FC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3729" y="4467625"/>
                <a:ext cx="364260" cy="278578"/>
              </a:xfrm>
              <a:custGeom>
                <a:avLst/>
                <a:gdLst>
                  <a:gd name="T0" fmla="*/ 363543 w 364260"/>
                  <a:gd name="T1" fmla="*/ 6514 h 278578"/>
                  <a:gd name="T2" fmla="*/ 348676 w 364260"/>
                  <a:gd name="T3" fmla="*/ 6235 h 278578"/>
                  <a:gd name="T4" fmla="*/ 216134 w 364260"/>
                  <a:gd name="T5" fmla="*/ 191718 h 278578"/>
                  <a:gd name="T6" fmla="*/ 109540 w 364260"/>
                  <a:gd name="T7" fmla="*/ 220683 h 278578"/>
                  <a:gd name="T8" fmla="*/ 4348 w 364260"/>
                  <a:gd name="T9" fmla="*/ 223607 h 278578"/>
                  <a:gd name="T10" fmla="*/ 1823 w 364260"/>
                  <a:gd name="T11" fmla="*/ 225556 h 278578"/>
                  <a:gd name="T12" fmla="*/ 0 w 364260"/>
                  <a:gd name="T13" fmla="*/ 230848 h 278578"/>
                  <a:gd name="T14" fmla="*/ 981 w 364260"/>
                  <a:gd name="T15" fmla="*/ 231962 h 278578"/>
                  <a:gd name="T16" fmla="*/ 45162 w 364260"/>
                  <a:gd name="T17" fmla="*/ 238786 h 278578"/>
                  <a:gd name="T18" fmla="*/ 132401 w 364260"/>
                  <a:gd name="T19" fmla="*/ 229455 h 278578"/>
                  <a:gd name="T20" fmla="*/ 183314 w 364260"/>
                  <a:gd name="T21" fmla="*/ 216784 h 278578"/>
                  <a:gd name="T22" fmla="*/ 124267 w 364260"/>
                  <a:gd name="T23" fmla="*/ 251736 h 278578"/>
                  <a:gd name="T24" fmla="*/ 24545 w 364260"/>
                  <a:gd name="T25" fmla="*/ 266636 h 278578"/>
                  <a:gd name="T26" fmla="*/ 23984 w 364260"/>
                  <a:gd name="T27" fmla="*/ 270535 h 278578"/>
                  <a:gd name="T28" fmla="*/ 209542 w 364260"/>
                  <a:gd name="T29" fmla="*/ 210935 h 278578"/>
                  <a:gd name="T30" fmla="*/ 210384 w 364260"/>
                  <a:gd name="T31" fmla="*/ 208011 h 278578"/>
                  <a:gd name="T32" fmla="*/ 253021 w 364260"/>
                  <a:gd name="T33" fmla="*/ 190604 h 278578"/>
                  <a:gd name="T34" fmla="*/ 363543 w 364260"/>
                  <a:gd name="T35" fmla="*/ 6514 h 2785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4260" h="278578">
                    <a:moveTo>
                      <a:pt x="363543" y="6514"/>
                    </a:moveTo>
                    <a:cubicBezTo>
                      <a:pt x="362842" y="-1841"/>
                      <a:pt x="349237" y="-2398"/>
                      <a:pt x="348676" y="6235"/>
                    </a:cubicBezTo>
                    <a:cubicBezTo>
                      <a:pt x="342364" y="100509"/>
                      <a:pt x="303514" y="154260"/>
                      <a:pt x="216134" y="191718"/>
                    </a:cubicBezTo>
                    <a:cubicBezTo>
                      <a:pt x="182753" y="206061"/>
                      <a:pt x="145025" y="213163"/>
                      <a:pt x="109540" y="220683"/>
                    </a:cubicBezTo>
                    <a:cubicBezTo>
                      <a:pt x="73774" y="228202"/>
                      <a:pt x="39412" y="219290"/>
                      <a:pt x="4348" y="223607"/>
                    </a:cubicBezTo>
                    <a:lnTo>
                      <a:pt x="1823" y="225556"/>
                    </a:lnTo>
                    <a:cubicBezTo>
                      <a:pt x="1262" y="227367"/>
                      <a:pt x="561" y="229177"/>
                      <a:pt x="0" y="230848"/>
                    </a:cubicBezTo>
                    <a:lnTo>
                      <a:pt x="981" y="231962"/>
                    </a:lnTo>
                    <a:cubicBezTo>
                      <a:pt x="13044" y="226531"/>
                      <a:pt x="32820" y="238786"/>
                      <a:pt x="45162" y="238786"/>
                    </a:cubicBezTo>
                    <a:cubicBezTo>
                      <a:pt x="75177" y="239064"/>
                      <a:pt x="103088" y="235443"/>
                      <a:pt x="132401" y="229455"/>
                    </a:cubicBezTo>
                    <a:cubicBezTo>
                      <a:pt x="149653" y="225974"/>
                      <a:pt x="166624" y="221657"/>
                      <a:pt x="183314" y="216784"/>
                    </a:cubicBezTo>
                    <a:cubicBezTo>
                      <a:pt x="165221" y="230848"/>
                      <a:pt x="146708" y="242685"/>
                      <a:pt x="124267" y="251736"/>
                    </a:cubicBezTo>
                    <a:cubicBezTo>
                      <a:pt x="90886" y="265243"/>
                      <a:pt x="59328" y="263433"/>
                      <a:pt x="24545" y="266636"/>
                    </a:cubicBezTo>
                    <a:cubicBezTo>
                      <a:pt x="22441" y="266775"/>
                      <a:pt x="22020" y="269699"/>
                      <a:pt x="23984" y="270535"/>
                    </a:cubicBezTo>
                    <a:cubicBezTo>
                      <a:pt x="81769" y="295879"/>
                      <a:pt x="172795" y="257306"/>
                      <a:pt x="209542" y="210935"/>
                    </a:cubicBezTo>
                    <a:lnTo>
                      <a:pt x="210384" y="208011"/>
                    </a:lnTo>
                    <a:cubicBezTo>
                      <a:pt x="224830" y="202858"/>
                      <a:pt x="238996" y="197288"/>
                      <a:pt x="253021" y="190604"/>
                    </a:cubicBezTo>
                    <a:cubicBezTo>
                      <a:pt x="327497" y="154538"/>
                      <a:pt x="370416" y="88672"/>
                      <a:pt x="363543" y="651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66" name="Freeform: Shape 263">
                <a:extLst>
                  <a:ext uri="{FF2B5EF4-FFF2-40B4-BE49-F238E27FC236}">
                    <a16:creationId xmlns:a16="http://schemas.microsoft.com/office/drawing/2014/main" id="{4836FA2F-D576-2CB9-73FE-1B576D86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753" y="4484560"/>
                <a:ext cx="441494" cy="359167"/>
              </a:xfrm>
              <a:custGeom>
                <a:avLst/>
                <a:gdLst>
                  <a:gd name="T0" fmla="*/ 392702 w 441494"/>
                  <a:gd name="T1" fmla="*/ 1972 h 359167"/>
                  <a:gd name="T2" fmla="*/ 379939 w 441494"/>
                  <a:gd name="T3" fmla="*/ 9909 h 359167"/>
                  <a:gd name="T4" fmla="*/ 368157 w 441494"/>
                  <a:gd name="T5" fmla="*/ 16593 h 359167"/>
                  <a:gd name="T6" fmla="*/ 227481 w 441494"/>
                  <a:gd name="T7" fmla="*/ 239953 h 359167"/>
                  <a:gd name="T8" fmla="*/ 5596 w 441494"/>
                  <a:gd name="T9" fmla="*/ 293147 h 359167"/>
                  <a:gd name="T10" fmla="*/ 2790 w 441494"/>
                  <a:gd name="T11" fmla="*/ 302755 h 359167"/>
                  <a:gd name="T12" fmla="*/ 250482 w 441494"/>
                  <a:gd name="T13" fmla="*/ 244827 h 359167"/>
                  <a:gd name="T14" fmla="*/ 382604 w 441494"/>
                  <a:gd name="T15" fmla="*/ 15061 h 359167"/>
                  <a:gd name="T16" fmla="*/ 382463 w 441494"/>
                  <a:gd name="T17" fmla="*/ 14783 h 359167"/>
                  <a:gd name="T18" fmla="*/ 293682 w 441494"/>
                  <a:gd name="T19" fmla="*/ 293565 h 359167"/>
                  <a:gd name="T20" fmla="*/ 34629 w 441494"/>
                  <a:gd name="T21" fmla="*/ 342860 h 359167"/>
                  <a:gd name="T22" fmla="*/ 34488 w 441494"/>
                  <a:gd name="T23" fmla="*/ 349822 h 359167"/>
                  <a:gd name="T24" fmla="*/ 361706 w 441494"/>
                  <a:gd name="T25" fmla="*/ 270727 h 359167"/>
                  <a:gd name="T26" fmla="*/ 392702 w 441494"/>
                  <a:gd name="T27" fmla="*/ 1972 h 359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41494" h="359167">
                    <a:moveTo>
                      <a:pt x="392702" y="1972"/>
                    </a:moveTo>
                    <a:cubicBezTo>
                      <a:pt x="386251" y="-3459"/>
                      <a:pt x="378817" y="3364"/>
                      <a:pt x="379939" y="9909"/>
                    </a:cubicBezTo>
                    <a:cubicBezTo>
                      <a:pt x="375731" y="7263"/>
                      <a:pt x="368157" y="9770"/>
                      <a:pt x="368157" y="16593"/>
                    </a:cubicBezTo>
                    <a:cubicBezTo>
                      <a:pt x="369139" y="122703"/>
                      <a:pt x="320470" y="192747"/>
                      <a:pt x="227481" y="239953"/>
                    </a:cubicBezTo>
                    <a:cubicBezTo>
                      <a:pt x="159176" y="274626"/>
                      <a:pt x="83578" y="312224"/>
                      <a:pt x="5596" y="293147"/>
                    </a:cubicBezTo>
                    <a:cubicBezTo>
                      <a:pt x="-155" y="291754"/>
                      <a:pt x="-2118" y="300388"/>
                      <a:pt x="2790" y="302755"/>
                    </a:cubicBezTo>
                    <a:cubicBezTo>
                      <a:pt x="79791" y="339517"/>
                      <a:pt x="183581" y="282007"/>
                      <a:pt x="250482" y="244827"/>
                    </a:cubicBezTo>
                    <a:cubicBezTo>
                      <a:pt x="342490" y="193582"/>
                      <a:pt x="383866" y="120196"/>
                      <a:pt x="382604" y="15061"/>
                    </a:cubicBezTo>
                    <a:lnTo>
                      <a:pt x="382463" y="14783"/>
                    </a:lnTo>
                    <a:cubicBezTo>
                      <a:pt x="488076" y="110727"/>
                      <a:pt x="388775" y="244409"/>
                      <a:pt x="293682" y="293565"/>
                    </a:cubicBezTo>
                    <a:cubicBezTo>
                      <a:pt x="211211" y="336176"/>
                      <a:pt x="124813" y="339379"/>
                      <a:pt x="34629" y="342860"/>
                    </a:cubicBezTo>
                    <a:cubicBezTo>
                      <a:pt x="30281" y="342999"/>
                      <a:pt x="30982" y="348708"/>
                      <a:pt x="34488" y="349822"/>
                    </a:cubicBezTo>
                    <a:cubicBezTo>
                      <a:pt x="139260" y="379622"/>
                      <a:pt x="278253" y="334087"/>
                      <a:pt x="361706" y="270727"/>
                    </a:cubicBezTo>
                    <a:cubicBezTo>
                      <a:pt x="441511" y="210292"/>
                      <a:pt x="477697" y="74243"/>
                      <a:pt x="392702" y="197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67" name="Freeform: Shape 264">
                <a:extLst>
                  <a:ext uri="{FF2B5EF4-FFF2-40B4-BE49-F238E27FC236}">
                    <a16:creationId xmlns:a16="http://schemas.microsoft.com/office/drawing/2014/main" id="{223E4FD9-43AC-5146-E7EF-E41891F52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2474" y="3229269"/>
                <a:ext cx="1139219" cy="1667542"/>
              </a:xfrm>
              <a:custGeom>
                <a:avLst/>
                <a:gdLst>
                  <a:gd name="T0" fmla="*/ 1068985 w 1139219"/>
                  <a:gd name="T1" fmla="*/ 261614 h 1667542"/>
                  <a:gd name="T2" fmla="*/ 967580 w 1139219"/>
                  <a:gd name="T3" fmla="*/ 1213 h 1667542"/>
                  <a:gd name="T4" fmla="*/ 759019 w 1139219"/>
                  <a:gd name="T5" fmla="*/ 100639 h 1667542"/>
                  <a:gd name="T6" fmla="*/ 604176 w 1139219"/>
                  <a:gd name="T7" fmla="*/ 92980 h 1667542"/>
                  <a:gd name="T8" fmla="*/ 400244 w 1139219"/>
                  <a:gd name="T9" fmla="*/ 101753 h 1667542"/>
                  <a:gd name="T10" fmla="*/ 518761 w 1139219"/>
                  <a:gd name="T11" fmla="*/ 210090 h 1667542"/>
                  <a:gd name="T12" fmla="*/ 595901 w 1139219"/>
                  <a:gd name="T13" fmla="*/ 276931 h 1667542"/>
                  <a:gd name="T14" fmla="*/ 673463 w 1139219"/>
                  <a:gd name="T15" fmla="*/ 340569 h 1667542"/>
                  <a:gd name="T16" fmla="*/ 543446 w 1139219"/>
                  <a:gd name="T17" fmla="*/ 415904 h 1667542"/>
                  <a:gd name="T18" fmla="*/ 680616 w 1139219"/>
                  <a:gd name="T19" fmla="*/ 489151 h 1667542"/>
                  <a:gd name="T20" fmla="*/ 667432 w 1139219"/>
                  <a:gd name="T21" fmla="*/ 651239 h 1667542"/>
                  <a:gd name="T22" fmla="*/ 620867 w 1139219"/>
                  <a:gd name="T23" fmla="*/ 756931 h 1667542"/>
                  <a:gd name="T24" fmla="*/ 601932 w 1139219"/>
                  <a:gd name="T25" fmla="*/ 1028333 h 1667542"/>
                  <a:gd name="T26" fmla="*/ 638679 w 1139219"/>
                  <a:gd name="T27" fmla="*/ 1443720 h 1667542"/>
                  <a:gd name="T28" fmla="*/ 516657 w 1139219"/>
                  <a:gd name="T29" fmla="*/ 1171483 h 1667542"/>
                  <a:gd name="T30" fmla="*/ 475982 w 1139219"/>
                  <a:gd name="T31" fmla="*/ 1201840 h 1667542"/>
                  <a:gd name="T32" fmla="*/ 353539 w 1139219"/>
                  <a:gd name="T33" fmla="*/ 1524068 h 1667542"/>
                  <a:gd name="T34" fmla="*/ 1637 w 1139219"/>
                  <a:gd name="T35" fmla="*/ 1654269 h 1667542"/>
                  <a:gd name="T36" fmla="*/ 495338 w 1139219"/>
                  <a:gd name="T37" fmla="*/ 1505687 h 1667542"/>
                  <a:gd name="T38" fmla="*/ 777673 w 1139219"/>
                  <a:gd name="T39" fmla="*/ 1393450 h 1667542"/>
                  <a:gd name="T40" fmla="*/ 1022980 w 1139219"/>
                  <a:gd name="T41" fmla="*/ 958011 h 1667542"/>
                  <a:gd name="T42" fmla="*/ 1118916 w 1139219"/>
                  <a:gd name="T43" fmla="*/ 452806 h 1667542"/>
                  <a:gd name="T44" fmla="*/ 840087 w 1139219"/>
                  <a:gd name="T45" fmla="*/ 292249 h 1667542"/>
                  <a:gd name="T46" fmla="*/ 980623 w 1139219"/>
                  <a:gd name="T47" fmla="*/ 377889 h 1667542"/>
                  <a:gd name="T48" fmla="*/ 1101805 w 1139219"/>
                  <a:gd name="T49" fmla="*/ 386244 h 1667542"/>
                  <a:gd name="T50" fmla="*/ 825921 w 1139219"/>
                  <a:gd name="T51" fmla="*/ 291831 h 1667542"/>
                  <a:gd name="T52" fmla="*/ 762665 w 1139219"/>
                  <a:gd name="T53" fmla="*/ 165112 h 1667542"/>
                  <a:gd name="T54" fmla="*/ 759299 w 1139219"/>
                  <a:gd name="T55" fmla="*/ 241561 h 1667542"/>
                  <a:gd name="T56" fmla="*/ 807548 w 1139219"/>
                  <a:gd name="T57" fmla="*/ 145199 h 1667542"/>
                  <a:gd name="T58" fmla="*/ 728864 w 1139219"/>
                  <a:gd name="T59" fmla="*/ 114425 h 1667542"/>
                  <a:gd name="T60" fmla="*/ 687208 w 1139219"/>
                  <a:gd name="T61" fmla="*/ 294895 h 1667542"/>
                  <a:gd name="T62" fmla="*/ 612592 w 1139219"/>
                  <a:gd name="T63" fmla="*/ 110108 h 1667542"/>
                  <a:gd name="T64" fmla="*/ 690715 w 1139219"/>
                  <a:gd name="T65" fmla="*/ 354494 h 1667542"/>
                  <a:gd name="T66" fmla="*/ 696745 w 1139219"/>
                  <a:gd name="T67" fmla="*/ 463111 h 1667542"/>
                  <a:gd name="T68" fmla="*/ 987916 w 1139219"/>
                  <a:gd name="T69" fmla="*/ 902867 h 1667542"/>
                  <a:gd name="T70" fmla="*/ 677670 w 1139219"/>
                  <a:gd name="T71" fmla="*/ 660151 h 1667542"/>
                  <a:gd name="T72" fmla="*/ 609085 w 1139219"/>
                  <a:gd name="T73" fmla="*/ 1049499 h 1667542"/>
                  <a:gd name="T74" fmla="*/ 700111 w 1139219"/>
                  <a:gd name="T75" fmla="*/ 1417123 h 1667542"/>
                  <a:gd name="T76" fmla="*/ 852710 w 1139219"/>
                  <a:gd name="T77" fmla="*/ 1232615 h 1667542"/>
                  <a:gd name="T78" fmla="*/ 785808 w 1139219"/>
                  <a:gd name="T79" fmla="*/ 1140012 h 1667542"/>
                  <a:gd name="T80" fmla="*/ 783704 w 1139219"/>
                  <a:gd name="T81" fmla="*/ 941161 h 1667542"/>
                  <a:gd name="T82" fmla="*/ 914843 w 1139219"/>
                  <a:gd name="T83" fmla="*/ 1047410 h 1667542"/>
                  <a:gd name="T84" fmla="*/ 779076 w 1139219"/>
                  <a:gd name="T85" fmla="*/ 766122 h 1667542"/>
                  <a:gd name="T86" fmla="*/ 1018633 w 1139219"/>
                  <a:gd name="T87" fmla="*/ 948124 h 1667542"/>
                  <a:gd name="T88" fmla="*/ 689733 w 1139219"/>
                  <a:gd name="T89" fmla="*/ 578689 h 1667542"/>
                  <a:gd name="T90" fmla="*/ 699270 w 1139219"/>
                  <a:gd name="T91" fmla="*/ 513380 h 1667542"/>
                  <a:gd name="T92" fmla="*/ 922978 w 1139219"/>
                  <a:gd name="T93" fmla="*/ 551257 h 1667542"/>
                  <a:gd name="T94" fmla="*/ 967720 w 1139219"/>
                  <a:gd name="T95" fmla="*/ 475225 h 1667542"/>
                  <a:gd name="T96" fmla="*/ 1096194 w 1139219"/>
                  <a:gd name="T97" fmla="*/ 645669 h 1667542"/>
                  <a:gd name="T98" fmla="*/ 895067 w 1139219"/>
                  <a:gd name="T99" fmla="*/ 427601 h 1667542"/>
                  <a:gd name="T100" fmla="*/ 701514 w 1139219"/>
                  <a:gd name="T101" fmla="*/ 302832 h 1667542"/>
                  <a:gd name="T102" fmla="*/ 895488 w 1139219"/>
                  <a:gd name="T103" fmla="*/ 373990 h 166754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9219" h="1667542">
                    <a:moveTo>
                      <a:pt x="1118916" y="452806"/>
                    </a:moveTo>
                    <a:cubicBezTo>
                      <a:pt x="1117653" y="450160"/>
                      <a:pt x="1115830" y="448071"/>
                      <a:pt x="1114287" y="445565"/>
                    </a:cubicBezTo>
                    <a:cubicBezTo>
                      <a:pt x="1130837" y="428715"/>
                      <a:pt x="1126630" y="403093"/>
                      <a:pt x="1114147" y="381370"/>
                    </a:cubicBezTo>
                    <a:cubicBezTo>
                      <a:pt x="1165481" y="353102"/>
                      <a:pt x="1128734" y="290299"/>
                      <a:pt x="1086517" y="268715"/>
                    </a:cubicBezTo>
                    <a:cubicBezTo>
                      <a:pt x="1080906" y="265791"/>
                      <a:pt x="1074875" y="263842"/>
                      <a:pt x="1068985" y="261614"/>
                    </a:cubicBezTo>
                    <a:cubicBezTo>
                      <a:pt x="1092267" y="148124"/>
                      <a:pt x="964915" y="138933"/>
                      <a:pt x="858881" y="179455"/>
                    </a:cubicBezTo>
                    <a:cubicBezTo>
                      <a:pt x="857899" y="175138"/>
                      <a:pt x="856076" y="171379"/>
                      <a:pt x="853832" y="167897"/>
                    </a:cubicBezTo>
                    <a:cubicBezTo>
                      <a:pt x="855234" y="147149"/>
                      <a:pt x="841349" y="129882"/>
                      <a:pt x="821994" y="117488"/>
                    </a:cubicBezTo>
                    <a:cubicBezTo>
                      <a:pt x="856777" y="113728"/>
                      <a:pt x="893805" y="107601"/>
                      <a:pt x="923539" y="92701"/>
                    </a:cubicBezTo>
                    <a:cubicBezTo>
                      <a:pt x="955798" y="76548"/>
                      <a:pt x="982587" y="37558"/>
                      <a:pt x="967580" y="1213"/>
                    </a:cubicBezTo>
                    <a:cubicBezTo>
                      <a:pt x="966738" y="-597"/>
                      <a:pt x="964214" y="-319"/>
                      <a:pt x="963793" y="1631"/>
                    </a:cubicBezTo>
                    <a:cubicBezTo>
                      <a:pt x="959164" y="22658"/>
                      <a:pt x="960426" y="41318"/>
                      <a:pt x="946962" y="59699"/>
                    </a:cubicBezTo>
                    <a:cubicBezTo>
                      <a:pt x="934619" y="76687"/>
                      <a:pt x="912880" y="85460"/>
                      <a:pt x="893805" y="92701"/>
                    </a:cubicBezTo>
                    <a:cubicBezTo>
                      <a:pt x="866595" y="102867"/>
                      <a:pt x="838404" y="105652"/>
                      <a:pt x="810493" y="111083"/>
                    </a:cubicBezTo>
                    <a:cubicBezTo>
                      <a:pt x="794504" y="103145"/>
                      <a:pt x="776831" y="99525"/>
                      <a:pt x="759019" y="100639"/>
                    </a:cubicBezTo>
                    <a:cubicBezTo>
                      <a:pt x="757616" y="100778"/>
                      <a:pt x="750043" y="103145"/>
                      <a:pt x="743731" y="106209"/>
                    </a:cubicBezTo>
                    <a:lnTo>
                      <a:pt x="742749" y="104399"/>
                    </a:lnTo>
                    <a:cubicBezTo>
                      <a:pt x="721851" y="74181"/>
                      <a:pt x="687348" y="86435"/>
                      <a:pt x="677250" y="111918"/>
                    </a:cubicBezTo>
                    <a:cubicBezTo>
                      <a:pt x="668273" y="89638"/>
                      <a:pt x="648918" y="66940"/>
                      <a:pt x="622971" y="72928"/>
                    </a:cubicBezTo>
                    <a:cubicBezTo>
                      <a:pt x="611610" y="75573"/>
                      <a:pt x="606000" y="83511"/>
                      <a:pt x="604176" y="92980"/>
                    </a:cubicBezTo>
                    <a:cubicBezTo>
                      <a:pt x="601792" y="88245"/>
                      <a:pt x="599267" y="83789"/>
                      <a:pt x="597023" y="80030"/>
                    </a:cubicBezTo>
                    <a:cubicBezTo>
                      <a:pt x="574021" y="43128"/>
                      <a:pt x="511046" y="41596"/>
                      <a:pt x="504735" y="78219"/>
                    </a:cubicBezTo>
                    <a:cubicBezTo>
                      <a:pt x="496881" y="68054"/>
                      <a:pt x="488465" y="59142"/>
                      <a:pt x="480471" y="52458"/>
                    </a:cubicBezTo>
                    <a:cubicBezTo>
                      <a:pt x="465323" y="39646"/>
                      <a:pt x="443303" y="29481"/>
                      <a:pt x="423947" y="38950"/>
                    </a:cubicBezTo>
                    <a:cubicBezTo>
                      <a:pt x="404031" y="48559"/>
                      <a:pt x="394073" y="82257"/>
                      <a:pt x="400244" y="101753"/>
                    </a:cubicBezTo>
                    <a:cubicBezTo>
                      <a:pt x="400665" y="103006"/>
                      <a:pt x="402348" y="102867"/>
                      <a:pt x="402909" y="101753"/>
                    </a:cubicBezTo>
                    <a:cubicBezTo>
                      <a:pt x="412727" y="84068"/>
                      <a:pt x="409080" y="57610"/>
                      <a:pt x="430680" y="47862"/>
                    </a:cubicBezTo>
                    <a:cubicBezTo>
                      <a:pt x="447651" y="40204"/>
                      <a:pt x="468128" y="58167"/>
                      <a:pt x="479349" y="68611"/>
                    </a:cubicBezTo>
                    <a:cubicBezTo>
                      <a:pt x="512309" y="99386"/>
                      <a:pt x="543165" y="161074"/>
                      <a:pt x="509924" y="200761"/>
                    </a:cubicBezTo>
                    <a:cubicBezTo>
                      <a:pt x="505296" y="206331"/>
                      <a:pt x="513150" y="214964"/>
                      <a:pt x="518761" y="210090"/>
                    </a:cubicBezTo>
                    <a:cubicBezTo>
                      <a:pt x="552422" y="181265"/>
                      <a:pt x="540781" y="134616"/>
                      <a:pt x="517919" y="97297"/>
                    </a:cubicBezTo>
                    <a:cubicBezTo>
                      <a:pt x="515815" y="70282"/>
                      <a:pt x="532506" y="58028"/>
                      <a:pt x="560136" y="68889"/>
                    </a:cubicBezTo>
                    <a:cubicBezTo>
                      <a:pt x="583278" y="77941"/>
                      <a:pt x="592255" y="103006"/>
                      <a:pt x="599688" y="124172"/>
                    </a:cubicBezTo>
                    <a:cubicBezTo>
                      <a:pt x="612171" y="159542"/>
                      <a:pt x="640222" y="247967"/>
                      <a:pt x="598005" y="274007"/>
                    </a:cubicBezTo>
                    <a:cubicBezTo>
                      <a:pt x="596743" y="274842"/>
                      <a:pt x="596182" y="275817"/>
                      <a:pt x="595901" y="276931"/>
                    </a:cubicBezTo>
                    <a:cubicBezTo>
                      <a:pt x="591133" y="278045"/>
                      <a:pt x="586644" y="279716"/>
                      <a:pt x="582577" y="282780"/>
                    </a:cubicBezTo>
                    <a:cubicBezTo>
                      <a:pt x="578369" y="285983"/>
                      <a:pt x="580052" y="292249"/>
                      <a:pt x="585102" y="293224"/>
                    </a:cubicBezTo>
                    <a:cubicBezTo>
                      <a:pt x="595761" y="295452"/>
                      <a:pt x="606561" y="292945"/>
                      <a:pt x="617501" y="294755"/>
                    </a:cubicBezTo>
                    <a:cubicBezTo>
                      <a:pt x="632368" y="297262"/>
                      <a:pt x="645552" y="306313"/>
                      <a:pt x="656492" y="316061"/>
                    </a:cubicBezTo>
                    <a:cubicBezTo>
                      <a:pt x="664206" y="322884"/>
                      <a:pt x="669676" y="331378"/>
                      <a:pt x="673463" y="340569"/>
                    </a:cubicBezTo>
                    <a:cubicBezTo>
                      <a:pt x="672762" y="343633"/>
                      <a:pt x="673603" y="347253"/>
                      <a:pt x="676408" y="349621"/>
                    </a:cubicBezTo>
                    <a:cubicBezTo>
                      <a:pt x="680476" y="365634"/>
                      <a:pt x="679073" y="383041"/>
                      <a:pt x="671219" y="397941"/>
                    </a:cubicBezTo>
                    <a:cubicBezTo>
                      <a:pt x="662383" y="388333"/>
                      <a:pt x="651583" y="380256"/>
                      <a:pt x="639100" y="374407"/>
                    </a:cubicBezTo>
                    <a:cubicBezTo>
                      <a:pt x="616379" y="363685"/>
                      <a:pt x="589169" y="362849"/>
                      <a:pt x="566588" y="373572"/>
                    </a:cubicBezTo>
                    <a:cubicBezTo>
                      <a:pt x="551300" y="380813"/>
                      <a:pt x="532506" y="398916"/>
                      <a:pt x="543446" y="415904"/>
                    </a:cubicBezTo>
                    <a:cubicBezTo>
                      <a:pt x="544568" y="417575"/>
                      <a:pt x="547513" y="418272"/>
                      <a:pt x="549056" y="416879"/>
                    </a:cubicBezTo>
                    <a:cubicBezTo>
                      <a:pt x="559435" y="407131"/>
                      <a:pt x="566167" y="396409"/>
                      <a:pt x="579772" y="390143"/>
                    </a:cubicBezTo>
                    <a:cubicBezTo>
                      <a:pt x="597725" y="381927"/>
                      <a:pt x="620587" y="387775"/>
                      <a:pt x="637838" y="394460"/>
                    </a:cubicBezTo>
                    <a:cubicBezTo>
                      <a:pt x="661541" y="403650"/>
                      <a:pt x="677110" y="422171"/>
                      <a:pt x="682439" y="446957"/>
                    </a:cubicBezTo>
                    <a:cubicBezTo>
                      <a:pt x="685525" y="461161"/>
                      <a:pt x="682439" y="475225"/>
                      <a:pt x="680616" y="489151"/>
                    </a:cubicBezTo>
                    <a:cubicBezTo>
                      <a:pt x="669676" y="480238"/>
                      <a:pt x="656772" y="477314"/>
                      <a:pt x="640222" y="484277"/>
                    </a:cubicBezTo>
                    <a:cubicBezTo>
                      <a:pt x="628862" y="489151"/>
                      <a:pt x="635734" y="507114"/>
                      <a:pt x="646954" y="502101"/>
                    </a:cubicBezTo>
                    <a:cubicBezTo>
                      <a:pt x="682720" y="486366"/>
                      <a:pt x="685385" y="536496"/>
                      <a:pt x="679073" y="558080"/>
                    </a:cubicBezTo>
                    <a:cubicBezTo>
                      <a:pt x="676128" y="568385"/>
                      <a:pt x="671639" y="578132"/>
                      <a:pt x="670798" y="588855"/>
                    </a:cubicBezTo>
                    <a:cubicBezTo>
                      <a:pt x="669115" y="609603"/>
                      <a:pt x="682860" y="635922"/>
                      <a:pt x="667432" y="651239"/>
                    </a:cubicBezTo>
                    <a:cubicBezTo>
                      <a:pt x="653687" y="643163"/>
                      <a:pt x="635313" y="645948"/>
                      <a:pt x="620446" y="651379"/>
                    </a:cubicBezTo>
                    <a:cubicBezTo>
                      <a:pt x="618062" y="652214"/>
                      <a:pt x="615958" y="654721"/>
                      <a:pt x="615678" y="657227"/>
                    </a:cubicBezTo>
                    <a:cubicBezTo>
                      <a:pt x="614134" y="673102"/>
                      <a:pt x="643729" y="660012"/>
                      <a:pt x="652565" y="661266"/>
                    </a:cubicBezTo>
                    <a:cubicBezTo>
                      <a:pt x="668694" y="663633"/>
                      <a:pt x="672341" y="682293"/>
                      <a:pt x="672762" y="695661"/>
                    </a:cubicBezTo>
                    <a:cubicBezTo>
                      <a:pt x="673603" y="725043"/>
                      <a:pt x="655931" y="767654"/>
                      <a:pt x="620867" y="756931"/>
                    </a:cubicBezTo>
                    <a:cubicBezTo>
                      <a:pt x="614976" y="755121"/>
                      <a:pt x="610067" y="762084"/>
                      <a:pt x="615116" y="766400"/>
                    </a:cubicBezTo>
                    <a:cubicBezTo>
                      <a:pt x="625916" y="775591"/>
                      <a:pt x="636155" y="776566"/>
                      <a:pt x="645552" y="772806"/>
                    </a:cubicBezTo>
                    <a:cubicBezTo>
                      <a:pt x="630264" y="808454"/>
                      <a:pt x="637277" y="859560"/>
                      <a:pt x="652004" y="898132"/>
                    </a:cubicBezTo>
                    <a:cubicBezTo>
                      <a:pt x="617501" y="925844"/>
                      <a:pt x="599969" y="976113"/>
                      <a:pt x="615257" y="1017889"/>
                    </a:cubicBezTo>
                    <a:cubicBezTo>
                      <a:pt x="609647" y="1020117"/>
                      <a:pt x="604738" y="1023320"/>
                      <a:pt x="601932" y="1028333"/>
                    </a:cubicBezTo>
                    <a:cubicBezTo>
                      <a:pt x="597865" y="1019977"/>
                      <a:pt x="584260" y="1025130"/>
                      <a:pt x="588187" y="1033764"/>
                    </a:cubicBezTo>
                    <a:cubicBezTo>
                      <a:pt x="603615" y="1067323"/>
                      <a:pt x="599969" y="1104921"/>
                      <a:pt x="611189" y="1139873"/>
                    </a:cubicBezTo>
                    <a:cubicBezTo>
                      <a:pt x="623251" y="1177332"/>
                      <a:pt x="645973" y="1212423"/>
                      <a:pt x="663084" y="1247654"/>
                    </a:cubicBezTo>
                    <a:cubicBezTo>
                      <a:pt x="683842" y="1290544"/>
                      <a:pt x="690995" y="1332319"/>
                      <a:pt x="689733" y="1379386"/>
                    </a:cubicBezTo>
                    <a:cubicBezTo>
                      <a:pt x="688891" y="1407097"/>
                      <a:pt x="683000" y="1449012"/>
                      <a:pt x="638679" y="1443720"/>
                    </a:cubicBezTo>
                    <a:cubicBezTo>
                      <a:pt x="623391" y="1441910"/>
                      <a:pt x="620446" y="1437314"/>
                      <a:pt x="610348" y="1437036"/>
                    </a:cubicBezTo>
                    <a:cubicBezTo>
                      <a:pt x="616799" y="1423529"/>
                      <a:pt x="621147" y="1408629"/>
                      <a:pt x="622550" y="1392754"/>
                    </a:cubicBezTo>
                    <a:cubicBezTo>
                      <a:pt x="626477" y="1350143"/>
                      <a:pt x="596182" y="1306279"/>
                      <a:pt x="578931" y="1269656"/>
                    </a:cubicBezTo>
                    <a:cubicBezTo>
                      <a:pt x="561679" y="1233033"/>
                      <a:pt x="555648" y="1189586"/>
                      <a:pt x="525212" y="1161039"/>
                    </a:cubicBezTo>
                    <a:cubicBezTo>
                      <a:pt x="518901" y="1155052"/>
                      <a:pt x="509644" y="1166192"/>
                      <a:pt x="516657" y="1171483"/>
                    </a:cubicBezTo>
                    <a:cubicBezTo>
                      <a:pt x="543726" y="1191814"/>
                      <a:pt x="550879" y="1223842"/>
                      <a:pt x="563082" y="1252806"/>
                    </a:cubicBezTo>
                    <a:cubicBezTo>
                      <a:pt x="577107" y="1286226"/>
                      <a:pt x="594639" y="1315052"/>
                      <a:pt x="602634" y="1351257"/>
                    </a:cubicBezTo>
                    <a:cubicBezTo>
                      <a:pt x="622129" y="1439125"/>
                      <a:pt x="570375" y="1472824"/>
                      <a:pt x="501649" y="1499003"/>
                    </a:cubicBezTo>
                    <a:cubicBezTo>
                      <a:pt x="561959" y="1426175"/>
                      <a:pt x="542744" y="1247654"/>
                      <a:pt x="485800" y="1192650"/>
                    </a:cubicBezTo>
                    <a:cubicBezTo>
                      <a:pt x="480190" y="1187219"/>
                      <a:pt x="471494" y="1195852"/>
                      <a:pt x="475982" y="1201840"/>
                    </a:cubicBezTo>
                    <a:cubicBezTo>
                      <a:pt x="539659" y="1288733"/>
                      <a:pt x="558593" y="1513485"/>
                      <a:pt x="411465" y="1515295"/>
                    </a:cubicBezTo>
                    <a:cubicBezTo>
                      <a:pt x="484258" y="1451240"/>
                      <a:pt x="503332" y="1269516"/>
                      <a:pt x="433485" y="1221475"/>
                    </a:cubicBezTo>
                    <a:lnTo>
                      <a:pt x="432503" y="1222171"/>
                    </a:lnTo>
                    <a:cubicBezTo>
                      <a:pt x="451157" y="1273833"/>
                      <a:pt x="464762" y="1313659"/>
                      <a:pt x="458871" y="1370474"/>
                    </a:cubicBezTo>
                    <a:cubicBezTo>
                      <a:pt x="453682" y="1419490"/>
                      <a:pt x="419179" y="1525182"/>
                      <a:pt x="353539" y="1524068"/>
                    </a:cubicBezTo>
                    <a:cubicBezTo>
                      <a:pt x="407397" y="1456114"/>
                      <a:pt x="441900" y="1298481"/>
                      <a:pt x="353819" y="1248211"/>
                    </a:cubicBezTo>
                    <a:cubicBezTo>
                      <a:pt x="347789" y="1244730"/>
                      <a:pt x="342739" y="1254199"/>
                      <a:pt x="347648" y="1258237"/>
                    </a:cubicBezTo>
                    <a:cubicBezTo>
                      <a:pt x="391268" y="1294721"/>
                      <a:pt x="391128" y="1370196"/>
                      <a:pt x="383554" y="1421301"/>
                    </a:cubicBezTo>
                    <a:cubicBezTo>
                      <a:pt x="375559" y="1476026"/>
                      <a:pt x="338251" y="1521144"/>
                      <a:pt x="297998" y="1556514"/>
                    </a:cubicBezTo>
                    <a:cubicBezTo>
                      <a:pt x="211740" y="1631988"/>
                      <a:pt x="110475" y="1642850"/>
                      <a:pt x="1637" y="1654269"/>
                    </a:cubicBezTo>
                    <a:cubicBezTo>
                      <a:pt x="-46" y="1654547"/>
                      <a:pt x="-748" y="1657193"/>
                      <a:pt x="1076" y="1657750"/>
                    </a:cubicBezTo>
                    <a:cubicBezTo>
                      <a:pt x="118190" y="1694791"/>
                      <a:pt x="262653" y="1620709"/>
                      <a:pt x="342318" y="1536740"/>
                    </a:cubicBezTo>
                    <a:cubicBezTo>
                      <a:pt x="363918" y="1540361"/>
                      <a:pt x="383133" y="1535069"/>
                      <a:pt x="400104" y="1523790"/>
                    </a:cubicBezTo>
                    <a:cubicBezTo>
                      <a:pt x="400805" y="1524764"/>
                      <a:pt x="401787" y="1525600"/>
                      <a:pt x="403330" y="1526018"/>
                    </a:cubicBezTo>
                    <a:cubicBezTo>
                      <a:pt x="443724" y="1536879"/>
                      <a:pt x="473879" y="1527410"/>
                      <a:pt x="495338" y="1505687"/>
                    </a:cubicBezTo>
                    <a:cubicBezTo>
                      <a:pt x="544287" y="1508193"/>
                      <a:pt x="585242" y="1482015"/>
                      <a:pt x="606701" y="1442884"/>
                    </a:cubicBezTo>
                    <a:cubicBezTo>
                      <a:pt x="612732" y="1461127"/>
                      <a:pt x="648217" y="1461266"/>
                      <a:pt x="663645" y="1459455"/>
                    </a:cubicBezTo>
                    <a:cubicBezTo>
                      <a:pt x="678512" y="1457646"/>
                      <a:pt x="687909" y="1446645"/>
                      <a:pt x="693940" y="1432998"/>
                    </a:cubicBezTo>
                    <a:cubicBezTo>
                      <a:pt x="743170" y="1449708"/>
                      <a:pt x="767013" y="1429656"/>
                      <a:pt x="775990" y="1393590"/>
                    </a:cubicBezTo>
                    <a:lnTo>
                      <a:pt x="777673" y="1393450"/>
                    </a:lnTo>
                    <a:cubicBezTo>
                      <a:pt x="829848" y="1380221"/>
                      <a:pt x="867577" y="1328420"/>
                      <a:pt x="871785" y="1275783"/>
                    </a:cubicBezTo>
                    <a:cubicBezTo>
                      <a:pt x="917788" y="1289429"/>
                      <a:pt x="947242" y="1230108"/>
                      <a:pt x="958884" y="1193068"/>
                    </a:cubicBezTo>
                    <a:cubicBezTo>
                      <a:pt x="968982" y="1160622"/>
                      <a:pt x="961128" y="1127341"/>
                      <a:pt x="945419" y="1096288"/>
                    </a:cubicBezTo>
                    <a:cubicBezTo>
                      <a:pt x="970806" y="1107427"/>
                      <a:pt x="998155" y="1101440"/>
                      <a:pt x="1022420" y="1063981"/>
                    </a:cubicBezTo>
                    <a:cubicBezTo>
                      <a:pt x="1044580" y="1029865"/>
                      <a:pt x="1039531" y="992684"/>
                      <a:pt x="1022980" y="958011"/>
                    </a:cubicBezTo>
                    <a:cubicBezTo>
                      <a:pt x="1106433" y="970683"/>
                      <a:pt x="1076839" y="835051"/>
                      <a:pt x="1058044" y="783807"/>
                    </a:cubicBezTo>
                    <a:cubicBezTo>
                      <a:pt x="1089883" y="780465"/>
                      <a:pt x="1112464" y="756653"/>
                      <a:pt x="1112604" y="721283"/>
                    </a:cubicBezTo>
                    <a:cubicBezTo>
                      <a:pt x="1112745" y="698724"/>
                      <a:pt x="1107134" y="679090"/>
                      <a:pt x="1097878" y="661683"/>
                    </a:cubicBezTo>
                    <a:cubicBezTo>
                      <a:pt x="1135887" y="638011"/>
                      <a:pt x="1130557" y="590247"/>
                      <a:pt x="1112604" y="552510"/>
                    </a:cubicBezTo>
                    <a:cubicBezTo>
                      <a:pt x="1152437" y="535521"/>
                      <a:pt x="1132941" y="481910"/>
                      <a:pt x="1118916" y="452806"/>
                    </a:cubicBezTo>
                    <a:close/>
                    <a:moveTo>
                      <a:pt x="1080485" y="282501"/>
                    </a:moveTo>
                    <a:cubicBezTo>
                      <a:pt x="1087078" y="286261"/>
                      <a:pt x="1093810" y="290160"/>
                      <a:pt x="1100542" y="293920"/>
                    </a:cubicBezTo>
                    <a:cubicBezTo>
                      <a:pt x="1125648" y="311187"/>
                      <a:pt x="1126069" y="334860"/>
                      <a:pt x="1102506" y="364520"/>
                    </a:cubicBezTo>
                    <a:cubicBezTo>
                      <a:pt x="1095773" y="356862"/>
                      <a:pt x="1087919" y="350317"/>
                      <a:pt x="1080205" y="346279"/>
                    </a:cubicBezTo>
                    <a:cubicBezTo>
                      <a:pt x="1007693" y="308263"/>
                      <a:pt x="923118" y="296287"/>
                      <a:pt x="840087" y="292249"/>
                    </a:cubicBezTo>
                    <a:cubicBezTo>
                      <a:pt x="889737" y="272057"/>
                      <a:pt x="938266" y="261753"/>
                      <a:pt x="992545" y="263981"/>
                    </a:cubicBezTo>
                    <a:cubicBezTo>
                      <a:pt x="1009937" y="264677"/>
                      <a:pt x="1027188" y="267462"/>
                      <a:pt x="1044159" y="270804"/>
                    </a:cubicBezTo>
                    <a:cubicBezTo>
                      <a:pt x="1056642" y="273450"/>
                      <a:pt x="1068844" y="277349"/>
                      <a:pt x="1080485" y="282501"/>
                    </a:cubicBezTo>
                    <a:close/>
                    <a:moveTo>
                      <a:pt x="1106854" y="434564"/>
                    </a:moveTo>
                    <a:cubicBezTo>
                      <a:pt x="1077400" y="399472"/>
                      <a:pt x="1022700" y="387219"/>
                      <a:pt x="980623" y="377889"/>
                    </a:cubicBezTo>
                    <a:cubicBezTo>
                      <a:pt x="938687" y="368419"/>
                      <a:pt x="896470" y="362849"/>
                      <a:pt x="856637" y="345582"/>
                    </a:cubicBezTo>
                    <a:cubicBezTo>
                      <a:pt x="837843" y="337366"/>
                      <a:pt x="821152" y="322188"/>
                      <a:pt x="803480" y="309098"/>
                    </a:cubicBezTo>
                    <a:cubicBezTo>
                      <a:pt x="851728" y="310212"/>
                      <a:pt x="900117" y="313694"/>
                      <a:pt x="947803" y="320099"/>
                    </a:cubicBezTo>
                    <a:cubicBezTo>
                      <a:pt x="972068" y="323441"/>
                      <a:pt x="1054678" y="344190"/>
                      <a:pt x="1093249" y="377610"/>
                    </a:cubicBezTo>
                    <a:cubicBezTo>
                      <a:pt x="1093670" y="382066"/>
                      <a:pt x="1097036" y="386244"/>
                      <a:pt x="1101805" y="386244"/>
                    </a:cubicBezTo>
                    <a:cubicBezTo>
                      <a:pt x="1114287" y="400447"/>
                      <a:pt x="1118214" y="416740"/>
                      <a:pt x="1106854" y="434564"/>
                    </a:cubicBezTo>
                    <a:close/>
                    <a:moveTo>
                      <a:pt x="858601" y="191849"/>
                    </a:moveTo>
                    <a:cubicBezTo>
                      <a:pt x="919332" y="164416"/>
                      <a:pt x="1063655" y="149934"/>
                      <a:pt x="1051453" y="255347"/>
                    </a:cubicBezTo>
                    <a:cubicBezTo>
                      <a:pt x="978940" y="234738"/>
                      <a:pt x="888335" y="249499"/>
                      <a:pt x="827604" y="283754"/>
                    </a:cubicBezTo>
                    <a:cubicBezTo>
                      <a:pt x="824378" y="285565"/>
                      <a:pt x="824378" y="289185"/>
                      <a:pt x="825921" y="291831"/>
                    </a:cubicBezTo>
                    <a:cubicBezTo>
                      <a:pt x="807688" y="291135"/>
                      <a:pt x="789595" y="290578"/>
                      <a:pt x="771642" y="290439"/>
                    </a:cubicBezTo>
                    <a:cubicBezTo>
                      <a:pt x="767715" y="288907"/>
                      <a:pt x="763788" y="287654"/>
                      <a:pt x="759580" y="286818"/>
                    </a:cubicBezTo>
                    <a:cubicBezTo>
                      <a:pt x="754671" y="285843"/>
                      <a:pt x="748219" y="285286"/>
                      <a:pt x="741206" y="285286"/>
                    </a:cubicBezTo>
                    <a:cubicBezTo>
                      <a:pt x="772343" y="243093"/>
                      <a:pt x="809792" y="213850"/>
                      <a:pt x="858601" y="191849"/>
                    </a:cubicBezTo>
                    <a:close/>
                    <a:moveTo>
                      <a:pt x="762665" y="165112"/>
                    </a:moveTo>
                    <a:cubicBezTo>
                      <a:pt x="775429" y="161074"/>
                      <a:pt x="786229" y="158150"/>
                      <a:pt x="801096" y="159821"/>
                    </a:cubicBezTo>
                    <a:cubicBezTo>
                      <a:pt x="812877" y="161213"/>
                      <a:pt x="830129" y="165391"/>
                      <a:pt x="838684" y="175417"/>
                    </a:cubicBezTo>
                    <a:cubicBezTo>
                      <a:pt x="837702" y="178202"/>
                      <a:pt x="836721" y="180848"/>
                      <a:pt x="834898" y="183633"/>
                    </a:cubicBezTo>
                    <a:cubicBezTo>
                      <a:pt x="833495" y="186000"/>
                      <a:pt x="833214" y="188089"/>
                      <a:pt x="833916" y="189899"/>
                    </a:cubicBezTo>
                    <a:cubicBezTo>
                      <a:pt x="804742" y="203824"/>
                      <a:pt x="778514" y="221370"/>
                      <a:pt x="759299" y="241561"/>
                    </a:cubicBezTo>
                    <a:cubicBezTo>
                      <a:pt x="764770" y="218167"/>
                      <a:pt x="765751" y="190874"/>
                      <a:pt x="762665" y="165112"/>
                    </a:cubicBezTo>
                    <a:close/>
                    <a:moveTo>
                      <a:pt x="757336" y="116096"/>
                    </a:moveTo>
                    <a:cubicBezTo>
                      <a:pt x="771502" y="115121"/>
                      <a:pt x="785668" y="117906"/>
                      <a:pt x="799132" y="121944"/>
                    </a:cubicBezTo>
                    <a:cubicBezTo>
                      <a:pt x="816103" y="127096"/>
                      <a:pt x="833214" y="139072"/>
                      <a:pt x="838825" y="154390"/>
                    </a:cubicBezTo>
                    <a:cubicBezTo>
                      <a:pt x="829287" y="149238"/>
                      <a:pt x="817926" y="146592"/>
                      <a:pt x="807548" y="145199"/>
                    </a:cubicBezTo>
                    <a:cubicBezTo>
                      <a:pt x="795766" y="143667"/>
                      <a:pt x="773325" y="143528"/>
                      <a:pt x="760842" y="152023"/>
                    </a:cubicBezTo>
                    <a:cubicBezTo>
                      <a:pt x="758458" y="139490"/>
                      <a:pt x="755232" y="127514"/>
                      <a:pt x="750183" y="117070"/>
                    </a:cubicBezTo>
                    <a:cubicBezTo>
                      <a:pt x="752567" y="116792"/>
                      <a:pt x="755092" y="116235"/>
                      <a:pt x="757336" y="116096"/>
                    </a:cubicBezTo>
                    <a:close/>
                    <a:moveTo>
                      <a:pt x="688330" y="114564"/>
                    </a:moveTo>
                    <a:cubicBezTo>
                      <a:pt x="696885" y="90195"/>
                      <a:pt x="719747" y="103285"/>
                      <a:pt x="728864" y="114425"/>
                    </a:cubicBezTo>
                    <a:cubicBezTo>
                      <a:pt x="739944" y="127932"/>
                      <a:pt x="742329" y="147845"/>
                      <a:pt x="744292" y="164416"/>
                    </a:cubicBezTo>
                    <a:cubicBezTo>
                      <a:pt x="748079" y="196444"/>
                      <a:pt x="744292" y="229307"/>
                      <a:pt x="737420" y="260639"/>
                    </a:cubicBezTo>
                    <a:cubicBezTo>
                      <a:pt x="736858" y="263563"/>
                      <a:pt x="738121" y="265652"/>
                      <a:pt x="740225" y="267184"/>
                    </a:cubicBezTo>
                    <a:cubicBezTo>
                      <a:pt x="736718" y="273171"/>
                      <a:pt x="733773" y="279159"/>
                      <a:pt x="731529" y="285286"/>
                    </a:cubicBezTo>
                    <a:cubicBezTo>
                      <a:pt x="716522" y="285983"/>
                      <a:pt x="699971" y="288907"/>
                      <a:pt x="687208" y="294895"/>
                    </a:cubicBezTo>
                    <a:cubicBezTo>
                      <a:pt x="710210" y="251448"/>
                      <a:pt x="697867" y="178620"/>
                      <a:pt x="684403" y="132110"/>
                    </a:cubicBezTo>
                    <a:cubicBezTo>
                      <a:pt x="685104" y="126261"/>
                      <a:pt x="686226" y="120552"/>
                      <a:pt x="688330" y="114564"/>
                    </a:cubicBezTo>
                    <a:close/>
                    <a:moveTo>
                      <a:pt x="664907" y="303250"/>
                    </a:moveTo>
                    <a:cubicBezTo>
                      <a:pt x="651723" y="290856"/>
                      <a:pt x="632368" y="279020"/>
                      <a:pt x="613714" y="276235"/>
                    </a:cubicBezTo>
                    <a:cubicBezTo>
                      <a:pt x="653266" y="243232"/>
                      <a:pt x="635033" y="162049"/>
                      <a:pt x="612592" y="110108"/>
                    </a:cubicBezTo>
                    <a:cubicBezTo>
                      <a:pt x="619324" y="83650"/>
                      <a:pt x="639661" y="81701"/>
                      <a:pt x="657193" y="106766"/>
                    </a:cubicBezTo>
                    <a:cubicBezTo>
                      <a:pt x="670097" y="125286"/>
                      <a:pt x="673884" y="152719"/>
                      <a:pt x="677670" y="174024"/>
                    </a:cubicBezTo>
                    <a:cubicBezTo>
                      <a:pt x="684122" y="210926"/>
                      <a:pt x="691836" y="273728"/>
                      <a:pt x="664907" y="303250"/>
                    </a:cubicBezTo>
                    <a:close/>
                    <a:moveTo>
                      <a:pt x="674445" y="401422"/>
                    </a:moveTo>
                    <a:cubicBezTo>
                      <a:pt x="686787" y="386522"/>
                      <a:pt x="691696" y="370648"/>
                      <a:pt x="690715" y="354494"/>
                    </a:cubicBezTo>
                    <a:cubicBezTo>
                      <a:pt x="769398" y="378446"/>
                      <a:pt x="853551" y="425791"/>
                      <a:pt x="922417" y="468124"/>
                    </a:cubicBezTo>
                    <a:cubicBezTo>
                      <a:pt x="980062" y="503633"/>
                      <a:pt x="1038689" y="563093"/>
                      <a:pt x="1073613" y="627427"/>
                    </a:cubicBezTo>
                    <a:cubicBezTo>
                      <a:pt x="1061270" y="614616"/>
                      <a:pt x="1046965" y="602919"/>
                      <a:pt x="1031256" y="592336"/>
                    </a:cubicBezTo>
                    <a:cubicBezTo>
                      <a:pt x="975855" y="554738"/>
                      <a:pt x="910916" y="528837"/>
                      <a:pt x="852149" y="496809"/>
                    </a:cubicBezTo>
                    <a:cubicBezTo>
                      <a:pt x="815261" y="476618"/>
                      <a:pt x="741066" y="440830"/>
                      <a:pt x="696745" y="463111"/>
                    </a:cubicBezTo>
                    <a:cubicBezTo>
                      <a:pt x="697447" y="440691"/>
                      <a:pt x="689171" y="418968"/>
                      <a:pt x="674445" y="401422"/>
                    </a:cubicBezTo>
                    <a:close/>
                    <a:moveTo>
                      <a:pt x="677670" y="660151"/>
                    </a:moveTo>
                    <a:cubicBezTo>
                      <a:pt x="686787" y="654581"/>
                      <a:pt x="688751" y="641492"/>
                      <a:pt x="688751" y="627010"/>
                    </a:cubicBezTo>
                    <a:cubicBezTo>
                      <a:pt x="728163" y="583702"/>
                      <a:pt x="833495" y="697750"/>
                      <a:pt x="860564" y="724207"/>
                    </a:cubicBezTo>
                    <a:cubicBezTo>
                      <a:pt x="911056" y="773781"/>
                      <a:pt x="973190" y="831292"/>
                      <a:pt x="987916" y="902867"/>
                    </a:cubicBezTo>
                    <a:cubicBezTo>
                      <a:pt x="973610" y="885460"/>
                      <a:pt x="958463" y="869725"/>
                      <a:pt x="945139" y="856914"/>
                    </a:cubicBezTo>
                    <a:cubicBezTo>
                      <a:pt x="892262" y="806226"/>
                      <a:pt x="795626" y="731588"/>
                      <a:pt x="719046" y="729917"/>
                    </a:cubicBezTo>
                    <a:cubicBezTo>
                      <a:pt x="701935" y="729499"/>
                      <a:pt x="688050" y="732702"/>
                      <a:pt x="676829" y="738272"/>
                    </a:cubicBezTo>
                    <a:cubicBezTo>
                      <a:pt x="681598" y="728803"/>
                      <a:pt x="684964" y="719194"/>
                      <a:pt x="686366" y="711814"/>
                    </a:cubicBezTo>
                    <a:cubicBezTo>
                      <a:pt x="689592" y="694686"/>
                      <a:pt x="688330" y="674634"/>
                      <a:pt x="677670" y="660151"/>
                    </a:cubicBezTo>
                    <a:close/>
                    <a:moveTo>
                      <a:pt x="700111" y="1417123"/>
                    </a:moveTo>
                    <a:cubicBezTo>
                      <a:pt x="703618" y="1404312"/>
                      <a:pt x="705020" y="1391083"/>
                      <a:pt x="705862" y="1381614"/>
                    </a:cubicBezTo>
                    <a:cubicBezTo>
                      <a:pt x="710771" y="1324660"/>
                      <a:pt x="695764" y="1274112"/>
                      <a:pt x="668975" y="1224120"/>
                    </a:cubicBezTo>
                    <a:cubicBezTo>
                      <a:pt x="653126" y="1194460"/>
                      <a:pt x="636856" y="1165913"/>
                      <a:pt x="624514" y="1134582"/>
                    </a:cubicBezTo>
                    <a:cubicBezTo>
                      <a:pt x="613433" y="1106731"/>
                      <a:pt x="615537" y="1077488"/>
                      <a:pt x="609085" y="1049499"/>
                    </a:cubicBezTo>
                    <a:cubicBezTo>
                      <a:pt x="644570" y="1034181"/>
                      <a:pt x="669255" y="1039334"/>
                      <a:pt x="682720" y="1065513"/>
                    </a:cubicBezTo>
                    <a:cubicBezTo>
                      <a:pt x="691275" y="1079020"/>
                      <a:pt x="698709" y="1092946"/>
                      <a:pt x="705301" y="1107567"/>
                    </a:cubicBezTo>
                    <a:cubicBezTo>
                      <a:pt x="716662" y="1131518"/>
                      <a:pt x="726199" y="1156583"/>
                      <a:pt x="735456" y="1181509"/>
                    </a:cubicBezTo>
                    <a:cubicBezTo>
                      <a:pt x="744713" y="1206714"/>
                      <a:pt x="751726" y="1232476"/>
                      <a:pt x="758178" y="1258376"/>
                    </a:cubicBezTo>
                    <a:cubicBezTo>
                      <a:pt x="766172" y="1290404"/>
                      <a:pt x="800254" y="1449708"/>
                      <a:pt x="700111" y="1417123"/>
                    </a:cubicBezTo>
                    <a:close/>
                    <a:moveTo>
                      <a:pt x="779917" y="1374512"/>
                    </a:moveTo>
                    <a:cubicBezTo>
                      <a:pt x="788473" y="1297367"/>
                      <a:pt x="750604" y="1174268"/>
                      <a:pt x="737840" y="1141962"/>
                    </a:cubicBezTo>
                    <a:cubicBezTo>
                      <a:pt x="734194" y="1132632"/>
                      <a:pt x="729425" y="1120378"/>
                      <a:pt x="723815" y="1107010"/>
                    </a:cubicBezTo>
                    <a:cubicBezTo>
                      <a:pt x="744713" y="1126505"/>
                      <a:pt x="769538" y="1143355"/>
                      <a:pt x="788333" y="1158951"/>
                    </a:cubicBezTo>
                    <a:cubicBezTo>
                      <a:pt x="813859" y="1179978"/>
                      <a:pt x="837843" y="1202815"/>
                      <a:pt x="852710" y="1232615"/>
                    </a:cubicBezTo>
                    <a:cubicBezTo>
                      <a:pt x="879358" y="1285809"/>
                      <a:pt x="829989" y="1354738"/>
                      <a:pt x="779917" y="1374512"/>
                    </a:cubicBezTo>
                    <a:close/>
                    <a:moveTo>
                      <a:pt x="873187" y="1261997"/>
                    </a:moveTo>
                    <a:lnTo>
                      <a:pt x="872626" y="1261857"/>
                    </a:lnTo>
                    <a:cubicBezTo>
                      <a:pt x="872065" y="1246401"/>
                      <a:pt x="868699" y="1231083"/>
                      <a:pt x="861406" y="1217019"/>
                    </a:cubicBezTo>
                    <a:cubicBezTo>
                      <a:pt x="845276" y="1185269"/>
                      <a:pt x="812877" y="1161597"/>
                      <a:pt x="785808" y="1140012"/>
                    </a:cubicBezTo>
                    <a:cubicBezTo>
                      <a:pt x="756915" y="1117036"/>
                      <a:pt x="731108" y="1092388"/>
                      <a:pt x="704600" y="1067602"/>
                    </a:cubicBezTo>
                    <a:cubicBezTo>
                      <a:pt x="689592" y="1041422"/>
                      <a:pt x="670658" y="1018864"/>
                      <a:pt x="647796" y="1014965"/>
                    </a:cubicBezTo>
                    <a:cubicBezTo>
                      <a:pt x="641204" y="1013850"/>
                      <a:pt x="634893" y="1013850"/>
                      <a:pt x="628862" y="1014407"/>
                    </a:cubicBezTo>
                    <a:cubicBezTo>
                      <a:pt x="612732" y="956061"/>
                      <a:pt x="663645" y="860535"/>
                      <a:pt x="746396" y="910804"/>
                    </a:cubicBezTo>
                    <a:cubicBezTo>
                      <a:pt x="759580" y="918881"/>
                      <a:pt x="771922" y="931135"/>
                      <a:pt x="783704" y="941161"/>
                    </a:cubicBezTo>
                    <a:cubicBezTo>
                      <a:pt x="818207" y="970265"/>
                      <a:pt x="851167" y="1001039"/>
                      <a:pt x="881322" y="1034599"/>
                    </a:cubicBezTo>
                    <a:cubicBezTo>
                      <a:pt x="910215" y="1066627"/>
                      <a:pt x="933778" y="1103528"/>
                      <a:pt x="943035" y="1145861"/>
                    </a:cubicBezTo>
                    <a:cubicBezTo>
                      <a:pt x="948505" y="1171483"/>
                      <a:pt x="919612" y="1283720"/>
                      <a:pt x="873187" y="1261997"/>
                    </a:cubicBezTo>
                    <a:close/>
                    <a:moveTo>
                      <a:pt x="940791" y="1072058"/>
                    </a:moveTo>
                    <a:cubicBezTo>
                      <a:pt x="931113" y="1065652"/>
                      <a:pt x="922838" y="1056740"/>
                      <a:pt x="914843" y="1047410"/>
                    </a:cubicBezTo>
                    <a:cubicBezTo>
                      <a:pt x="900537" y="1028750"/>
                      <a:pt x="885109" y="1011901"/>
                      <a:pt x="871504" y="997558"/>
                    </a:cubicBezTo>
                    <a:cubicBezTo>
                      <a:pt x="836861" y="960935"/>
                      <a:pt x="760562" y="872928"/>
                      <a:pt x="703057" y="877106"/>
                    </a:cubicBezTo>
                    <a:cubicBezTo>
                      <a:pt x="689452" y="878080"/>
                      <a:pt x="676829" y="882397"/>
                      <a:pt x="665328" y="888803"/>
                    </a:cubicBezTo>
                    <a:cubicBezTo>
                      <a:pt x="659017" y="867218"/>
                      <a:pt x="654108" y="846052"/>
                      <a:pt x="652144" y="823494"/>
                    </a:cubicBezTo>
                    <a:cubicBezTo>
                      <a:pt x="645271" y="740500"/>
                      <a:pt x="728724" y="743842"/>
                      <a:pt x="779076" y="766122"/>
                    </a:cubicBezTo>
                    <a:cubicBezTo>
                      <a:pt x="821573" y="784921"/>
                      <a:pt x="862388" y="812771"/>
                      <a:pt x="899135" y="841179"/>
                    </a:cubicBezTo>
                    <a:cubicBezTo>
                      <a:pt x="943035" y="875156"/>
                      <a:pt x="980904" y="917071"/>
                      <a:pt x="1004607" y="967201"/>
                    </a:cubicBezTo>
                    <a:cubicBezTo>
                      <a:pt x="1009937" y="979316"/>
                      <a:pt x="1013443" y="991988"/>
                      <a:pt x="1014846" y="1005217"/>
                    </a:cubicBezTo>
                    <a:cubicBezTo>
                      <a:pt x="1019895" y="1037106"/>
                      <a:pt x="991283" y="1106174"/>
                      <a:pt x="940791" y="1072058"/>
                    </a:cubicBezTo>
                    <a:close/>
                    <a:moveTo>
                      <a:pt x="1018633" y="948124"/>
                    </a:moveTo>
                    <a:cubicBezTo>
                      <a:pt x="1013864" y="939351"/>
                      <a:pt x="1008534" y="930578"/>
                      <a:pt x="1002644" y="922223"/>
                    </a:cubicBezTo>
                    <a:cubicBezTo>
                      <a:pt x="1003345" y="921248"/>
                      <a:pt x="1004046" y="920273"/>
                      <a:pt x="1004046" y="918881"/>
                    </a:cubicBezTo>
                    <a:cubicBezTo>
                      <a:pt x="1005168" y="821683"/>
                      <a:pt x="889878" y="731031"/>
                      <a:pt x="823958" y="672545"/>
                    </a:cubicBezTo>
                    <a:cubicBezTo>
                      <a:pt x="813018" y="662797"/>
                      <a:pt x="713997" y="583842"/>
                      <a:pt x="688330" y="609742"/>
                    </a:cubicBezTo>
                    <a:cubicBezTo>
                      <a:pt x="687769" y="597210"/>
                      <a:pt x="687068" y="585652"/>
                      <a:pt x="689733" y="578689"/>
                    </a:cubicBezTo>
                    <a:cubicBezTo>
                      <a:pt x="694642" y="565600"/>
                      <a:pt x="701514" y="548750"/>
                      <a:pt x="702356" y="532876"/>
                    </a:cubicBezTo>
                    <a:cubicBezTo>
                      <a:pt x="834617" y="530648"/>
                      <a:pt x="935181" y="625617"/>
                      <a:pt x="1006010" y="727132"/>
                    </a:cubicBezTo>
                    <a:cubicBezTo>
                      <a:pt x="1034342" y="767654"/>
                      <a:pt x="1117794" y="939351"/>
                      <a:pt x="1018633" y="948124"/>
                    </a:cubicBezTo>
                    <a:close/>
                    <a:moveTo>
                      <a:pt x="1051453" y="766540"/>
                    </a:moveTo>
                    <a:cubicBezTo>
                      <a:pt x="992686" y="637175"/>
                      <a:pt x="846258" y="509481"/>
                      <a:pt x="699270" y="513380"/>
                    </a:cubicBezTo>
                    <a:cubicBezTo>
                      <a:pt x="698428" y="511292"/>
                      <a:pt x="697727" y="509342"/>
                      <a:pt x="696465" y="507392"/>
                    </a:cubicBezTo>
                    <a:cubicBezTo>
                      <a:pt x="693940" y="503493"/>
                      <a:pt x="691275" y="500012"/>
                      <a:pt x="688470" y="496809"/>
                    </a:cubicBezTo>
                    <a:cubicBezTo>
                      <a:pt x="692117" y="489290"/>
                      <a:pt x="694361" y="481770"/>
                      <a:pt x="695623" y="474111"/>
                    </a:cubicBezTo>
                    <a:cubicBezTo>
                      <a:pt x="716942" y="457958"/>
                      <a:pt x="793101" y="486226"/>
                      <a:pt x="807688" y="491936"/>
                    </a:cubicBezTo>
                    <a:cubicBezTo>
                      <a:pt x="847661" y="507392"/>
                      <a:pt x="884408" y="532458"/>
                      <a:pt x="922978" y="551257"/>
                    </a:cubicBezTo>
                    <a:cubicBezTo>
                      <a:pt x="956499" y="567688"/>
                      <a:pt x="989880" y="584120"/>
                      <a:pt x="1020877" y="605008"/>
                    </a:cubicBezTo>
                    <a:cubicBezTo>
                      <a:pt x="1037567" y="616287"/>
                      <a:pt x="1052154" y="630212"/>
                      <a:pt x="1065618" y="645252"/>
                    </a:cubicBezTo>
                    <a:cubicBezTo>
                      <a:pt x="1086517" y="668646"/>
                      <a:pt x="1126349" y="763058"/>
                      <a:pt x="1051453" y="766540"/>
                    </a:cubicBezTo>
                    <a:close/>
                    <a:moveTo>
                      <a:pt x="1096194" y="645669"/>
                    </a:moveTo>
                    <a:cubicBezTo>
                      <a:pt x="1083291" y="578411"/>
                      <a:pt x="1015687" y="515191"/>
                      <a:pt x="967720" y="475225"/>
                    </a:cubicBezTo>
                    <a:cubicBezTo>
                      <a:pt x="956640" y="465896"/>
                      <a:pt x="944718" y="457541"/>
                      <a:pt x="932375" y="449603"/>
                    </a:cubicBezTo>
                    <a:cubicBezTo>
                      <a:pt x="952292" y="451831"/>
                      <a:pt x="972068" y="454338"/>
                      <a:pt x="991002" y="462136"/>
                    </a:cubicBezTo>
                    <a:cubicBezTo>
                      <a:pt x="1014846" y="471883"/>
                      <a:pt x="1036025" y="487062"/>
                      <a:pt x="1055801" y="503493"/>
                    </a:cubicBezTo>
                    <a:cubicBezTo>
                      <a:pt x="1077821" y="521736"/>
                      <a:pt x="1096054" y="546662"/>
                      <a:pt x="1107415" y="572701"/>
                    </a:cubicBezTo>
                    <a:cubicBezTo>
                      <a:pt x="1120459" y="602223"/>
                      <a:pt x="1109519" y="622971"/>
                      <a:pt x="1096194" y="645669"/>
                    </a:cubicBezTo>
                    <a:close/>
                    <a:moveTo>
                      <a:pt x="1107134" y="540534"/>
                    </a:moveTo>
                    <a:cubicBezTo>
                      <a:pt x="1103628" y="534407"/>
                      <a:pt x="1099700" y="528698"/>
                      <a:pt x="1095773" y="523546"/>
                    </a:cubicBezTo>
                    <a:cubicBezTo>
                      <a:pt x="1076278" y="498480"/>
                      <a:pt x="1049629" y="476061"/>
                      <a:pt x="1022420" y="459908"/>
                    </a:cubicBezTo>
                    <a:cubicBezTo>
                      <a:pt x="982026" y="435957"/>
                      <a:pt x="943035" y="435678"/>
                      <a:pt x="897452" y="427601"/>
                    </a:cubicBezTo>
                    <a:lnTo>
                      <a:pt x="895067" y="427601"/>
                    </a:lnTo>
                    <a:cubicBezTo>
                      <a:pt x="872626" y="415487"/>
                      <a:pt x="849484" y="404625"/>
                      <a:pt x="826763" y="393903"/>
                    </a:cubicBezTo>
                    <a:cubicBezTo>
                      <a:pt x="782302" y="373154"/>
                      <a:pt x="735456" y="342240"/>
                      <a:pt x="686366" y="334999"/>
                    </a:cubicBezTo>
                    <a:cubicBezTo>
                      <a:pt x="683702" y="327897"/>
                      <a:pt x="679775" y="320656"/>
                      <a:pt x="674725" y="313554"/>
                    </a:cubicBezTo>
                    <a:lnTo>
                      <a:pt x="674725" y="313415"/>
                    </a:lnTo>
                    <a:cubicBezTo>
                      <a:pt x="679494" y="310352"/>
                      <a:pt x="699130" y="303668"/>
                      <a:pt x="701514" y="302832"/>
                    </a:cubicBezTo>
                    <a:cubicBezTo>
                      <a:pt x="717643" y="297123"/>
                      <a:pt x="732371" y="296426"/>
                      <a:pt x="746396" y="298794"/>
                    </a:cubicBezTo>
                    <a:cubicBezTo>
                      <a:pt x="746817" y="303528"/>
                      <a:pt x="750323" y="308263"/>
                      <a:pt x="756354" y="308263"/>
                    </a:cubicBezTo>
                    <a:cubicBezTo>
                      <a:pt x="762385" y="308263"/>
                      <a:pt x="768556" y="308402"/>
                      <a:pt x="774587" y="308402"/>
                    </a:cubicBezTo>
                    <a:cubicBezTo>
                      <a:pt x="783985" y="312997"/>
                      <a:pt x="793242" y="318846"/>
                      <a:pt x="802779" y="325669"/>
                    </a:cubicBezTo>
                    <a:cubicBezTo>
                      <a:pt x="832373" y="346975"/>
                      <a:pt x="859442" y="364938"/>
                      <a:pt x="895488" y="373990"/>
                    </a:cubicBezTo>
                    <a:cubicBezTo>
                      <a:pt x="938687" y="384851"/>
                      <a:pt x="982727" y="391396"/>
                      <a:pt x="1025505" y="404346"/>
                    </a:cubicBezTo>
                    <a:cubicBezTo>
                      <a:pt x="1064497" y="416601"/>
                      <a:pt x="1156504" y="491239"/>
                      <a:pt x="1107134" y="54053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68" name="Freeform: Shape 265">
                <a:extLst>
                  <a:ext uri="{FF2B5EF4-FFF2-40B4-BE49-F238E27FC236}">
                    <a16:creationId xmlns:a16="http://schemas.microsoft.com/office/drawing/2014/main" id="{B3F2A5F5-8556-90F6-AAAE-1F8E7F0EF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4421" y="3065789"/>
                <a:ext cx="38092" cy="200842"/>
              </a:xfrm>
              <a:custGeom>
                <a:avLst/>
                <a:gdLst>
                  <a:gd name="T0" fmla="*/ 15575 w 38092"/>
                  <a:gd name="T1" fmla="*/ 1074 h 200842"/>
                  <a:gd name="T2" fmla="*/ 12349 w 38092"/>
                  <a:gd name="T3" fmla="*/ 2327 h 200842"/>
                  <a:gd name="T4" fmla="*/ 21326 w 38092"/>
                  <a:gd name="T5" fmla="*/ 120691 h 200842"/>
                  <a:gd name="T6" fmla="*/ 7 w 38092"/>
                  <a:gd name="T7" fmla="*/ 194912 h 200842"/>
                  <a:gd name="T8" fmla="*/ 9825 w 38092"/>
                  <a:gd name="T9" fmla="*/ 197697 h 200842"/>
                  <a:gd name="T10" fmla="*/ 35772 w 38092"/>
                  <a:gd name="T11" fmla="*/ 114563 h 200842"/>
                  <a:gd name="T12" fmla="*/ 15575 w 38092"/>
                  <a:gd name="T13" fmla="*/ 1074 h 200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092" h="200842">
                    <a:moveTo>
                      <a:pt x="15575" y="1074"/>
                    </a:moveTo>
                    <a:cubicBezTo>
                      <a:pt x="14734" y="-1015"/>
                      <a:pt x="11648" y="238"/>
                      <a:pt x="12349" y="2327"/>
                    </a:cubicBezTo>
                    <a:cubicBezTo>
                      <a:pt x="23991" y="42710"/>
                      <a:pt x="31424" y="79333"/>
                      <a:pt x="21326" y="120691"/>
                    </a:cubicBezTo>
                    <a:cubicBezTo>
                      <a:pt x="15435" y="145199"/>
                      <a:pt x="1269" y="169568"/>
                      <a:pt x="7" y="194912"/>
                    </a:cubicBezTo>
                    <a:cubicBezTo>
                      <a:pt x="-274" y="200203"/>
                      <a:pt x="7861" y="203685"/>
                      <a:pt x="9825" y="197697"/>
                    </a:cubicBezTo>
                    <a:cubicBezTo>
                      <a:pt x="18801" y="170264"/>
                      <a:pt x="29040" y="142692"/>
                      <a:pt x="35772" y="114563"/>
                    </a:cubicBezTo>
                    <a:cubicBezTo>
                      <a:pt x="44188" y="78358"/>
                      <a:pt x="27918" y="34494"/>
                      <a:pt x="15575" y="107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69" name="Freeform: Shape 266">
                <a:extLst>
                  <a:ext uri="{FF2B5EF4-FFF2-40B4-BE49-F238E27FC236}">
                    <a16:creationId xmlns:a16="http://schemas.microsoft.com/office/drawing/2014/main" id="{14D04915-E6B8-B5BC-FE4E-05774BFBB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4558" y="2623048"/>
                <a:ext cx="440828" cy="574917"/>
              </a:xfrm>
              <a:custGeom>
                <a:avLst/>
                <a:gdLst>
                  <a:gd name="T0" fmla="*/ 431726 w 440828"/>
                  <a:gd name="T1" fmla="*/ 1272 h 574917"/>
                  <a:gd name="T2" fmla="*/ 289086 w 440828"/>
                  <a:gd name="T3" fmla="*/ 296486 h 574917"/>
                  <a:gd name="T4" fmla="*/ 183894 w 440828"/>
                  <a:gd name="T5" fmla="*/ 453700 h 574917"/>
                  <a:gd name="T6" fmla="*/ 105631 w 440828"/>
                  <a:gd name="T7" fmla="*/ 516921 h 574917"/>
                  <a:gd name="T8" fmla="*/ 12922 w 440828"/>
                  <a:gd name="T9" fmla="*/ 565798 h 574917"/>
                  <a:gd name="T10" fmla="*/ 10958 w 440828"/>
                  <a:gd name="T11" fmla="*/ 563013 h 574917"/>
                  <a:gd name="T12" fmla="*/ 2543 w 440828"/>
                  <a:gd name="T13" fmla="*/ 566773 h 574917"/>
                  <a:gd name="T14" fmla="*/ 4506 w 440828"/>
                  <a:gd name="T15" fmla="*/ 574850 h 574917"/>
                  <a:gd name="T16" fmla="*/ 258370 w 440828"/>
                  <a:gd name="T17" fmla="*/ 387138 h 574917"/>
                  <a:gd name="T18" fmla="*/ 343785 w 440828"/>
                  <a:gd name="T19" fmla="*/ 220593 h 574917"/>
                  <a:gd name="T20" fmla="*/ 439720 w 440828"/>
                  <a:gd name="T21" fmla="*/ 9488 h 574917"/>
                  <a:gd name="T22" fmla="*/ 431726 w 440828"/>
                  <a:gd name="T23" fmla="*/ 1272 h 5749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0828" h="574917">
                    <a:moveTo>
                      <a:pt x="431726" y="1272"/>
                    </a:moveTo>
                    <a:cubicBezTo>
                      <a:pt x="344066" y="76189"/>
                      <a:pt x="337474" y="198453"/>
                      <a:pt x="289086" y="296486"/>
                    </a:cubicBezTo>
                    <a:cubicBezTo>
                      <a:pt x="260894" y="353579"/>
                      <a:pt x="226952" y="406634"/>
                      <a:pt x="183894" y="453700"/>
                    </a:cubicBezTo>
                    <a:cubicBezTo>
                      <a:pt x="161312" y="478348"/>
                      <a:pt x="133121" y="498261"/>
                      <a:pt x="105631" y="516921"/>
                    </a:cubicBezTo>
                    <a:cubicBezTo>
                      <a:pt x="82348" y="532795"/>
                      <a:pt x="29331" y="543657"/>
                      <a:pt x="12922" y="565798"/>
                    </a:cubicBezTo>
                    <a:cubicBezTo>
                      <a:pt x="13904" y="564406"/>
                      <a:pt x="12641" y="562317"/>
                      <a:pt x="10958" y="563013"/>
                    </a:cubicBezTo>
                    <a:lnTo>
                      <a:pt x="2543" y="566773"/>
                    </a:lnTo>
                    <a:cubicBezTo>
                      <a:pt x="-1665" y="568583"/>
                      <a:pt x="-403" y="575685"/>
                      <a:pt x="4506" y="574850"/>
                    </a:cubicBezTo>
                    <a:cubicBezTo>
                      <a:pt x="108436" y="557025"/>
                      <a:pt x="202127" y="471664"/>
                      <a:pt x="258370" y="387138"/>
                    </a:cubicBezTo>
                    <a:cubicBezTo>
                      <a:pt x="292872" y="335197"/>
                      <a:pt x="323448" y="279497"/>
                      <a:pt x="343785" y="220593"/>
                    </a:cubicBezTo>
                    <a:cubicBezTo>
                      <a:pt x="370855" y="142056"/>
                      <a:pt x="386143" y="76468"/>
                      <a:pt x="439720" y="9488"/>
                    </a:cubicBezTo>
                    <a:cubicBezTo>
                      <a:pt x="443507" y="4614"/>
                      <a:pt x="436775" y="-3045"/>
                      <a:pt x="431726" y="127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70" name="Freeform: Shape 267">
                <a:extLst>
                  <a:ext uri="{FF2B5EF4-FFF2-40B4-BE49-F238E27FC236}">
                    <a16:creationId xmlns:a16="http://schemas.microsoft.com/office/drawing/2014/main" id="{7D26A5FC-6353-DB19-B2FA-72D409C54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2476" y="2758819"/>
                <a:ext cx="559442" cy="465675"/>
              </a:xfrm>
              <a:custGeom>
                <a:avLst/>
                <a:gdLst>
                  <a:gd name="T0" fmla="*/ 518488 w 559442"/>
                  <a:gd name="T1" fmla="*/ 420837 h 465675"/>
                  <a:gd name="T2" fmla="*/ 510773 w 559442"/>
                  <a:gd name="T3" fmla="*/ 420837 h 465675"/>
                  <a:gd name="T4" fmla="*/ 376268 w 559442"/>
                  <a:gd name="T5" fmla="*/ 309436 h 465675"/>
                  <a:gd name="T6" fmla="*/ 256349 w 559442"/>
                  <a:gd name="T7" fmla="*/ 177843 h 465675"/>
                  <a:gd name="T8" fmla="*/ 104873 w 559442"/>
                  <a:gd name="T9" fmla="*/ 92482 h 465675"/>
                  <a:gd name="T10" fmla="*/ 85097 w 559442"/>
                  <a:gd name="T11" fmla="*/ 85241 h 465675"/>
                  <a:gd name="T12" fmla="*/ 84255 w 559442"/>
                  <a:gd name="T13" fmla="*/ 81202 h 465675"/>
                  <a:gd name="T14" fmla="*/ 49752 w 559442"/>
                  <a:gd name="T15" fmla="*/ 4892 h 465675"/>
                  <a:gd name="T16" fmla="*/ 38391 w 559442"/>
                  <a:gd name="T17" fmla="*/ 4614 h 465675"/>
                  <a:gd name="T18" fmla="*/ 20158 w 559442"/>
                  <a:gd name="T19" fmla="*/ 63657 h 465675"/>
                  <a:gd name="T20" fmla="*/ 2486 w 559442"/>
                  <a:gd name="T21" fmla="*/ 107242 h 465675"/>
                  <a:gd name="T22" fmla="*/ 523 w 559442"/>
                  <a:gd name="T23" fmla="*/ 122282 h 465675"/>
                  <a:gd name="T24" fmla="*/ 94073 w 559442"/>
                  <a:gd name="T25" fmla="*/ 108217 h 465675"/>
                  <a:gd name="T26" fmla="*/ 194216 w 559442"/>
                  <a:gd name="T27" fmla="*/ 156677 h 465675"/>
                  <a:gd name="T28" fmla="*/ 323251 w 559442"/>
                  <a:gd name="T29" fmla="*/ 277408 h 465675"/>
                  <a:gd name="T30" fmla="*/ 508670 w 559442"/>
                  <a:gd name="T31" fmla="*/ 428635 h 465675"/>
                  <a:gd name="T32" fmla="*/ 512036 w 559442"/>
                  <a:gd name="T33" fmla="*/ 431838 h 465675"/>
                  <a:gd name="T34" fmla="*/ 557479 w 559442"/>
                  <a:gd name="T35" fmla="*/ 465676 h 465675"/>
                  <a:gd name="T36" fmla="*/ 559442 w 559442"/>
                  <a:gd name="T37" fmla="*/ 464283 h 465675"/>
                  <a:gd name="T38" fmla="*/ 518488 w 559442"/>
                  <a:gd name="T39" fmla="*/ 420837 h 4656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59442" h="465675">
                    <a:moveTo>
                      <a:pt x="518488" y="420837"/>
                    </a:moveTo>
                    <a:cubicBezTo>
                      <a:pt x="515682" y="418609"/>
                      <a:pt x="512737" y="419027"/>
                      <a:pt x="510773" y="420837"/>
                    </a:cubicBezTo>
                    <a:cubicBezTo>
                      <a:pt x="467294" y="382125"/>
                      <a:pt x="419046" y="348983"/>
                      <a:pt x="376268" y="309436"/>
                    </a:cubicBezTo>
                    <a:cubicBezTo>
                      <a:pt x="332228" y="268914"/>
                      <a:pt x="302914" y="216276"/>
                      <a:pt x="256349" y="177843"/>
                    </a:cubicBezTo>
                    <a:cubicBezTo>
                      <a:pt x="212729" y="141777"/>
                      <a:pt x="155084" y="117547"/>
                      <a:pt x="104873" y="92482"/>
                    </a:cubicBezTo>
                    <a:cubicBezTo>
                      <a:pt x="98281" y="89140"/>
                      <a:pt x="91689" y="86912"/>
                      <a:pt x="85097" y="85241"/>
                    </a:cubicBezTo>
                    <a:cubicBezTo>
                      <a:pt x="85097" y="83848"/>
                      <a:pt x="84956" y="82456"/>
                      <a:pt x="84255" y="81202"/>
                    </a:cubicBezTo>
                    <a:cubicBezTo>
                      <a:pt x="70510" y="56416"/>
                      <a:pt x="52698" y="33996"/>
                      <a:pt x="49752" y="4892"/>
                    </a:cubicBezTo>
                    <a:cubicBezTo>
                      <a:pt x="49051" y="-1931"/>
                      <a:pt x="40074" y="-1235"/>
                      <a:pt x="38391" y="4614"/>
                    </a:cubicBezTo>
                    <a:cubicBezTo>
                      <a:pt x="32922" y="24527"/>
                      <a:pt x="27171" y="44301"/>
                      <a:pt x="20158" y="63657"/>
                    </a:cubicBezTo>
                    <a:cubicBezTo>
                      <a:pt x="14828" y="78278"/>
                      <a:pt x="7255" y="92342"/>
                      <a:pt x="2486" y="107242"/>
                    </a:cubicBezTo>
                    <a:cubicBezTo>
                      <a:pt x="803" y="112673"/>
                      <a:pt x="-880" y="116990"/>
                      <a:pt x="523" y="122282"/>
                    </a:cubicBezTo>
                    <a:cubicBezTo>
                      <a:pt x="34324" y="109192"/>
                      <a:pt x="57046" y="98748"/>
                      <a:pt x="94073" y="108217"/>
                    </a:cubicBezTo>
                    <a:cubicBezTo>
                      <a:pt x="129978" y="117269"/>
                      <a:pt x="161957" y="139270"/>
                      <a:pt x="194216" y="156677"/>
                    </a:cubicBezTo>
                    <a:cubicBezTo>
                      <a:pt x="249617" y="186755"/>
                      <a:pt x="285522" y="228530"/>
                      <a:pt x="323251" y="277408"/>
                    </a:cubicBezTo>
                    <a:cubicBezTo>
                      <a:pt x="372902" y="341881"/>
                      <a:pt x="437981" y="388948"/>
                      <a:pt x="508670" y="428635"/>
                    </a:cubicBezTo>
                    <a:cubicBezTo>
                      <a:pt x="509231" y="429888"/>
                      <a:pt x="510213" y="431142"/>
                      <a:pt x="512036" y="431838"/>
                    </a:cubicBezTo>
                    <a:cubicBezTo>
                      <a:pt x="529989" y="438940"/>
                      <a:pt x="545136" y="451194"/>
                      <a:pt x="557479" y="465676"/>
                    </a:cubicBezTo>
                    <a:lnTo>
                      <a:pt x="559442" y="464283"/>
                    </a:lnTo>
                    <a:cubicBezTo>
                      <a:pt x="546539" y="448269"/>
                      <a:pt x="534477" y="433370"/>
                      <a:pt x="518488" y="420837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71" name="Freeform: Shape 268">
                <a:extLst>
                  <a:ext uri="{FF2B5EF4-FFF2-40B4-BE49-F238E27FC236}">
                    <a16:creationId xmlns:a16="http://schemas.microsoft.com/office/drawing/2014/main" id="{10A4876C-7F50-8A84-3BA2-5F61C7E80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7557" y="2705249"/>
                <a:ext cx="172953" cy="257058"/>
              </a:xfrm>
              <a:custGeom>
                <a:avLst/>
                <a:gdLst>
                  <a:gd name="T0" fmla="*/ 172440 w 172953"/>
                  <a:gd name="T1" fmla="*/ 248819 h 257058"/>
                  <a:gd name="T2" fmla="*/ 150420 w 172953"/>
                  <a:gd name="T3" fmla="*/ 217766 h 257058"/>
                  <a:gd name="T4" fmla="*/ 95860 w 172953"/>
                  <a:gd name="T5" fmla="*/ 145216 h 257058"/>
                  <a:gd name="T6" fmla="*/ 19000 w 172953"/>
                  <a:gd name="T7" fmla="*/ 60551 h 257058"/>
                  <a:gd name="T8" fmla="*/ 3572 w 172953"/>
                  <a:gd name="T9" fmla="*/ 1090 h 257058"/>
                  <a:gd name="T10" fmla="*/ 65 w 172953"/>
                  <a:gd name="T11" fmla="*/ 1926 h 257058"/>
                  <a:gd name="T12" fmla="*/ 3572 w 172953"/>
                  <a:gd name="T13" fmla="*/ 87705 h 257058"/>
                  <a:gd name="T14" fmla="*/ 18298 w 172953"/>
                  <a:gd name="T15" fmla="*/ 89933 h 257058"/>
                  <a:gd name="T16" fmla="*/ 18439 w 172953"/>
                  <a:gd name="T17" fmla="*/ 86869 h 257058"/>
                  <a:gd name="T18" fmla="*/ 63881 w 172953"/>
                  <a:gd name="T19" fmla="*/ 134354 h 257058"/>
                  <a:gd name="T20" fmla="*/ 111288 w 172953"/>
                  <a:gd name="T21" fmla="*/ 200916 h 257058"/>
                  <a:gd name="T22" fmla="*/ 161640 w 172953"/>
                  <a:gd name="T23" fmla="*/ 254667 h 257058"/>
                  <a:gd name="T24" fmla="*/ 172440 w 172953"/>
                  <a:gd name="T25" fmla="*/ 248819 h 2570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953" h="257058">
                    <a:moveTo>
                      <a:pt x="172440" y="248819"/>
                    </a:moveTo>
                    <a:cubicBezTo>
                      <a:pt x="167110" y="235590"/>
                      <a:pt x="160518" y="227792"/>
                      <a:pt x="150420" y="217766"/>
                    </a:cubicBezTo>
                    <a:cubicBezTo>
                      <a:pt x="128399" y="196043"/>
                      <a:pt x="111849" y="171395"/>
                      <a:pt x="95860" y="145216"/>
                    </a:cubicBezTo>
                    <a:cubicBezTo>
                      <a:pt x="74821" y="111099"/>
                      <a:pt x="42282" y="91186"/>
                      <a:pt x="19000" y="60551"/>
                    </a:cubicBezTo>
                    <a:cubicBezTo>
                      <a:pt x="17597" y="40081"/>
                      <a:pt x="11987" y="20446"/>
                      <a:pt x="3572" y="1090"/>
                    </a:cubicBezTo>
                    <a:cubicBezTo>
                      <a:pt x="2730" y="-720"/>
                      <a:pt x="-496" y="-163"/>
                      <a:pt x="65" y="1926"/>
                    </a:cubicBezTo>
                    <a:cubicBezTo>
                      <a:pt x="5956" y="29498"/>
                      <a:pt x="7499" y="59855"/>
                      <a:pt x="3572" y="87705"/>
                    </a:cubicBezTo>
                    <a:cubicBezTo>
                      <a:pt x="2309" y="97174"/>
                      <a:pt x="16896" y="99402"/>
                      <a:pt x="18298" y="89933"/>
                    </a:cubicBezTo>
                    <a:lnTo>
                      <a:pt x="18439" y="86869"/>
                    </a:lnTo>
                    <a:cubicBezTo>
                      <a:pt x="31482" y="103858"/>
                      <a:pt x="50978" y="116948"/>
                      <a:pt x="63881" y="134354"/>
                    </a:cubicBezTo>
                    <a:cubicBezTo>
                      <a:pt x="80151" y="156217"/>
                      <a:pt x="95018" y="179054"/>
                      <a:pt x="111288" y="200916"/>
                    </a:cubicBezTo>
                    <a:cubicBezTo>
                      <a:pt x="126015" y="220829"/>
                      <a:pt x="145510" y="235729"/>
                      <a:pt x="161640" y="254667"/>
                    </a:cubicBezTo>
                    <a:cubicBezTo>
                      <a:pt x="165848" y="259959"/>
                      <a:pt x="175245" y="255781"/>
                      <a:pt x="172440" y="248819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72" name="Freeform: Shape 269">
                <a:extLst>
                  <a:ext uri="{FF2B5EF4-FFF2-40B4-BE49-F238E27FC236}">
                    <a16:creationId xmlns:a16="http://schemas.microsoft.com/office/drawing/2014/main" id="{A0362769-56FE-32CB-BE75-64C2677B0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4815" y="2091806"/>
                <a:ext cx="628908" cy="1297845"/>
              </a:xfrm>
              <a:custGeom>
                <a:avLst/>
                <a:gdLst>
                  <a:gd name="T0" fmla="*/ 592489 w 628908"/>
                  <a:gd name="T1" fmla="*/ 556605 h 1297845"/>
                  <a:gd name="T2" fmla="*/ 502726 w 628908"/>
                  <a:gd name="T3" fmla="*/ 376274 h 1297845"/>
                  <a:gd name="T4" fmla="*/ 403284 w 628908"/>
                  <a:gd name="T5" fmla="*/ 253036 h 1297845"/>
                  <a:gd name="T6" fmla="*/ 405668 w 628908"/>
                  <a:gd name="T7" fmla="*/ 137179 h 1297845"/>
                  <a:gd name="T8" fmla="*/ 311697 w 628908"/>
                  <a:gd name="T9" fmla="*/ 48058 h 1297845"/>
                  <a:gd name="T10" fmla="*/ 250125 w 628908"/>
                  <a:gd name="T11" fmla="*/ 156 h 1297845"/>
                  <a:gd name="T12" fmla="*/ 247600 w 628908"/>
                  <a:gd name="T13" fmla="*/ 16587 h 1297845"/>
                  <a:gd name="T14" fmla="*/ 330071 w 628908"/>
                  <a:gd name="T15" fmla="*/ 91783 h 1297845"/>
                  <a:gd name="T16" fmla="*/ 379861 w 628908"/>
                  <a:gd name="T17" fmla="*/ 130217 h 1297845"/>
                  <a:gd name="T18" fmla="*/ 376495 w 628908"/>
                  <a:gd name="T19" fmla="*/ 310826 h 1297845"/>
                  <a:gd name="T20" fmla="*/ 387295 w 628908"/>
                  <a:gd name="T21" fmla="*/ 311104 h 1297845"/>
                  <a:gd name="T22" fmla="*/ 397814 w 628908"/>
                  <a:gd name="T23" fmla="*/ 268633 h 1297845"/>
                  <a:gd name="T24" fmla="*/ 560090 w 628908"/>
                  <a:gd name="T25" fmla="*/ 527919 h 1297845"/>
                  <a:gd name="T26" fmla="*/ 615912 w 628908"/>
                  <a:gd name="T27" fmla="*/ 711174 h 1297845"/>
                  <a:gd name="T28" fmla="*/ 548870 w 628908"/>
                  <a:gd name="T29" fmla="*/ 883846 h 1297845"/>
                  <a:gd name="T30" fmla="*/ 327406 w 628908"/>
                  <a:gd name="T31" fmla="*/ 1150513 h 1297845"/>
                  <a:gd name="T32" fmla="*/ 1311 w 628908"/>
                  <a:gd name="T33" fmla="*/ 1293803 h 1297845"/>
                  <a:gd name="T34" fmla="*/ 2293 w 628908"/>
                  <a:gd name="T35" fmla="*/ 1297841 h 1297845"/>
                  <a:gd name="T36" fmla="*/ 355036 w 628908"/>
                  <a:gd name="T37" fmla="*/ 1153019 h 1297845"/>
                  <a:gd name="T38" fmla="*/ 575238 w 628908"/>
                  <a:gd name="T39" fmla="*/ 871731 h 1297845"/>
                  <a:gd name="T40" fmla="*/ 592489 w 628908"/>
                  <a:gd name="T41" fmla="*/ 556605 h 12978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8908" h="1297845">
                    <a:moveTo>
                      <a:pt x="592489" y="556605"/>
                    </a:moveTo>
                    <a:cubicBezTo>
                      <a:pt x="560932" y="496448"/>
                      <a:pt x="529515" y="438798"/>
                      <a:pt x="502726" y="376274"/>
                    </a:cubicBezTo>
                    <a:cubicBezTo>
                      <a:pt x="481267" y="326561"/>
                      <a:pt x="449148" y="282418"/>
                      <a:pt x="403284" y="253036"/>
                    </a:cubicBezTo>
                    <a:cubicBezTo>
                      <a:pt x="418432" y="211400"/>
                      <a:pt x="434702" y="164751"/>
                      <a:pt x="405668" y="137179"/>
                    </a:cubicBezTo>
                    <a:cubicBezTo>
                      <a:pt x="372849" y="105987"/>
                      <a:pt x="338486" y="86492"/>
                      <a:pt x="311697" y="48058"/>
                    </a:cubicBezTo>
                    <a:cubicBezTo>
                      <a:pt x="295147" y="24385"/>
                      <a:pt x="279158" y="5308"/>
                      <a:pt x="250125" y="156"/>
                    </a:cubicBezTo>
                    <a:cubicBezTo>
                      <a:pt x="239465" y="-1794"/>
                      <a:pt x="236801" y="15195"/>
                      <a:pt x="247600" y="16587"/>
                    </a:cubicBezTo>
                    <a:cubicBezTo>
                      <a:pt x="285048" y="21322"/>
                      <a:pt x="307489" y="66996"/>
                      <a:pt x="330071" y="91783"/>
                    </a:cubicBezTo>
                    <a:cubicBezTo>
                      <a:pt x="344096" y="107379"/>
                      <a:pt x="362470" y="118798"/>
                      <a:pt x="379861" y="130217"/>
                    </a:cubicBezTo>
                    <a:cubicBezTo>
                      <a:pt x="441995" y="170599"/>
                      <a:pt x="366117" y="254986"/>
                      <a:pt x="376495" y="310826"/>
                    </a:cubicBezTo>
                    <a:cubicBezTo>
                      <a:pt x="377477" y="316535"/>
                      <a:pt x="387155" y="317649"/>
                      <a:pt x="387295" y="311104"/>
                    </a:cubicBezTo>
                    <a:cubicBezTo>
                      <a:pt x="387716" y="299268"/>
                      <a:pt x="392204" y="284507"/>
                      <a:pt x="397814" y="268633"/>
                    </a:cubicBezTo>
                    <a:cubicBezTo>
                      <a:pt x="478181" y="333942"/>
                      <a:pt x="512263" y="438937"/>
                      <a:pt x="560090" y="527919"/>
                    </a:cubicBezTo>
                    <a:cubicBezTo>
                      <a:pt x="591788" y="586822"/>
                      <a:pt x="619278" y="642523"/>
                      <a:pt x="615912" y="711174"/>
                    </a:cubicBezTo>
                    <a:cubicBezTo>
                      <a:pt x="612967" y="771609"/>
                      <a:pt x="578043" y="832323"/>
                      <a:pt x="548870" y="883846"/>
                    </a:cubicBezTo>
                    <a:cubicBezTo>
                      <a:pt x="491084" y="986057"/>
                      <a:pt x="423060" y="1080330"/>
                      <a:pt x="327406" y="1150513"/>
                    </a:cubicBezTo>
                    <a:cubicBezTo>
                      <a:pt x="227123" y="1224038"/>
                      <a:pt x="114918" y="1250495"/>
                      <a:pt x="1311" y="1293803"/>
                    </a:cubicBezTo>
                    <a:cubicBezTo>
                      <a:pt x="-933" y="1294638"/>
                      <a:pt x="-92" y="1297980"/>
                      <a:pt x="2293" y="1297841"/>
                    </a:cubicBezTo>
                    <a:cubicBezTo>
                      <a:pt x="128803" y="1288372"/>
                      <a:pt x="254192" y="1226683"/>
                      <a:pt x="355036" y="1153019"/>
                    </a:cubicBezTo>
                    <a:cubicBezTo>
                      <a:pt x="453215" y="1081305"/>
                      <a:pt x="516892" y="975891"/>
                      <a:pt x="575238" y="871731"/>
                    </a:cubicBezTo>
                    <a:cubicBezTo>
                      <a:pt x="635408" y="764229"/>
                      <a:pt x="650275" y="667310"/>
                      <a:pt x="592489" y="556605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73" name="Freeform: Shape 270">
                <a:extLst>
                  <a:ext uri="{FF2B5EF4-FFF2-40B4-BE49-F238E27FC236}">
                    <a16:creationId xmlns:a16="http://schemas.microsoft.com/office/drawing/2014/main" id="{83BC1AF2-FFC2-E70F-79AC-4674A7CA6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084" y="472184"/>
                <a:ext cx="5748811" cy="3506922"/>
              </a:xfrm>
              <a:custGeom>
                <a:avLst/>
                <a:gdLst>
                  <a:gd name="T0" fmla="*/ 5473025 w 5748811"/>
                  <a:gd name="T1" fmla="*/ 1496540 h 3506922"/>
                  <a:gd name="T2" fmla="*/ 5267129 w 5748811"/>
                  <a:gd name="T3" fmla="*/ 1274852 h 3506922"/>
                  <a:gd name="T4" fmla="*/ 5064178 w 5748811"/>
                  <a:gd name="T5" fmla="*/ 909038 h 3506922"/>
                  <a:gd name="T6" fmla="*/ 4553226 w 5748811"/>
                  <a:gd name="T7" fmla="*/ 449368 h 3506922"/>
                  <a:gd name="T8" fmla="*/ 4094449 w 5748811"/>
                  <a:gd name="T9" fmla="*/ 166827 h 3506922"/>
                  <a:gd name="T10" fmla="*/ 3419116 w 5748811"/>
                  <a:gd name="T11" fmla="*/ 77010 h 3506922"/>
                  <a:gd name="T12" fmla="*/ 2807039 w 5748811"/>
                  <a:gd name="T13" fmla="*/ 25208 h 3506922"/>
                  <a:gd name="T14" fmla="*/ 2277854 w 5748811"/>
                  <a:gd name="T15" fmla="*/ 157079 h 3506922"/>
                  <a:gd name="T16" fmla="*/ 1425659 w 5748811"/>
                  <a:gd name="T17" fmla="*/ 374173 h 3506922"/>
                  <a:gd name="T18" fmla="*/ 795349 w 5748811"/>
                  <a:gd name="T19" fmla="*/ 656575 h 3506922"/>
                  <a:gd name="T20" fmla="*/ 313850 w 5748811"/>
                  <a:gd name="T21" fmla="*/ 1270117 h 3506922"/>
                  <a:gd name="T22" fmla="*/ 122681 w 5748811"/>
                  <a:gd name="T23" fmla="*/ 1584408 h 3506922"/>
                  <a:gd name="T24" fmla="*/ 34600 w 5748811"/>
                  <a:gd name="T25" fmla="*/ 2102842 h 3506922"/>
                  <a:gd name="T26" fmla="*/ 166441 w 5748811"/>
                  <a:gd name="T27" fmla="*/ 2594678 h 3506922"/>
                  <a:gd name="T28" fmla="*/ 921158 w 5748811"/>
                  <a:gd name="T29" fmla="*/ 2976924 h 3506922"/>
                  <a:gd name="T30" fmla="*/ 1324114 w 5748811"/>
                  <a:gd name="T31" fmla="*/ 3004356 h 3506922"/>
                  <a:gd name="T32" fmla="*/ 1874478 w 5748811"/>
                  <a:gd name="T33" fmla="*/ 3431859 h 3506922"/>
                  <a:gd name="T34" fmla="*/ 2749815 w 5748811"/>
                  <a:gd name="T35" fmla="*/ 3386602 h 3506922"/>
                  <a:gd name="T36" fmla="*/ 1681766 w 5748811"/>
                  <a:gd name="T37" fmla="*/ 3281049 h 3506922"/>
                  <a:gd name="T38" fmla="*/ 1332529 w 5748811"/>
                  <a:gd name="T39" fmla="*/ 3004217 h 3506922"/>
                  <a:gd name="T40" fmla="*/ 1877423 w 5748811"/>
                  <a:gd name="T41" fmla="*/ 2973164 h 3506922"/>
                  <a:gd name="T42" fmla="*/ 2308570 w 5748811"/>
                  <a:gd name="T43" fmla="*/ 3109770 h 3506922"/>
                  <a:gd name="T44" fmla="*/ 1930720 w 5748811"/>
                  <a:gd name="T45" fmla="*/ 2946149 h 3506922"/>
                  <a:gd name="T46" fmla="*/ 1857647 w 5748811"/>
                  <a:gd name="T47" fmla="*/ 2948377 h 3506922"/>
                  <a:gd name="T48" fmla="*/ 968705 w 5748811"/>
                  <a:gd name="T49" fmla="*/ 2963973 h 3506922"/>
                  <a:gd name="T50" fmla="*/ 179765 w 5748811"/>
                  <a:gd name="T51" fmla="*/ 2490796 h 3506922"/>
                  <a:gd name="T52" fmla="*/ 250735 w 5748811"/>
                  <a:gd name="T53" fmla="*/ 2372572 h 3506922"/>
                  <a:gd name="T54" fmla="*/ 43857 w 5748811"/>
                  <a:gd name="T55" fmla="*/ 2050761 h 3506922"/>
                  <a:gd name="T56" fmla="*/ 150592 w 5748811"/>
                  <a:gd name="T57" fmla="*/ 1701240 h 3506922"/>
                  <a:gd name="T58" fmla="*/ 241899 w 5748811"/>
                  <a:gd name="T59" fmla="*/ 1516035 h 3506922"/>
                  <a:gd name="T60" fmla="*/ 278646 w 5748811"/>
                  <a:gd name="T61" fmla="*/ 1384443 h 3506922"/>
                  <a:gd name="T62" fmla="*/ 565329 w 5748811"/>
                  <a:gd name="T63" fmla="*/ 963346 h 3506922"/>
                  <a:gd name="T64" fmla="*/ 1222007 w 5748811"/>
                  <a:gd name="T65" fmla="*/ 679830 h 3506922"/>
                  <a:gd name="T66" fmla="*/ 1269834 w 5748811"/>
                  <a:gd name="T67" fmla="*/ 830361 h 3506922"/>
                  <a:gd name="T68" fmla="*/ 1331968 w 5748811"/>
                  <a:gd name="T69" fmla="*/ 826740 h 3506922"/>
                  <a:gd name="T70" fmla="*/ 1186242 w 5748811"/>
                  <a:gd name="T71" fmla="*/ 583189 h 3506922"/>
                  <a:gd name="T72" fmla="*/ 1418225 w 5748811"/>
                  <a:gd name="T73" fmla="*/ 418315 h 3506922"/>
                  <a:gd name="T74" fmla="*/ 1602802 w 5748811"/>
                  <a:gd name="T75" fmla="*/ 691109 h 3506922"/>
                  <a:gd name="T76" fmla="*/ 1560865 w 5748811"/>
                  <a:gd name="T77" fmla="*/ 336853 h 3506922"/>
                  <a:gd name="T78" fmla="*/ 2270561 w 5748811"/>
                  <a:gd name="T79" fmla="*/ 169612 h 3506922"/>
                  <a:gd name="T80" fmla="*/ 2346579 w 5748811"/>
                  <a:gd name="T81" fmla="*/ 560909 h 3506922"/>
                  <a:gd name="T82" fmla="*/ 2286269 w 5748811"/>
                  <a:gd name="T83" fmla="*/ 315269 h 3506922"/>
                  <a:gd name="T84" fmla="*/ 2641397 w 5748811"/>
                  <a:gd name="T85" fmla="*/ 244529 h 3506922"/>
                  <a:gd name="T86" fmla="*/ 2875625 w 5748811"/>
                  <a:gd name="T87" fmla="*/ 24930 h 3506922"/>
                  <a:gd name="T88" fmla="*/ 3205647 w 5748811"/>
                  <a:gd name="T89" fmla="*/ 387819 h 3506922"/>
                  <a:gd name="T90" fmla="*/ 3351794 w 5748811"/>
                  <a:gd name="T91" fmla="*/ 713250 h 3506922"/>
                  <a:gd name="T92" fmla="*/ 3147581 w 5748811"/>
                  <a:gd name="T93" fmla="*/ 170447 h 3506922"/>
                  <a:gd name="T94" fmla="*/ 3367362 w 5748811"/>
                  <a:gd name="T95" fmla="*/ 162510 h 3506922"/>
                  <a:gd name="T96" fmla="*/ 4215630 w 5748811"/>
                  <a:gd name="T97" fmla="*/ 284634 h 3506922"/>
                  <a:gd name="T98" fmla="*/ 4105529 w 5748811"/>
                  <a:gd name="T99" fmla="*/ 633598 h 3506922"/>
                  <a:gd name="T100" fmla="*/ 4229095 w 5748811"/>
                  <a:gd name="T101" fmla="*/ 286165 h 3506922"/>
                  <a:gd name="T102" fmla="*/ 4344525 w 5748811"/>
                  <a:gd name="T103" fmla="*/ 386427 h 3506922"/>
                  <a:gd name="T104" fmla="*/ 4798674 w 5748811"/>
                  <a:gd name="T105" fmla="*/ 577898 h 3506922"/>
                  <a:gd name="T106" fmla="*/ 5115232 w 5748811"/>
                  <a:gd name="T107" fmla="*/ 963485 h 3506922"/>
                  <a:gd name="T108" fmla="*/ 5174279 w 5748811"/>
                  <a:gd name="T109" fmla="*/ 1326514 h 3506922"/>
                  <a:gd name="T110" fmla="*/ 5370637 w 5748811"/>
                  <a:gd name="T111" fmla="*/ 1414799 h 3506922"/>
                  <a:gd name="T112" fmla="*/ 5461103 w 5748811"/>
                  <a:gd name="T113" fmla="*/ 1511440 h 3506922"/>
                  <a:gd name="T114" fmla="*/ 5530810 w 5748811"/>
                  <a:gd name="T115" fmla="*/ 1632032 h 3506922"/>
                  <a:gd name="T116" fmla="*/ 5678920 w 5748811"/>
                  <a:gd name="T117" fmla="*/ 1588168 h 3506922"/>
                  <a:gd name="T118" fmla="*/ 5726467 w 5748811"/>
                  <a:gd name="T119" fmla="*/ 1670187 h 3506922"/>
                  <a:gd name="T120" fmla="*/ 612735 w 5748811"/>
                  <a:gd name="T121" fmla="*/ 2898247 h 35069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48811" h="3506922">
                    <a:moveTo>
                      <a:pt x="5726467" y="1670187"/>
                    </a:moveTo>
                    <a:cubicBezTo>
                      <a:pt x="5709075" y="1630222"/>
                      <a:pt x="5702343" y="1594434"/>
                      <a:pt x="5673731" y="1559760"/>
                    </a:cubicBezTo>
                    <a:cubicBezTo>
                      <a:pt x="5629690" y="1506566"/>
                      <a:pt x="5543573" y="1476209"/>
                      <a:pt x="5476531" y="1492780"/>
                    </a:cubicBezTo>
                    <a:cubicBezTo>
                      <a:pt x="5474287" y="1493337"/>
                      <a:pt x="5473445" y="1494869"/>
                      <a:pt x="5473025" y="1496540"/>
                    </a:cubicBezTo>
                    <a:lnTo>
                      <a:pt x="5472604" y="1496540"/>
                    </a:lnTo>
                    <a:cubicBezTo>
                      <a:pt x="5454370" y="1465766"/>
                      <a:pt x="5427722" y="1432206"/>
                      <a:pt x="5393359" y="1419952"/>
                    </a:cubicBezTo>
                    <a:cubicBezTo>
                      <a:pt x="5393219" y="1368011"/>
                      <a:pt x="5389852" y="1310779"/>
                      <a:pt x="5339080" y="1283485"/>
                    </a:cubicBezTo>
                    <a:cubicBezTo>
                      <a:pt x="5317480" y="1271927"/>
                      <a:pt x="5292094" y="1270256"/>
                      <a:pt x="5267129" y="1274852"/>
                    </a:cubicBezTo>
                    <a:cubicBezTo>
                      <a:pt x="5273581" y="1241571"/>
                      <a:pt x="5271897" y="1202023"/>
                      <a:pt x="5259695" y="1170970"/>
                    </a:cubicBezTo>
                    <a:cubicBezTo>
                      <a:pt x="5251560" y="1150222"/>
                      <a:pt x="5231784" y="1132676"/>
                      <a:pt x="5217057" y="1116383"/>
                    </a:cubicBezTo>
                    <a:cubicBezTo>
                      <a:pt x="5188866" y="1085191"/>
                      <a:pt x="5181713" y="1046061"/>
                      <a:pt x="5166705" y="1008324"/>
                    </a:cubicBezTo>
                    <a:cubicBezTo>
                      <a:pt x="5148051" y="961257"/>
                      <a:pt x="5103310" y="937167"/>
                      <a:pt x="5064178" y="909038"/>
                    </a:cubicBezTo>
                    <a:cubicBezTo>
                      <a:pt x="4988019" y="854590"/>
                      <a:pt x="4968103" y="770204"/>
                      <a:pt x="4941174" y="686096"/>
                    </a:cubicBezTo>
                    <a:cubicBezTo>
                      <a:pt x="4940613" y="684425"/>
                      <a:pt x="4939771" y="683311"/>
                      <a:pt x="4938789" y="682336"/>
                    </a:cubicBezTo>
                    <a:cubicBezTo>
                      <a:pt x="4914385" y="599482"/>
                      <a:pt x="4827146" y="566757"/>
                      <a:pt x="4751548" y="533894"/>
                    </a:cubicBezTo>
                    <a:cubicBezTo>
                      <a:pt x="4685628" y="505208"/>
                      <a:pt x="4619427" y="477358"/>
                      <a:pt x="4553226" y="449368"/>
                    </a:cubicBezTo>
                    <a:cubicBezTo>
                      <a:pt x="4519424" y="435165"/>
                      <a:pt x="4485903" y="421379"/>
                      <a:pt x="4450839" y="410378"/>
                    </a:cubicBezTo>
                    <a:cubicBezTo>
                      <a:pt x="4447473" y="409264"/>
                      <a:pt x="4444107" y="408568"/>
                      <a:pt x="4440881" y="407732"/>
                    </a:cubicBezTo>
                    <a:cubicBezTo>
                      <a:pt x="4414513" y="310117"/>
                      <a:pt x="4320261" y="268202"/>
                      <a:pt x="4226009" y="265696"/>
                    </a:cubicBezTo>
                    <a:cubicBezTo>
                      <a:pt x="4205391" y="208602"/>
                      <a:pt x="4152375" y="182702"/>
                      <a:pt x="4094449" y="166827"/>
                    </a:cubicBezTo>
                    <a:cubicBezTo>
                      <a:pt x="4051951" y="155269"/>
                      <a:pt x="4006508" y="154155"/>
                      <a:pt x="3963029" y="146775"/>
                    </a:cubicBezTo>
                    <a:cubicBezTo>
                      <a:pt x="3911415" y="138002"/>
                      <a:pt x="3865411" y="116557"/>
                      <a:pt x="3818846" y="93302"/>
                    </a:cubicBezTo>
                    <a:cubicBezTo>
                      <a:pt x="3731887" y="49716"/>
                      <a:pt x="3637776" y="-7377"/>
                      <a:pt x="3536511" y="13511"/>
                    </a:cubicBezTo>
                    <a:cubicBezTo>
                      <a:pt x="3497520" y="21588"/>
                      <a:pt x="3452918" y="45121"/>
                      <a:pt x="3419116" y="77010"/>
                    </a:cubicBezTo>
                    <a:cubicBezTo>
                      <a:pt x="3361050" y="54869"/>
                      <a:pt x="3323322" y="19916"/>
                      <a:pt x="3257822" y="39133"/>
                    </a:cubicBezTo>
                    <a:cubicBezTo>
                      <a:pt x="3197372" y="56818"/>
                      <a:pt x="3167497" y="101796"/>
                      <a:pt x="3140428" y="152205"/>
                    </a:cubicBezTo>
                    <a:cubicBezTo>
                      <a:pt x="3118969" y="93998"/>
                      <a:pt x="3104102" y="46514"/>
                      <a:pt x="3039303" y="17410"/>
                    </a:cubicBezTo>
                    <a:cubicBezTo>
                      <a:pt x="2968614" y="-14200"/>
                      <a:pt x="2877167" y="2649"/>
                      <a:pt x="2807039" y="25208"/>
                    </a:cubicBezTo>
                    <a:cubicBezTo>
                      <a:pt x="2748553" y="44007"/>
                      <a:pt x="2670010" y="62527"/>
                      <a:pt x="2625128" y="105974"/>
                    </a:cubicBezTo>
                    <a:cubicBezTo>
                      <a:pt x="2622182" y="108898"/>
                      <a:pt x="2619798" y="111962"/>
                      <a:pt x="2617694" y="115165"/>
                    </a:cubicBezTo>
                    <a:cubicBezTo>
                      <a:pt x="2616432" y="114329"/>
                      <a:pt x="2614889" y="113911"/>
                      <a:pt x="2612925" y="114468"/>
                    </a:cubicBezTo>
                    <a:cubicBezTo>
                      <a:pt x="2510118" y="142736"/>
                      <a:pt x="2338725" y="39272"/>
                      <a:pt x="2277854" y="157079"/>
                    </a:cubicBezTo>
                    <a:cubicBezTo>
                      <a:pt x="2230588" y="81883"/>
                      <a:pt x="2172381" y="96783"/>
                      <a:pt x="2092576" y="118785"/>
                    </a:cubicBezTo>
                    <a:cubicBezTo>
                      <a:pt x="1992994" y="146218"/>
                      <a:pt x="1886680" y="127697"/>
                      <a:pt x="1794111" y="177271"/>
                    </a:cubicBezTo>
                    <a:cubicBezTo>
                      <a:pt x="1695090" y="230326"/>
                      <a:pt x="1614443" y="304825"/>
                      <a:pt x="1502940" y="335043"/>
                    </a:cubicBezTo>
                    <a:cubicBezTo>
                      <a:pt x="1475029" y="342562"/>
                      <a:pt x="1442069" y="353981"/>
                      <a:pt x="1425659" y="374173"/>
                    </a:cubicBezTo>
                    <a:cubicBezTo>
                      <a:pt x="1316960" y="368045"/>
                      <a:pt x="1196340" y="441292"/>
                      <a:pt x="1170393" y="554086"/>
                    </a:cubicBezTo>
                    <a:cubicBezTo>
                      <a:pt x="1168990" y="559934"/>
                      <a:pt x="1168429" y="565643"/>
                      <a:pt x="1168570" y="571353"/>
                    </a:cubicBezTo>
                    <a:cubicBezTo>
                      <a:pt x="1108400" y="578594"/>
                      <a:pt x="1046126" y="577758"/>
                      <a:pt x="987219" y="591823"/>
                    </a:cubicBezTo>
                    <a:cubicBezTo>
                      <a:pt x="921439" y="607558"/>
                      <a:pt x="857342" y="629421"/>
                      <a:pt x="795349" y="656575"/>
                    </a:cubicBezTo>
                    <a:cubicBezTo>
                      <a:pt x="687492" y="703642"/>
                      <a:pt x="626901" y="778281"/>
                      <a:pt x="577952" y="881884"/>
                    </a:cubicBezTo>
                    <a:cubicBezTo>
                      <a:pt x="552005" y="936888"/>
                      <a:pt x="530125" y="994817"/>
                      <a:pt x="489731" y="1041187"/>
                    </a:cubicBezTo>
                    <a:cubicBezTo>
                      <a:pt x="454947" y="1081292"/>
                      <a:pt x="408663" y="1109142"/>
                      <a:pt x="370654" y="1145765"/>
                    </a:cubicBezTo>
                    <a:cubicBezTo>
                      <a:pt x="334748" y="1180439"/>
                      <a:pt x="321284" y="1222215"/>
                      <a:pt x="313850" y="1270117"/>
                    </a:cubicBezTo>
                    <a:cubicBezTo>
                      <a:pt x="306276" y="1319412"/>
                      <a:pt x="274158" y="1347959"/>
                      <a:pt x="255504" y="1386671"/>
                    </a:cubicBezTo>
                    <a:cubicBezTo>
                      <a:pt x="243442" y="1398646"/>
                      <a:pt x="235727" y="1417724"/>
                      <a:pt x="231239" y="1431231"/>
                    </a:cubicBezTo>
                    <a:cubicBezTo>
                      <a:pt x="223946" y="1453372"/>
                      <a:pt x="223665" y="1479969"/>
                      <a:pt x="233764" y="1501414"/>
                    </a:cubicBezTo>
                    <a:cubicBezTo>
                      <a:pt x="198419" y="1509212"/>
                      <a:pt x="137689" y="1571736"/>
                      <a:pt x="122681" y="1584408"/>
                    </a:cubicBezTo>
                    <a:cubicBezTo>
                      <a:pt x="100941" y="1602511"/>
                      <a:pt x="58724" y="1630222"/>
                      <a:pt x="60408" y="1662946"/>
                    </a:cubicBezTo>
                    <a:cubicBezTo>
                      <a:pt x="61530" y="1685644"/>
                      <a:pt x="76397" y="1701101"/>
                      <a:pt x="95472" y="1710570"/>
                    </a:cubicBezTo>
                    <a:cubicBezTo>
                      <a:pt x="52132" y="1748168"/>
                      <a:pt x="17910" y="1770448"/>
                      <a:pt x="5427" y="1832554"/>
                    </a:cubicBezTo>
                    <a:cubicBezTo>
                      <a:pt x="-12105" y="1919169"/>
                      <a:pt x="16928" y="2018734"/>
                      <a:pt x="34600" y="2102842"/>
                    </a:cubicBezTo>
                    <a:cubicBezTo>
                      <a:pt x="51992" y="2185557"/>
                      <a:pt x="70927" y="2270222"/>
                      <a:pt x="102344" y="2348899"/>
                    </a:cubicBezTo>
                    <a:cubicBezTo>
                      <a:pt x="118333" y="2389004"/>
                      <a:pt x="147086" y="2418386"/>
                      <a:pt x="192248" y="2413790"/>
                    </a:cubicBezTo>
                    <a:lnTo>
                      <a:pt x="192388" y="2413790"/>
                    </a:lnTo>
                    <a:cubicBezTo>
                      <a:pt x="161252" y="2469213"/>
                      <a:pt x="130115" y="2532990"/>
                      <a:pt x="166441" y="2594678"/>
                    </a:cubicBezTo>
                    <a:cubicBezTo>
                      <a:pt x="209780" y="2668342"/>
                      <a:pt x="291409" y="2678508"/>
                      <a:pt x="366867" y="2702041"/>
                    </a:cubicBezTo>
                    <a:cubicBezTo>
                      <a:pt x="449337" y="2727803"/>
                      <a:pt x="527600" y="2767072"/>
                      <a:pt x="604180" y="2807733"/>
                    </a:cubicBezTo>
                    <a:cubicBezTo>
                      <a:pt x="559158" y="2825418"/>
                      <a:pt x="575988" y="2880283"/>
                      <a:pt x="607686" y="2915931"/>
                    </a:cubicBezTo>
                    <a:cubicBezTo>
                      <a:pt x="673747" y="2990431"/>
                      <a:pt x="831254" y="2981658"/>
                      <a:pt x="921158" y="2976924"/>
                    </a:cubicBezTo>
                    <a:cubicBezTo>
                      <a:pt x="923683" y="2976784"/>
                      <a:pt x="925506" y="2975670"/>
                      <a:pt x="926628" y="2974139"/>
                    </a:cubicBezTo>
                    <a:cubicBezTo>
                      <a:pt x="938269" y="2977341"/>
                      <a:pt x="950191" y="2979848"/>
                      <a:pt x="962113" y="2981798"/>
                    </a:cubicBezTo>
                    <a:cubicBezTo>
                      <a:pt x="1056365" y="3005749"/>
                      <a:pt x="1159313" y="3001710"/>
                      <a:pt x="1255669" y="3003799"/>
                    </a:cubicBezTo>
                    <a:cubicBezTo>
                      <a:pt x="1278530" y="3004217"/>
                      <a:pt x="1301252" y="3004217"/>
                      <a:pt x="1324114" y="3004356"/>
                    </a:cubicBezTo>
                    <a:cubicBezTo>
                      <a:pt x="1286805" y="3076349"/>
                      <a:pt x="1346975" y="3127733"/>
                      <a:pt x="1410371" y="3165052"/>
                    </a:cubicBezTo>
                    <a:cubicBezTo>
                      <a:pt x="1473206" y="3202093"/>
                      <a:pt x="1543053" y="3228691"/>
                      <a:pt x="1610656" y="3255845"/>
                    </a:cubicBezTo>
                    <a:cubicBezTo>
                      <a:pt x="1628329" y="3262947"/>
                      <a:pt x="1646001" y="3269631"/>
                      <a:pt x="1663533" y="3275479"/>
                    </a:cubicBezTo>
                    <a:cubicBezTo>
                      <a:pt x="1703927" y="3349561"/>
                      <a:pt x="1804350" y="3391476"/>
                      <a:pt x="1874478" y="3431859"/>
                    </a:cubicBezTo>
                    <a:cubicBezTo>
                      <a:pt x="1979950" y="3492433"/>
                      <a:pt x="2090051" y="3510954"/>
                      <a:pt x="2210671" y="3506219"/>
                    </a:cubicBezTo>
                    <a:cubicBezTo>
                      <a:pt x="2340408" y="3501206"/>
                      <a:pt x="2468742" y="3472242"/>
                      <a:pt x="2598058" y="3460823"/>
                    </a:cubicBezTo>
                    <a:cubicBezTo>
                      <a:pt x="2652898" y="3455949"/>
                      <a:pt x="2739015" y="3451493"/>
                      <a:pt x="2763841" y="3392590"/>
                    </a:cubicBezTo>
                    <a:cubicBezTo>
                      <a:pt x="2767768" y="3383399"/>
                      <a:pt x="2754724" y="3378386"/>
                      <a:pt x="2749815" y="3386602"/>
                    </a:cubicBezTo>
                    <a:cubicBezTo>
                      <a:pt x="2713489" y="3447037"/>
                      <a:pt x="2588240" y="3440631"/>
                      <a:pt x="2526387" y="3447733"/>
                    </a:cubicBezTo>
                    <a:cubicBezTo>
                      <a:pt x="2420214" y="3460127"/>
                      <a:pt x="2315583" y="3480875"/>
                      <a:pt x="2208708" y="3487699"/>
                    </a:cubicBezTo>
                    <a:cubicBezTo>
                      <a:pt x="2085843" y="3495636"/>
                      <a:pt x="1969712" y="3470988"/>
                      <a:pt x="1865501" y="3405122"/>
                    </a:cubicBezTo>
                    <a:cubicBezTo>
                      <a:pt x="1803368" y="3365853"/>
                      <a:pt x="1729734" y="3338281"/>
                      <a:pt x="1681766" y="3281049"/>
                    </a:cubicBezTo>
                    <a:cubicBezTo>
                      <a:pt x="1713744" y="3290240"/>
                      <a:pt x="1746424" y="3295670"/>
                      <a:pt x="1781628" y="3293164"/>
                    </a:cubicBezTo>
                    <a:cubicBezTo>
                      <a:pt x="1786818" y="3292746"/>
                      <a:pt x="1786678" y="3285366"/>
                      <a:pt x="1781769" y="3284391"/>
                    </a:cubicBezTo>
                    <a:cubicBezTo>
                      <a:pt x="1685974" y="3267124"/>
                      <a:pt x="1602942" y="3231615"/>
                      <a:pt x="1514160" y="3192764"/>
                    </a:cubicBezTo>
                    <a:cubicBezTo>
                      <a:pt x="1432251" y="3156976"/>
                      <a:pt x="1300971" y="3113808"/>
                      <a:pt x="1332529" y="3004217"/>
                    </a:cubicBezTo>
                    <a:cubicBezTo>
                      <a:pt x="1409670" y="3004774"/>
                      <a:pt x="1486951" y="3004635"/>
                      <a:pt x="1564091" y="3005331"/>
                    </a:cubicBezTo>
                    <a:cubicBezTo>
                      <a:pt x="1651611" y="3006027"/>
                      <a:pt x="1738850" y="3001571"/>
                      <a:pt x="1823845" y="2979709"/>
                    </a:cubicBezTo>
                    <a:cubicBezTo>
                      <a:pt x="1838853" y="2975810"/>
                      <a:pt x="1853439" y="2970797"/>
                      <a:pt x="1867886" y="2965227"/>
                    </a:cubicBezTo>
                    <a:cubicBezTo>
                      <a:pt x="1868447" y="2969404"/>
                      <a:pt x="1871813" y="2973303"/>
                      <a:pt x="1877423" y="2973164"/>
                    </a:cubicBezTo>
                    <a:cubicBezTo>
                      <a:pt x="1943484" y="2972050"/>
                      <a:pt x="2008843" y="3026637"/>
                      <a:pt x="2074763" y="3038751"/>
                    </a:cubicBezTo>
                    <a:cubicBezTo>
                      <a:pt x="2111370" y="3045435"/>
                      <a:pt x="2148818" y="3046967"/>
                      <a:pt x="2185565" y="3053930"/>
                    </a:cubicBezTo>
                    <a:cubicBezTo>
                      <a:pt x="2230588" y="3062424"/>
                      <a:pt x="2267755" y="3088464"/>
                      <a:pt x="2304362" y="3113669"/>
                    </a:cubicBezTo>
                    <a:cubicBezTo>
                      <a:pt x="2307027" y="3115479"/>
                      <a:pt x="2310393" y="3112555"/>
                      <a:pt x="2308570" y="3109770"/>
                    </a:cubicBezTo>
                    <a:cubicBezTo>
                      <a:pt x="2271402" y="3053094"/>
                      <a:pt x="2184163" y="3036384"/>
                      <a:pt x="2121609" y="3027750"/>
                    </a:cubicBezTo>
                    <a:cubicBezTo>
                      <a:pt x="2063262" y="3019535"/>
                      <a:pt x="2013191" y="3006306"/>
                      <a:pt x="1962278" y="2975531"/>
                    </a:cubicBezTo>
                    <a:cubicBezTo>
                      <a:pt x="1948252" y="2967037"/>
                      <a:pt x="1934087" y="2961745"/>
                      <a:pt x="1919360" y="2958682"/>
                    </a:cubicBezTo>
                    <a:cubicBezTo>
                      <a:pt x="1923427" y="2955340"/>
                      <a:pt x="1927214" y="2951301"/>
                      <a:pt x="1930720" y="2946149"/>
                    </a:cubicBezTo>
                    <a:cubicBezTo>
                      <a:pt x="1932824" y="2943225"/>
                      <a:pt x="1932544" y="2939744"/>
                      <a:pt x="1931422" y="2936680"/>
                    </a:cubicBezTo>
                    <a:cubicBezTo>
                      <a:pt x="1990890" y="2906462"/>
                      <a:pt x="2048255" y="2870257"/>
                      <a:pt x="2111510" y="2848673"/>
                    </a:cubicBezTo>
                    <a:cubicBezTo>
                      <a:pt x="2123572" y="2844495"/>
                      <a:pt x="2116139" y="2825418"/>
                      <a:pt x="2104638" y="2830431"/>
                    </a:cubicBezTo>
                    <a:cubicBezTo>
                      <a:pt x="2020905" y="2866497"/>
                      <a:pt x="1941660" y="2913704"/>
                      <a:pt x="1857647" y="2948377"/>
                    </a:cubicBezTo>
                    <a:cubicBezTo>
                      <a:pt x="1765359" y="2986393"/>
                      <a:pt x="1661008" y="2988899"/>
                      <a:pt x="1562549" y="2988899"/>
                    </a:cubicBezTo>
                    <a:cubicBezTo>
                      <a:pt x="1468297" y="2988899"/>
                      <a:pt x="1374045" y="2988621"/>
                      <a:pt x="1279652" y="2988203"/>
                    </a:cubicBezTo>
                    <a:cubicBezTo>
                      <a:pt x="1178388" y="2987785"/>
                      <a:pt x="1077123" y="2972328"/>
                      <a:pt x="975998" y="2971354"/>
                    </a:cubicBezTo>
                    <a:cubicBezTo>
                      <a:pt x="975297" y="2968012"/>
                      <a:pt x="973053" y="2964948"/>
                      <a:pt x="968705" y="2963973"/>
                    </a:cubicBezTo>
                    <a:cubicBezTo>
                      <a:pt x="878661" y="2942946"/>
                      <a:pt x="803343" y="2891005"/>
                      <a:pt x="722977" y="2847837"/>
                    </a:cubicBezTo>
                    <a:cubicBezTo>
                      <a:pt x="643031" y="2804948"/>
                      <a:pt x="563926" y="2760805"/>
                      <a:pt x="481035" y="2723625"/>
                    </a:cubicBezTo>
                    <a:cubicBezTo>
                      <a:pt x="405016" y="2689508"/>
                      <a:pt x="320582" y="2677951"/>
                      <a:pt x="245405" y="2643555"/>
                    </a:cubicBezTo>
                    <a:cubicBezTo>
                      <a:pt x="186077" y="2616262"/>
                      <a:pt x="155361" y="2553460"/>
                      <a:pt x="179765" y="2490796"/>
                    </a:cubicBezTo>
                    <a:cubicBezTo>
                      <a:pt x="190986" y="2461832"/>
                      <a:pt x="202767" y="2436628"/>
                      <a:pt x="205292" y="2405992"/>
                    </a:cubicBezTo>
                    <a:cubicBezTo>
                      <a:pt x="240777" y="2398194"/>
                      <a:pt x="281030" y="2375635"/>
                      <a:pt x="299824" y="2346949"/>
                    </a:cubicBezTo>
                    <a:cubicBezTo>
                      <a:pt x="302910" y="2342215"/>
                      <a:pt x="297721" y="2335392"/>
                      <a:pt x="292531" y="2339291"/>
                    </a:cubicBezTo>
                    <a:cubicBezTo>
                      <a:pt x="278225" y="2350152"/>
                      <a:pt x="265882" y="2362685"/>
                      <a:pt x="250735" y="2372572"/>
                    </a:cubicBezTo>
                    <a:cubicBezTo>
                      <a:pt x="234746" y="2383016"/>
                      <a:pt x="217634" y="2390118"/>
                      <a:pt x="199541" y="2395548"/>
                    </a:cubicBezTo>
                    <a:cubicBezTo>
                      <a:pt x="197578" y="2392763"/>
                      <a:pt x="194492" y="2390953"/>
                      <a:pt x="190144" y="2391232"/>
                    </a:cubicBezTo>
                    <a:cubicBezTo>
                      <a:pt x="128151" y="2395409"/>
                      <a:pt x="114827" y="2309352"/>
                      <a:pt x="101643" y="2267158"/>
                    </a:cubicBezTo>
                    <a:cubicBezTo>
                      <a:pt x="79202" y="2195722"/>
                      <a:pt x="58023" y="2124426"/>
                      <a:pt x="43857" y="2050761"/>
                    </a:cubicBezTo>
                    <a:cubicBezTo>
                      <a:pt x="31795" y="1987541"/>
                      <a:pt x="24502" y="1920422"/>
                      <a:pt x="27728" y="1856088"/>
                    </a:cubicBezTo>
                    <a:cubicBezTo>
                      <a:pt x="30954" y="1793842"/>
                      <a:pt x="72610" y="1760840"/>
                      <a:pt x="103045" y="1713355"/>
                    </a:cubicBezTo>
                    <a:cubicBezTo>
                      <a:pt x="118193" y="1719343"/>
                      <a:pt x="135164" y="1722128"/>
                      <a:pt x="150031" y="1721710"/>
                    </a:cubicBezTo>
                    <a:cubicBezTo>
                      <a:pt x="161813" y="1721292"/>
                      <a:pt x="162374" y="1701519"/>
                      <a:pt x="150592" y="1701240"/>
                    </a:cubicBezTo>
                    <a:cubicBezTo>
                      <a:pt x="125206" y="1700404"/>
                      <a:pt x="102344" y="1695948"/>
                      <a:pt x="83971" y="1676175"/>
                    </a:cubicBezTo>
                    <a:cubicBezTo>
                      <a:pt x="68122" y="1659325"/>
                      <a:pt x="87757" y="1637741"/>
                      <a:pt x="97856" y="1625905"/>
                    </a:cubicBezTo>
                    <a:cubicBezTo>
                      <a:pt x="113845" y="1607384"/>
                      <a:pt x="134883" y="1594016"/>
                      <a:pt x="152135" y="1577028"/>
                    </a:cubicBezTo>
                    <a:cubicBezTo>
                      <a:pt x="160831" y="1568394"/>
                      <a:pt x="234746" y="1505870"/>
                      <a:pt x="241899" y="1516035"/>
                    </a:cubicBezTo>
                    <a:cubicBezTo>
                      <a:pt x="243722" y="1518542"/>
                      <a:pt x="246106" y="1519377"/>
                      <a:pt x="248350" y="1519099"/>
                    </a:cubicBezTo>
                    <a:cubicBezTo>
                      <a:pt x="254381" y="1520352"/>
                      <a:pt x="261394" y="1515618"/>
                      <a:pt x="258028" y="1508794"/>
                    </a:cubicBezTo>
                    <a:cubicBezTo>
                      <a:pt x="246387" y="1484982"/>
                      <a:pt x="246247" y="1462284"/>
                      <a:pt x="252137" y="1436801"/>
                    </a:cubicBezTo>
                    <a:cubicBezTo>
                      <a:pt x="256766" y="1416888"/>
                      <a:pt x="270511" y="1402128"/>
                      <a:pt x="278646" y="1384443"/>
                    </a:cubicBezTo>
                    <a:cubicBezTo>
                      <a:pt x="297580" y="1370935"/>
                      <a:pt x="318198" y="1358263"/>
                      <a:pt x="325912" y="1334869"/>
                    </a:cubicBezTo>
                    <a:cubicBezTo>
                      <a:pt x="344847" y="1277358"/>
                      <a:pt x="334468" y="1218316"/>
                      <a:pt x="374020" y="1167767"/>
                    </a:cubicBezTo>
                    <a:cubicBezTo>
                      <a:pt x="404876" y="1128220"/>
                      <a:pt x="456210" y="1099952"/>
                      <a:pt x="495902" y="1069873"/>
                    </a:cubicBezTo>
                    <a:cubicBezTo>
                      <a:pt x="531387" y="1043137"/>
                      <a:pt x="548638" y="1002893"/>
                      <a:pt x="565329" y="963346"/>
                    </a:cubicBezTo>
                    <a:cubicBezTo>
                      <a:pt x="586227" y="914051"/>
                      <a:pt x="604040" y="864060"/>
                      <a:pt x="629706" y="816992"/>
                    </a:cubicBezTo>
                    <a:cubicBezTo>
                      <a:pt x="667575" y="747227"/>
                      <a:pt x="730550" y="703781"/>
                      <a:pt x="800678" y="669804"/>
                    </a:cubicBezTo>
                    <a:cubicBezTo>
                      <a:pt x="918213" y="612850"/>
                      <a:pt x="1047108" y="619534"/>
                      <a:pt x="1171094" y="589873"/>
                    </a:cubicBezTo>
                    <a:cubicBezTo>
                      <a:pt x="1178949" y="622458"/>
                      <a:pt x="1204335" y="651840"/>
                      <a:pt x="1222007" y="679830"/>
                    </a:cubicBezTo>
                    <a:cubicBezTo>
                      <a:pt x="1254126" y="730657"/>
                      <a:pt x="1285964" y="802789"/>
                      <a:pt x="1231685" y="850831"/>
                    </a:cubicBezTo>
                    <a:cubicBezTo>
                      <a:pt x="1208683" y="871161"/>
                      <a:pt x="1180491" y="882859"/>
                      <a:pt x="1158892" y="905139"/>
                    </a:cubicBezTo>
                    <a:cubicBezTo>
                      <a:pt x="1152861" y="911405"/>
                      <a:pt x="1163521" y="920039"/>
                      <a:pt x="1169411" y="913633"/>
                    </a:cubicBezTo>
                    <a:cubicBezTo>
                      <a:pt x="1199987" y="880770"/>
                      <a:pt x="1246832" y="868098"/>
                      <a:pt x="1269834" y="830361"/>
                    </a:cubicBezTo>
                    <a:cubicBezTo>
                      <a:pt x="1286104" y="841222"/>
                      <a:pt x="1319766" y="842058"/>
                      <a:pt x="1331547" y="842197"/>
                    </a:cubicBezTo>
                    <a:cubicBezTo>
                      <a:pt x="1357074" y="842476"/>
                      <a:pt x="1413877" y="849995"/>
                      <a:pt x="1429025" y="821449"/>
                    </a:cubicBezTo>
                    <a:cubicBezTo>
                      <a:pt x="1429866" y="820056"/>
                      <a:pt x="1428183" y="818803"/>
                      <a:pt x="1426781" y="819081"/>
                    </a:cubicBezTo>
                    <a:cubicBezTo>
                      <a:pt x="1395223" y="827715"/>
                      <a:pt x="1364788" y="833563"/>
                      <a:pt x="1331968" y="826740"/>
                    </a:cubicBezTo>
                    <a:cubicBezTo>
                      <a:pt x="1319345" y="824094"/>
                      <a:pt x="1296343" y="812815"/>
                      <a:pt x="1278671" y="810308"/>
                    </a:cubicBezTo>
                    <a:cubicBezTo>
                      <a:pt x="1292135" y="766305"/>
                      <a:pt x="1270816" y="716592"/>
                      <a:pt x="1249217" y="679412"/>
                    </a:cubicBezTo>
                    <a:cubicBezTo>
                      <a:pt x="1235051" y="655043"/>
                      <a:pt x="1214013" y="634016"/>
                      <a:pt x="1198023" y="610761"/>
                    </a:cubicBezTo>
                    <a:cubicBezTo>
                      <a:pt x="1191431" y="601292"/>
                      <a:pt x="1188065" y="592101"/>
                      <a:pt x="1186242" y="583189"/>
                    </a:cubicBezTo>
                    <a:cubicBezTo>
                      <a:pt x="1187504" y="580265"/>
                      <a:pt x="1186943" y="576644"/>
                      <a:pt x="1185120" y="573859"/>
                    </a:cubicBezTo>
                    <a:cubicBezTo>
                      <a:pt x="1183998" y="544895"/>
                      <a:pt x="1203493" y="518298"/>
                      <a:pt x="1222989" y="491422"/>
                    </a:cubicBezTo>
                    <a:cubicBezTo>
                      <a:pt x="1272920" y="422632"/>
                      <a:pt x="1333090" y="393668"/>
                      <a:pt x="1416963" y="391161"/>
                    </a:cubicBezTo>
                    <a:cubicBezTo>
                      <a:pt x="1414859" y="399238"/>
                      <a:pt x="1414999" y="408150"/>
                      <a:pt x="1418225" y="418315"/>
                    </a:cubicBezTo>
                    <a:cubicBezTo>
                      <a:pt x="1412054" y="484320"/>
                      <a:pt x="1434074" y="550883"/>
                      <a:pt x="1481901" y="598368"/>
                    </a:cubicBezTo>
                    <a:cubicBezTo>
                      <a:pt x="1559463" y="675513"/>
                      <a:pt x="1692426" y="776192"/>
                      <a:pt x="1640952" y="902354"/>
                    </a:cubicBezTo>
                    <a:cubicBezTo>
                      <a:pt x="1638147" y="909316"/>
                      <a:pt x="1646702" y="913494"/>
                      <a:pt x="1651611" y="908759"/>
                    </a:cubicBezTo>
                    <a:cubicBezTo>
                      <a:pt x="1710519" y="852502"/>
                      <a:pt x="1642775" y="739012"/>
                      <a:pt x="1602802" y="691109"/>
                    </a:cubicBezTo>
                    <a:cubicBezTo>
                      <a:pt x="1566336" y="647523"/>
                      <a:pt x="1520612" y="612293"/>
                      <a:pt x="1482182" y="570656"/>
                    </a:cubicBezTo>
                    <a:cubicBezTo>
                      <a:pt x="1443612" y="528742"/>
                      <a:pt x="1436318" y="481257"/>
                      <a:pt x="1427763" y="430291"/>
                    </a:cubicBezTo>
                    <a:cubicBezTo>
                      <a:pt x="1429165" y="429455"/>
                      <a:pt x="1430287" y="427924"/>
                      <a:pt x="1429586" y="425696"/>
                    </a:cubicBezTo>
                    <a:cubicBezTo>
                      <a:pt x="1411212" y="359133"/>
                      <a:pt x="1522155" y="352171"/>
                      <a:pt x="1560865" y="336853"/>
                    </a:cubicBezTo>
                    <a:cubicBezTo>
                      <a:pt x="1638006" y="306357"/>
                      <a:pt x="1705329" y="256366"/>
                      <a:pt x="1771390" y="207767"/>
                    </a:cubicBezTo>
                    <a:cubicBezTo>
                      <a:pt x="1849512" y="150395"/>
                      <a:pt x="1925250" y="161257"/>
                      <a:pt x="2015295" y="151648"/>
                    </a:cubicBezTo>
                    <a:cubicBezTo>
                      <a:pt x="2050359" y="147889"/>
                      <a:pt x="2085142" y="137306"/>
                      <a:pt x="2118944" y="128115"/>
                    </a:cubicBezTo>
                    <a:cubicBezTo>
                      <a:pt x="2188371" y="109316"/>
                      <a:pt x="2226941" y="110430"/>
                      <a:pt x="2270561" y="169612"/>
                    </a:cubicBezTo>
                    <a:lnTo>
                      <a:pt x="2271683" y="170308"/>
                    </a:lnTo>
                    <a:cubicBezTo>
                      <a:pt x="2269158" y="176853"/>
                      <a:pt x="2266774" y="183676"/>
                      <a:pt x="2264810" y="191335"/>
                    </a:cubicBezTo>
                    <a:cubicBezTo>
                      <a:pt x="2248961" y="252467"/>
                      <a:pt x="2271402" y="339499"/>
                      <a:pt x="2294404" y="396453"/>
                    </a:cubicBezTo>
                    <a:cubicBezTo>
                      <a:pt x="2316705" y="451457"/>
                      <a:pt x="2351208" y="498106"/>
                      <a:pt x="2346579" y="560909"/>
                    </a:cubicBezTo>
                    <a:cubicBezTo>
                      <a:pt x="2342792" y="612432"/>
                      <a:pt x="2304923" y="662145"/>
                      <a:pt x="2282062" y="706844"/>
                    </a:cubicBezTo>
                    <a:cubicBezTo>
                      <a:pt x="2278134" y="714364"/>
                      <a:pt x="2290337" y="719516"/>
                      <a:pt x="2294124" y="712136"/>
                    </a:cubicBezTo>
                    <a:cubicBezTo>
                      <a:pt x="2320211" y="662006"/>
                      <a:pt x="2367337" y="601849"/>
                      <a:pt x="2362568" y="541692"/>
                    </a:cubicBezTo>
                    <a:cubicBezTo>
                      <a:pt x="2356117" y="460926"/>
                      <a:pt x="2300155" y="394921"/>
                      <a:pt x="2286269" y="315269"/>
                    </a:cubicBezTo>
                    <a:cubicBezTo>
                      <a:pt x="2279397" y="275165"/>
                      <a:pt x="2272384" y="234085"/>
                      <a:pt x="2278134" y="193424"/>
                    </a:cubicBezTo>
                    <a:cubicBezTo>
                      <a:pt x="2289495" y="112797"/>
                      <a:pt x="2375051" y="103467"/>
                      <a:pt x="2437886" y="114886"/>
                    </a:cubicBezTo>
                    <a:cubicBezTo>
                      <a:pt x="2497214" y="125608"/>
                      <a:pt x="2553036" y="145382"/>
                      <a:pt x="2611944" y="125887"/>
                    </a:cubicBezTo>
                    <a:cubicBezTo>
                      <a:pt x="2598058" y="163485"/>
                      <a:pt x="2623304" y="215704"/>
                      <a:pt x="2641397" y="244529"/>
                    </a:cubicBezTo>
                    <a:cubicBezTo>
                      <a:pt x="2645886" y="251631"/>
                      <a:pt x="2657246" y="243137"/>
                      <a:pt x="2651776" y="237149"/>
                    </a:cubicBezTo>
                    <a:cubicBezTo>
                      <a:pt x="2623024" y="205121"/>
                      <a:pt x="2599741" y="140926"/>
                      <a:pt x="2644343" y="106531"/>
                    </a:cubicBezTo>
                    <a:cubicBezTo>
                      <a:pt x="2663978" y="91353"/>
                      <a:pt x="2692030" y="83415"/>
                      <a:pt x="2715172" y="75339"/>
                    </a:cubicBezTo>
                    <a:cubicBezTo>
                      <a:pt x="2768329" y="56957"/>
                      <a:pt x="2820083" y="35373"/>
                      <a:pt x="2875625" y="24930"/>
                    </a:cubicBezTo>
                    <a:cubicBezTo>
                      <a:pt x="2942667" y="12258"/>
                      <a:pt x="3019387" y="22005"/>
                      <a:pt x="3075069" y="62527"/>
                    </a:cubicBezTo>
                    <a:cubicBezTo>
                      <a:pt x="3111675" y="89264"/>
                      <a:pt x="3108870" y="136052"/>
                      <a:pt x="3133696" y="166409"/>
                    </a:cubicBezTo>
                    <a:cubicBezTo>
                      <a:pt x="3133836" y="168080"/>
                      <a:pt x="3134397" y="169612"/>
                      <a:pt x="3135519" y="170726"/>
                    </a:cubicBezTo>
                    <a:cubicBezTo>
                      <a:pt x="3125701" y="243972"/>
                      <a:pt x="3180541" y="322649"/>
                      <a:pt x="3205647" y="387819"/>
                    </a:cubicBezTo>
                    <a:cubicBezTo>
                      <a:pt x="3228649" y="447837"/>
                      <a:pt x="3256840" y="505487"/>
                      <a:pt x="3286434" y="562580"/>
                    </a:cubicBezTo>
                    <a:cubicBezTo>
                      <a:pt x="3300741" y="590152"/>
                      <a:pt x="3316730" y="617027"/>
                      <a:pt x="3329773" y="645435"/>
                    </a:cubicBezTo>
                    <a:cubicBezTo>
                      <a:pt x="3338610" y="664930"/>
                      <a:pt x="3337908" y="692641"/>
                      <a:pt x="3345763" y="713807"/>
                    </a:cubicBezTo>
                    <a:cubicBezTo>
                      <a:pt x="3346744" y="716731"/>
                      <a:pt x="3351373" y="716314"/>
                      <a:pt x="3351794" y="713250"/>
                    </a:cubicBezTo>
                    <a:cubicBezTo>
                      <a:pt x="3363435" y="615356"/>
                      <a:pt x="3291343" y="534173"/>
                      <a:pt x="3250108" y="449368"/>
                    </a:cubicBezTo>
                    <a:cubicBezTo>
                      <a:pt x="3209434" y="365539"/>
                      <a:pt x="3156838" y="272797"/>
                      <a:pt x="3147721" y="178246"/>
                    </a:cubicBezTo>
                    <a:cubicBezTo>
                      <a:pt x="3148983" y="177967"/>
                      <a:pt x="3150106" y="177132"/>
                      <a:pt x="3149544" y="175739"/>
                    </a:cubicBezTo>
                    <a:cubicBezTo>
                      <a:pt x="3148843" y="173929"/>
                      <a:pt x="3148142" y="172258"/>
                      <a:pt x="3147581" y="170447"/>
                    </a:cubicBezTo>
                    <a:cubicBezTo>
                      <a:pt x="3148282" y="169612"/>
                      <a:pt x="3149124" y="168776"/>
                      <a:pt x="3149264" y="167245"/>
                    </a:cubicBezTo>
                    <a:cubicBezTo>
                      <a:pt x="3156838" y="91074"/>
                      <a:pt x="3257401" y="28968"/>
                      <a:pt x="3329633" y="54451"/>
                    </a:cubicBezTo>
                    <a:cubicBezTo>
                      <a:pt x="3356702" y="63920"/>
                      <a:pt x="3380686" y="87314"/>
                      <a:pt x="3408317" y="87593"/>
                    </a:cubicBezTo>
                    <a:cubicBezTo>
                      <a:pt x="3387419" y="110012"/>
                      <a:pt x="3372131" y="135635"/>
                      <a:pt x="3367362" y="162510"/>
                    </a:cubicBezTo>
                    <a:cubicBezTo>
                      <a:pt x="3366520" y="167384"/>
                      <a:pt x="3373393" y="169055"/>
                      <a:pt x="3375357" y="164877"/>
                    </a:cubicBezTo>
                    <a:cubicBezTo>
                      <a:pt x="3419818" y="74782"/>
                      <a:pt x="3519960" y="15043"/>
                      <a:pt x="3621506" y="28968"/>
                    </a:cubicBezTo>
                    <a:cubicBezTo>
                      <a:pt x="3706781" y="40665"/>
                      <a:pt x="3785886" y="95669"/>
                      <a:pt x="3862886" y="130761"/>
                    </a:cubicBezTo>
                    <a:cubicBezTo>
                      <a:pt x="3971584" y="180195"/>
                      <a:pt x="4172291" y="146078"/>
                      <a:pt x="4215630" y="284634"/>
                    </a:cubicBezTo>
                    <a:lnTo>
                      <a:pt x="4216051" y="285330"/>
                    </a:lnTo>
                    <a:cubicBezTo>
                      <a:pt x="4216892" y="313598"/>
                      <a:pt x="4223905" y="341031"/>
                      <a:pt x="4227972" y="369159"/>
                    </a:cubicBezTo>
                    <a:cubicBezTo>
                      <a:pt x="4237089" y="431266"/>
                      <a:pt x="4202025" y="469281"/>
                      <a:pt x="4156302" y="503676"/>
                    </a:cubicBezTo>
                    <a:cubicBezTo>
                      <a:pt x="4109596" y="538907"/>
                      <a:pt x="4092205" y="575948"/>
                      <a:pt x="4105529" y="633598"/>
                    </a:cubicBezTo>
                    <a:cubicBezTo>
                      <a:pt x="4106371" y="636940"/>
                      <a:pt x="4111700" y="636522"/>
                      <a:pt x="4110999" y="633041"/>
                    </a:cubicBezTo>
                    <a:cubicBezTo>
                      <a:pt x="4097254" y="561327"/>
                      <a:pt x="4134983" y="526514"/>
                      <a:pt x="4184914" y="488637"/>
                    </a:cubicBezTo>
                    <a:cubicBezTo>
                      <a:pt x="4199781" y="477219"/>
                      <a:pt x="4225728" y="464268"/>
                      <a:pt x="4234144" y="446026"/>
                    </a:cubicBezTo>
                    <a:cubicBezTo>
                      <a:pt x="4257567" y="395478"/>
                      <a:pt x="4245084" y="338106"/>
                      <a:pt x="4229095" y="286165"/>
                    </a:cubicBezTo>
                    <a:cubicBezTo>
                      <a:pt x="4230217" y="284773"/>
                      <a:pt x="4230778" y="282963"/>
                      <a:pt x="4230637" y="280874"/>
                    </a:cubicBezTo>
                    <a:cubicBezTo>
                      <a:pt x="4269628" y="281988"/>
                      <a:pt x="4306656" y="288811"/>
                      <a:pt x="4341860" y="306635"/>
                    </a:cubicBezTo>
                    <a:cubicBezTo>
                      <a:pt x="4381833" y="326966"/>
                      <a:pt x="4403012" y="365400"/>
                      <a:pt x="4421245" y="403833"/>
                    </a:cubicBezTo>
                    <a:cubicBezTo>
                      <a:pt x="4395438" y="400213"/>
                      <a:pt x="4369911" y="399656"/>
                      <a:pt x="4344525" y="386427"/>
                    </a:cubicBezTo>
                    <a:lnTo>
                      <a:pt x="4343684" y="387401"/>
                    </a:lnTo>
                    <a:cubicBezTo>
                      <a:pt x="4375101" y="424999"/>
                      <a:pt x="4419282" y="419429"/>
                      <a:pt x="4463603" y="433494"/>
                    </a:cubicBezTo>
                    <a:cubicBezTo>
                      <a:pt x="4526297" y="453267"/>
                      <a:pt x="4587448" y="482928"/>
                      <a:pt x="4647758" y="508550"/>
                    </a:cubicBezTo>
                    <a:cubicBezTo>
                      <a:pt x="4698671" y="530274"/>
                      <a:pt x="4748322" y="555060"/>
                      <a:pt x="4798674" y="577898"/>
                    </a:cubicBezTo>
                    <a:cubicBezTo>
                      <a:pt x="4852392" y="602127"/>
                      <a:pt x="4904988" y="628864"/>
                      <a:pt x="4925045" y="684843"/>
                    </a:cubicBezTo>
                    <a:cubicBezTo>
                      <a:pt x="4923782" y="686792"/>
                      <a:pt x="4923221" y="689299"/>
                      <a:pt x="4924203" y="692223"/>
                    </a:cubicBezTo>
                    <a:cubicBezTo>
                      <a:pt x="4943138" y="749316"/>
                      <a:pt x="4959267" y="806966"/>
                      <a:pt x="4989702" y="859325"/>
                    </a:cubicBezTo>
                    <a:cubicBezTo>
                      <a:pt x="5017333" y="906949"/>
                      <a:pt x="5071752" y="933128"/>
                      <a:pt x="5115232" y="963485"/>
                    </a:cubicBezTo>
                    <a:cubicBezTo>
                      <a:pt x="5166846" y="999551"/>
                      <a:pt x="5164882" y="1078228"/>
                      <a:pt x="5203733" y="1125574"/>
                    </a:cubicBezTo>
                    <a:cubicBezTo>
                      <a:pt x="5235010" y="1163590"/>
                      <a:pt x="5253664" y="1191579"/>
                      <a:pt x="5251280" y="1246584"/>
                    </a:cubicBezTo>
                    <a:cubicBezTo>
                      <a:pt x="5250859" y="1256749"/>
                      <a:pt x="5250578" y="1267750"/>
                      <a:pt x="5252402" y="1277915"/>
                    </a:cubicBezTo>
                    <a:cubicBezTo>
                      <a:pt x="5221405" y="1286688"/>
                      <a:pt x="5192513" y="1304791"/>
                      <a:pt x="5174279" y="1326514"/>
                    </a:cubicBezTo>
                    <a:cubicBezTo>
                      <a:pt x="5169791" y="1331945"/>
                      <a:pt x="5177365" y="1340300"/>
                      <a:pt x="5182975" y="1335705"/>
                    </a:cubicBezTo>
                    <a:cubicBezTo>
                      <a:pt x="5225753" y="1299778"/>
                      <a:pt x="5287045" y="1269421"/>
                      <a:pt x="5339781" y="1304652"/>
                    </a:cubicBezTo>
                    <a:cubicBezTo>
                      <a:pt x="5375967" y="1328881"/>
                      <a:pt x="5370498" y="1377619"/>
                      <a:pt x="5375967" y="1415635"/>
                    </a:cubicBezTo>
                    <a:cubicBezTo>
                      <a:pt x="5374144" y="1415496"/>
                      <a:pt x="5372461" y="1414939"/>
                      <a:pt x="5370637" y="1414799"/>
                    </a:cubicBezTo>
                    <a:cubicBezTo>
                      <a:pt x="5363905" y="1414382"/>
                      <a:pt x="5361521" y="1422598"/>
                      <a:pt x="5367412" y="1425940"/>
                    </a:cubicBezTo>
                    <a:cubicBezTo>
                      <a:pt x="5387048" y="1436941"/>
                      <a:pt x="5406824" y="1444321"/>
                      <a:pt x="5424075" y="1459499"/>
                    </a:cubicBezTo>
                    <a:cubicBezTo>
                      <a:pt x="5437119" y="1471057"/>
                      <a:pt x="5447638" y="1485400"/>
                      <a:pt x="5457176" y="1500300"/>
                    </a:cubicBezTo>
                    <a:cubicBezTo>
                      <a:pt x="5454090" y="1503921"/>
                      <a:pt x="5455493" y="1511162"/>
                      <a:pt x="5461103" y="1511440"/>
                    </a:cubicBezTo>
                    <a:lnTo>
                      <a:pt x="5464188" y="1511579"/>
                    </a:lnTo>
                    <a:cubicBezTo>
                      <a:pt x="5466433" y="1515200"/>
                      <a:pt x="5468677" y="1518960"/>
                      <a:pt x="5470780" y="1522580"/>
                    </a:cubicBezTo>
                    <a:cubicBezTo>
                      <a:pt x="5490557" y="1556279"/>
                      <a:pt x="5499813" y="1606270"/>
                      <a:pt x="5527304" y="1633981"/>
                    </a:cubicBezTo>
                    <a:cubicBezTo>
                      <a:pt x="5528846" y="1635513"/>
                      <a:pt x="5530810" y="1633703"/>
                      <a:pt x="5530810" y="1632032"/>
                    </a:cubicBezTo>
                    <a:cubicBezTo>
                      <a:pt x="5530529" y="1591370"/>
                      <a:pt x="5498551" y="1541658"/>
                      <a:pt x="5478214" y="1506149"/>
                    </a:cubicBezTo>
                    <a:lnTo>
                      <a:pt x="5478494" y="1504756"/>
                    </a:lnTo>
                    <a:lnTo>
                      <a:pt x="5479336" y="1505035"/>
                    </a:lnTo>
                    <a:cubicBezTo>
                      <a:pt x="5556477" y="1496540"/>
                      <a:pt x="5631093" y="1528429"/>
                      <a:pt x="5678920" y="1588168"/>
                    </a:cubicBezTo>
                    <a:cubicBezTo>
                      <a:pt x="5700800" y="1615461"/>
                      <a:pt x="5720857" y="1649995"/>
                      <a:pt x="5726607" y="1684251"/>
                    </a:cubicBezTo>
                    <a:cubicBezTo>
                      <a:pt x="5731376" y="1712798"/>
                      <a:pt x="5734041" y="1742598"/>
                      <a:pt x="5744560" y="1769613"/>
                    </a:cubicBezTo>
                    <a:cubicBezTo>
                      <a:pt x="5745261" y="1771423"/>
                      <a:pt x="5748207" y="1771283"/>
                      <a:pt x="5748347" y="1769195"/>
                    </a:cubicBezTo>
                    <a:cubicBezTo>
                      <a:pt x="5751292" y="1735496"/>
                      <a:pt x="5739791" y="1701101"/>
                      <a:pt x="5726467" y="1670187"/>
                    </a:cubicBezTo>
                    <a:close/>
                    <a:moveTo>
                      <a:pt x="674729" y="2845470"/>
                    </a:moveTo>
                    <a:cubicBezTo>
                      <a:pt x="744576" y="2882790"/>
                      <a:pt x="815966" y="2933477"/>
                      <a:pt x="892265" y="2962581"/>
                    </a:cubicBezTo>
                    <a:cubicBezTo>
                      <a:pt x="828870" y="2965644"/>
                      <a:pt x="764633" y="2959796"/>
                      <a:pt x="702780" y="2946149"/>
                    </a:cubicBezTo>
                    <a:cubicBezTo>
                      <a:pt x="666874" y="2938351"/>
                      <a:pt x="636859" y="2925679"/>
                      <a:pt x="612735" y="2898247"/>
                    </a:cubicBezTo>
                    <a:cubicBezTo>
                      <a:pt x="588191" y="2870396"/>
                      <a:pt x="582721" y="2832798"/>
                      <a:pt x="621572" y="2816784"/>
                    </a:cubicBezTo>
                    <a:cubicBezTo>
                      <a:pt x="639244" y="2826393"/>
                      <a:pt x="657056" y="2836001"/>
                      <a:pt x="674729" y="2845470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74" name="Freeform: Shape 271">
                <a:extLst>
                  <a:ext uri="{FF2B5EF4-FFF2-40B4-BE49-F238E27FC236}">
                    <a16:creationId xmlns:a16="http://schemas.microsoft.com/office/drawing/2014/main" id="{25D8EEA2-A5C6-F011-9951-5057CDC3A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1870" y="3792596"/>
                <a:ext cx="778537" cy="52539"/>
              </a:xfrm>
              <a:custGeom>
                <a:avLst/>
                <a:gdLst>
                  <a:gd name="T0" fmla="*/ 764076 w 778537"/>
                  <a:gd name="T1" fmla="*/ 19679 h 52539"/>
                  <a:gd name="T2" fmla="*/ 569260 w 778537"/>
                  <a:gd name="T3" fmla="*/ 3944 h 52539"/>
                  <a:gd name="T4" fmla="*/ 385525 w 778537"/>
                  <a:gd name="T5" fmla="*/ 18704 h 52539"/>
                  <a:gd name="T6" fmla="*/ 216236 w 778537"/>
                  <a:gd name="T7" fmla="*/ 6172 h 52539"/>
                  <a:gd name="T8" fmla="*/ 1084 w 778537"/>
                  <a:gd name="T9" fmla="*/ 29009 h 52539"/>
                  <a:gd name="T10" fmla="*/ 1364 w 778537"/>
                  <a:gd name="T11" fmla="*/ 31516 h 52539"/>
                  <a:gd name="T12" fmla="*/ 217919 w 778537"/>
                  <a:gd name="T13" fmla="*/ 21072 h 52539"/>
                  <a:gd name="T14" fmla="*/ 425919 w 778537"/>
                  <a:gd name="T15" fmla="*/ 42795 h 52539"/>
                  <a:gd name="T16" fmla="*/ 488753 w 778537"/>
                  <a:gd name="T17" fmla="*/ 36111 h 52539"/>
                  <a:gd name="T18" fmla="*/ 622137 w 778537"/>
                  <a:gd name="T19" fmla="*/ 40985 h 52539"/>
                  <a:gd name="T20" fmla="*/ 772912 w 778537"/>
                  <a:gd name="T21" fmla="*/ 35972 h 52539"/>
                  <a:gd name="T22" fmla="*/ 764076 w 778537"/>
                  <a:gd name="T23" fmla="*/ 19679 h 525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8537" h="52539">
                    <a:moveTo>
                      <a:pt x="764076" y="19679"/>
                    </a:moveTo>
                    <a:cubicBezTo>
                      <a:pt x="694509" y="58113"/>
                      <a:pt x="636723" y="21907"/>
                      <a:pt x="569260" y="3944"/>
                    </a:cubicBezTo>
                    <a:cubicBezTo>
                      <a:pt x="509231" y="-12070"/>
                      <a:pt x="447238" y="26363"/>
                      <a:pt x="385525" y="18704"/>
                    </a:cubicBezTo>
                    <a:cubicBezTo>
                      <a:pt x="327179" y="11603"/>
                      <a:pt x="275284" y="1577"/>
                      <a:pt x="216236" y="6172"/>
                    </a:cubicBezTo>
                    <a:cubicBezTo>
                      <a:pt x="144285" y="11742"/>
                      <a:pt x="73175" y="25528"/>
                      <a:pt x="1084" y="29009"/>
                    </a:cubicBezTo>
                    <a:cubicBezTo>
                      <a:pt x="-599" y="29148"/>
                      <a:pt x="-179" y="31516"/>
                      <a:pt x="1364" y="31516"/>
                    </a:cubicBezTo>
                    <a:cubicBezTo>
                      <a:pt x="73736" y="30959"/>
                      <a:pt x="145547" y="22882"/>
                      <a:pt x="217919" y="21072"/>
                    </a:cubicBezTo>
                    <a:cubicBezTo>
                      <a:pt x="289169" y="19262"/>
                      <a:pt x="355651" y="41542"/>
                      <a:pt x="425919" y="42795"/>
                    </a:cubicBezTo>
                    <a:cubicBezTo>
                      <a:pt x="447518" y="43213"/>
                      <a:pt x="467715" y="41542"/>
                      <a:pt x="488753" y="36111"/>
                    </a:cubicBezTo>
                    <a:cubicBezTo>
                      <a:pt x="539386" y="23021"/>
                      <a:pt x="573749" y="29427"/>
                      <a:pt x="622137" y="40985"/>
                    </a:cubicBezTo>
                    <a:cubicBezTo>
                      <a:pt x="674733" y="53517"/>
                      <a:pt x="723121" y="60898"/>
                      <a:pt x="772912" y="35972"/>
                    </a:cubicBezTo>
                    <a:cubicBezTo>
                      <a:pt x="784834" y="29845"/>
                      <a:pt x="775857" y="13274"/>
                      <a:pt x="764076" y="19679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75" name="Freeform: Shape 272">
                <a:extLst>
                  <a:ext uri="{FF2B5EF4-FFF2-40B4-BE49-F238E27FC236}">
                    <a16:creationId xmlns:a16="http://schemas.microsoft.com/office/drawing/2014/main" id="{C1C3351B-DF9B-568E-96BC-F2405675E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722" y="3310709"/>
                <a:ext cx="423138" cy="295478"/>
              </a:xfrm>
              <a:custGeom>
                <a:avLst/>
                <a:gdLst>
                  <a:gd name="T0" fmla="*/ 417908 w 423138"/>
                  <a:gd name="T1" fmla="*/ 278764 h 295478"/>
                  <a:gd name="T2" fmla="*/ 308368 w 423138"/>
                  <a:gd name="T3" fmla="*/ 134778 h 295478"/>
                  <a:gd name="T4" fmla="*/ 242027 w 423138"/>
                  <a:gd name="T5" fmla="*/ 4021 h 295478"/>
                  <a:gd name="T6" fmla="*/ 232770 w 423138"/>
                  <a:gd name="T7" fmla="*/ 3743 h 295478"/>
                  <a:gd name="T8" fmla="*/ 298129 w 423138"/>
                  <a:gd name="T9" fmla="*/ 157058 h 295478"/>
                  <a:gd name="T10" fmla="*/ 325339 w 423138"/>
                  <a:gd name="T11" fmla="*/ 214430 h 295478"/>
                  <a:gd name="T12" fmla="*/ 284384 w 423138"/>
                  <a:gd name="T13" fmla="*/ 212063 h 295478"/>
                  <a:gd name="T14" fmla="*/ 246094 w 423138"/>
                  <a:gd name="T15" fmla="*/ 211784 h 295478"/>
                  <a:gd name="T16" fmla="*/ 247356 w 423138"/>
                  <a:gd name="T17" fmla="*/ 191036 h 295478"/>
                  <a:gd name="T18" fmla="*/ 164325 w 423138"/>
                  <a:gd name="T19" fmla="*/ 144665 h 295478"/>
                  <a:gd name="T20" fmla="*/ 160398 w 423138"/>
                  <a:gd name="T21" fmla="*/ 158172 h 295478"/>
                  <a:gd name="T22" fmla="*/ 222391 w 423138"/>
                  <a:gd name="T23" fmla="*/ 213595 h 295478"/>
                  <a:gd name="T24" fmla="*/ 151141 w 423138"/>
                  <a:gd name="T25" fmla="*/ 261915 h 295478"/>
                  <a:gd name="T26" fmla="*/ 2470 w 423138"/>
                  <a:gd name="T27" fmla="*/ 228495 h 295478"/>
                  <a:gd name="T28" fmla="*/ 226 w 423138"/>
                  <a:gd name="T29" fmla="*/ 230583 h 295478"/>
                  <a:gd name="T30" fmla="*/ 199670 w 423138"/>
                  <a:gd name="T31" fmla="*/ 261497 h 295478"/>
                  <a:gd name="T32" fmla="*/ 239783 w 423138"/>
                  <a:gd name="T33" fmla="*/ 227241 h 295478"/>
                  <a:gd name="T34" fmla="*/ 290135 w 423138"/>
                  <a:gd name="T35" fmla="*/ 231837 h 295478"/>
                  <a:gd name="T36" fmla="*/ 335998 w 423138"/>
                  <a:gd name="T37" fmla="*/ 233368 h 295478"/>
                  <a:gd name="T38" fmla="*/ 410755 w 423138"/>
                  <a:gd name="T39" fmla="*/ 294918 h 295478"/>
                  <a:gd name="T40" fmla="*/ 417908 w 423138"/>
                  <a:gd name="T41" fmla="*/ 278764 h 2954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3138" h="295478">
                    <a:moveTo>
                      <a:pt x="417908" y="278764"/>
                    </a:moveTo>
                    <a:cubicBezTo>
                      <a:pt x="352408" y="248686"/>
                      <a:pt x="338944" y="193264"/>
                      <a:pt x="308368" y="134778"/>
                    </a:cubicBezTo>
                    <a:cubicBezTo>
                      <a:pt x="284665" y="89661"/>
                      <a:pt x="253528" y="55266"/>
                      <a:pt x="242027" y="4021"/>
                    </a:cubicBezTo>
                    <a:cubicBezTo>
                      <a:pt x="240905" y="-714"/>
                      <a:pt x="233191" y="-1827"/>
                      <a:pt x="232770" y="3743"/>
                    </a:cubicBezTo>
                    <a:cubicBezTo>
                      <a:pt x="229404" y="62228"/>
                      <a:pt x="273584" y="107346"/>
                      <a:pt x="298129" y="157058"/>
                    </a:cubicBezTo>
                    <a:cubicBezTo>
                      <a:pt x="307947" y="176971"/>
                      <a:pt x="316222" y="196327"/>
                      <a:pt x="325339" y="214430"/>
                    </a:cubicBezTo>
                    <a:cubicBezTo>
                      <a:pt x="311734" y="212620"/>
                      <a:pt x="297288" y="212759"/>
                      <a:pt x="284384" y="212063"/>
                    </a:cubicBezTo>
                    <a:cubicBezTo>
                      <a:pt x="271901" y="211227"/>
                      <a:pt x="258437" y="209695"/>
                      <a:pt x="246094" y="211784"/>
                    </a:cubicBezTo>
                    <a:cubicBezTo>
                      <a:pt x="247637" y="205240"/>
                      <a:pt x="248338" y="198416"/>
                      <a:pt x="247356" y="191036"/>
                    </a:cubicBezTo>
                    <a:cubicBezTo>
                      <a:pt x="242588" y="154413"/>
                      <a:pt x="193498" y="145361"/>
                      <a:pt x="164325" y="144665"/>
                    </a:cubicBezTo>
                    <a:cubicBezTo>
                      <a:pt x="157032" y="144526"/>
                      <a:pt x="151982" y="155666"/>
                      <a:pt x="160398" y="158172"/>
                    </a:cubicBezTo>
                    <a:cubicBezTo>
                      <a:pt x="183119" y="164856"/>
                      <a:pt x="238801" y="169730"/>
                      <a:pt x="222391" y="213595"/>
                    </a:cubicBezTo>
                    <a:cubicBezTo>
                      <a:pt x="212713" y="239495"/>
                      <a:pt x="175966" y="256345"/>
                      <a:pt x="151141" y="261915"/>
                    </a:cubicBezTo>
                    <a:cubicBezTo>
                      <a:pt x="101911" y="272916"/>
                      <a:pt x="42583" y="257041"/>
                      <a:pt x="2470" y="228495"/>
                    </a:cubicBezTo>
                    <a:cubicBezTo>
                      <a:pt x="1067" y="227520"/>
                      <a:pt x="-616" y="229051"/>
                      <a:pt x="226" y="230583"/>
                    </a:cubicBezTo>
                    <a:cubicBezTo>
                      <a:pt x="35009" y="286980"/>
                      <a:pt x="146372" y="286562"/>
                      <a:pt x="199670" y="261497"/>
                    </a:cubicBezTo>
                    <a:cubicBezTo>
                      <a:pt x="216360" y="253699"/>
                      <a:pt x="231087" y="242002"/>
                      <a:pt x="239783" y="227241"/>
                    </a:cubicBezTo>
                    <a:cubicBezTo>
                      <a:pt x="255632" y="231558"/>
                      <a:pt x="274145" y="230305"/>
                      <a:pt x="290135" y="231837"/>
                    </a:cubicBezTo>
                    <a:cubicBezTo>
                      <a:pt x="305002" y="233368"/>
                      <a:pt x="321271" y="236293"/>
                      <a:pt x="335998" y="233368"/>
                    </a:cubicBezTo>
                    <a:cubicBezTo>
                      <a:pt x="352408" y="260105"/>
                      <a:pt x="373587" y="282246"/>
                      <a:pt x="410755" y="294918"/>
                    </a:cubicBezTo>
                    <a:cubicBezTo>
                      <a:pt x="421554" y="298538"/>
                      <a:pt x="428427" y="283638"/>
                      <a:pt x="417908" y="27876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76" name="Freeform: Shape 273">
                <a:extLst>
                  <a:ext uri="{FF2B5EF4-FFF2-40B4-BE49-F238E27FC236}">
                    <a16:creationId xmlns:a16="http://schemas.microsoft.com/office/drawing/2014/main" id="{3EA2C9CB-6D2D-F4A3-5FC9-5FEBC35E3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4581" y="3498124"/>
                <a:ext cx="5868" cy="15596"/>
              </a:xfrm>
              <a:custGeom>
                <a:avLst/>
                <a:gdLst>
                  <a:gd name="T0" fmla="*/ 5869 w 5868"/>
                  <a:gd name="T1" fmla="*/ 15596 h 15596"/>
                  <a:gd name="T2" fmla="*/ 2222 w 5868"/>
                  <a:gd name="T3" fmla="*/ 12393 h 15596"/>
                  <a:gd name="T4" fmla="*/ 258 w 5868"/>
                  <a:gd name="T5" fmla="*/ 0 h 15596"/>
                  <a:gd name="T6" fmla="*/ 2082 w 5868"/>
                  <a:gd name="T7" fmla="*/ 5291 h 15596"/>
                  <a:gd name="T8" fmla="*/ 5869 w 5868"/>
                  <a:gd name="T9" fmla="*/ 15596 h 155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68" h="15596">
                    <a:moveTo>
                      <a:pt x="5869" y="15596"/>
                    </a:moveTo>
                    <a:lnTo>
                      <a:pt x="2222" y="12393"/>
                    </a:lnTo>
                    <a:cubicBezTo>
                      <a:pt x="-863" y="9887"/>
                      <a:pt x="118" y="4178"/>
                      <a:pt x="258" y="0"/>
                    </a:cubicBezTo>
                    <a:cubicBezTo>
                      <a:pt x="820" y="1810"/>
                      <a:pt x="1521" y="3620"/>
                      <a:pt x="2082" y="5291"/>
                    </a:cubicBezTo>
                    <a:cubicBezTo>
                      <a:pt x="3204" y="8216"/>
                      <a:pt x="4606" y="11836"/>
                      <a:pt x="5869" y="15596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77" name="Freeform: Shape 274">
                <a:extLst>
                  <a:ext uri="{FF2B5EF4-FFF2-40B4-BE49-F238E27FC236}">
                    <a16:creationId xmlns:a16="http://schemas.microsoft.com/office/drawing/2014/main" id="{4099E1CC-4A67-9BAF-2A5C-D7CD65A4B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6768" y="3785093"/>
                <a:ext cx="884381" cy="650291"/>
              </a:xfrm>
              <a:custGeom>
                <a:avLst/>
                <a:gdLst>
                  <a:gd name="T0" fmla="*/ 784565 w 884381"/>
                  <a:gd name="T1" fmla="*/ 631535 h 650291"/>
                  <a:gd name="T2" fmla="*/ 728322 w 884381"/>
                  <a:gd name="T3" fmla="*/ 585721 h 650291"/>
                  <a:gd name="T4" fmla="*/ 748659 w 884381"/>
                  <a:gd name="T5" fmla="*/ 530716 h 650291"/>
                  <a:gd name="T6" fmla="*/ 753288 w 884381"/>
                  <a:gd name="T7" fmla="*/ 526400 h 650291"/>
                  <a:gd name="T8" fmla="*/ 757495 w 884381"/>
                  <a:gd name="T9" fmla="*/ 474320 h 650291"/>
                  <a:gd name="T10" fmla="*/ 788492 w 884381"/>
                  <a:gd name="T11" fmla="*/ 419594 h 650291"/>
                  <a:gd name="T12" fmla="*/ 789894 w 884381"/>
                  <a:gd name="T13" fmla="*/ 384781 h 650291"/>
                  <a:gd name="T14" fmla="*/ 814018 w 884381"/>
                  <a:gd name="T15" fmla="*/ 357348 h 650291"/>
                  <a:gd name="T16" fmla="*/ 854272 w 884381"/>
                  <a:gd name="T17" fmla="*/ 271709 h 650291"/>
                  <a:gd name="T18" fmla="*/ 854132 w 884381"/>
                  <a:gd name="T19" fmla="*/ 265721 h 650291"/>
                  <a:gd name="T20" fmla="*/ 823416 w 884381"/>
                  <a:gd name="T21" fmla="*/ 203336 h 650291"/>
                  <a:gd name="T22" fmla="*/ 816683 w 884381"/>
                  <a:gd name="T23" fmla="*/ 252770 h 650291"/>
                  <a:gd name="T24" fmla="*/ 798310 w 884381"/>
                  <a:gd name="T25" fmla="*/ 286191 h 650291"/>
                  <a:gd name="T26" fmla="*/ 795365 w 884381"/>
                  <a:gd name="T27" fmla="*/ 285355 h 650291"/>
                  <a:gd name="T28" fmla="*/ 791718 w 884381"/>
                  <a:gd name="T29" fmla="*/ 295103 h 650291"/>
                  <a:gd name="T30" fmla="*/ 775448 w 884381"/>
                  <a:gd name="T31" fmla="*/ 353588 h 650291"/>
                  <a:gd name="T32" fmla="*/ 771521 w 884381"/>
                  <a:gd name="T33" fmla="*/ 356791 h 650291"/>
                  <a:gd name="T34" fmla="*/ 769978 w 884381"/>
                  <a:gd name="T35" fmla="*/ 358741 h 650291"/>
                  <a:gd name="T36" fmla="*/ 730005 w 884381"/>
                  <a:gd name="T37" fmla="*/ 430316 h 650291"/>
                  <a:gd name="T38" fmla="*/ 704338 w 884381"/>
                  <a:gd name="T39" fmla="*/ 513728 h 650291"/>
                  <a:gd name="T40" fmla="*/ 700972 w 884381"/>
                  <a:gd name="T41" fmla="*/ 518880 h 650291"/>
                  <a:gd name="T42" fmla="*/ 701393 w 884381"/>
                  <a:gd name="T43" fmla="*/ 524311 h 650291"/>
                  <a:gd name="T44" fmla="*/ 579230 w 884381"/>
                  <a:gd name="T45" fmla="*/ 568175 h 650291"/>
                  <a:gd name="T46" fmla="*/ 620325 w 884381"/>
                  <a:gd name="T47" fmla="*/ 425582 h 650291"/>
                  <a:gd name="T48" fmla="*/ 608544 w 884381"/>
                  <a:gd name="T49" fmla="*/ 420429 h 650291"/>
                  <a:gd name="T50" fmla="*/ 554124 w 884381"/>
                  <a:gd name="T51" fmla="*/ 526261 h 650291"/>
                  <a:gd name="T52" fmla="*/ 448231 w 884381"/>
                  <a:gd name="T53" fmla="*/ 513867 h 650291"/>
                  <a:gd name="T54" fmla="*/ 556368 w 884381"/>
                  <a:gd name="T55" fmla="*/ 304154 h 650291"/>
                  <a:gd name="T56" fmla="*/ 356504 w 884381"/>
                  <a:gd name="T57" fmla="*/ 421961 h 650291"/>
                  <a:gd name="T58" fmla="*/ 420601 w 884381"/>
                  <a:gd name="T59" fmla="*/ 197627 h 650291"/>
                  <a:gd name="T60" fmla="*/ 420320 w 884381"/>
                  <a:gd name="T61" fmla="*/ 190664 h 650291"/>
                  <a:gd name="T62" fmla="*/ 413167 w 884381"/>
                  <a:gd name="T63" fmla="*/ 191500 h 650291"/>
                  <a:gd name="T64" fmla="*/ 8669 w 884381"/>
                  <a:gd name="T65" fmla="*/ 3788 h 650291"/>
                  <a:gd name="T66" fmla="*/ 189739 w 884381"/>
                  <a:gd name="T67" fmla="*/ 179524 h 650291"/>
                  <a:gd name="T68" fmla="*/ 332800 w 884381"/>
                  <a:gd name="T69" fmla="*/ 238845 h 650291"/>
                  <a:gd name="T70" fmla="*/ 377121 w 884381"/>
                  <a:gd name="T71" fmla="*/ 459420 h 650291"/>
                  <a:gd name="T72" fmla="*/ 459872 w 884381"/>
                  <a:gd name="T73" fmla="*/ 355260 h 650291"/>
                  <a:gd name="T74" fmla="*/ 461976 w 884381"/>
                  <a:gd name="T75" fmla="*/ 398567 h 650291"/>
                  <a:gd name="T76" fmla="*/ 404611 w 884381"/>
                  <a:gd name="T77" fmla="*/ 515956 h 650291"/>
                  <a:gd name="T78" fmla="*/ 557911 w 884381"/>
                  <a:gd name="T79" fmla="*/ 580429 h 650291"/>
                  <a:gd name="T80" fmla="*/ 574462 w 884381"/>
                  <a:gd name="T81" fmla="*/ 558288 h 650291"/>
                  <a:gd name="T82" fmla="*/ 709668 w 884381"/>
                  <a:gd name="T83" fmla="*/ 524589 h 650291"/>
                  <a:gd name="T84" fmla="*/ 738842 w 884381"/>
                  <a:gd name="T85" fmla="*/ 463040 h 650291"/>
                  <a:gd name="T86" fmla="*/ 781339 w 884381"/>
                  <a:gd name="T87" fmla="*/ 360969 h 650291"/>
                  <a:gd name="T88" fmla="*/ 802658 w 884381"/>
                  <a:gd name="T89" fmla="*/ 294964 h 650291"/>
                  <a:gd name="T90" fmla="*/ 830008 w 884381"/>
                  <a:gd name="T91" fmla="*/ 246504 h 650291"/>
                  <a:gd name="T92" fmla="*/ 815842 w 884381"/>
                  <a:gd name="T93" fmla="*/ 302623 h 650291"/>
                  <a:gd name="T94" fmla="*/ 781760 w 884381"/>
                  <a:gd name="T95" fmla="*/ 415973 h 650291"/>
                  <a:gd name="T96" fmla="*/ 745854 w 884381"/>
                  <a:gd name="T97" fmla="*/ 518184 h 650291"/>
                  <a:gd name="T98" fmla="*/ 717663 w 884381"/>
                  <a:gd name="T99" fmla="*/ 587670 h 650291"/>
                  <a:gd name="T100" fmla="*/ 883585 w 884381"/>
                  <a:gd name="T101" fmla="*/ 555364 h 6502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84381" h="650291">
                    <a:moveTo>
                      <a:pt x="880920" y="556060"/>
                    </a:moveTo>
                    <a:cubicBezTo>
                      <a:pt x="876713" y="589481"/>
                      <a:pt x="822574" y="657575"/>
                      <a:pt x="784565" y="631535"/>
                    </a:cubicBezTo>
                    <a:cubicBezTo>
                      <a:pt x="785827" y="627496"/>
                      <a:pt x="782040" y="623180"/>
                      <a:pt x="777552" y="626104"/>
                    </a:cubicBezTo>
                    <a:cubicBezTo>
                      <a:pt x="749781" y="643789"/>
                      <a:pt x="733231" y="608558"/>
                      <a:pt x="728322" y="585721"/>
                    </a:cubicBezTo>
                    <a:cubicBezTo>
                      <a:pt x="725517" y="572631"/>
                      <a:pt x="726359" y="560238"/>
                      <a:pt x="730286" y="547566"/>
                    </a:cubicBezTo>
                    <a:cubicBezTo>
                      <a:pt x="733652" y="536843"/>
                      <a:pt x="741226" y="535312"/>
                      <a:pt x="748659" y="530716"/>
                    </a:cubicBezTo>
                    <a:cubicBezTo>
                      <a:pt x="750763" y="531134"/>
                      <a:pt x="753288" y="529881"/>
                      <a:pt x="753288" y="527096"/>
                    </a:cubicBezTo>
                    <a:lnTo>
                      <a:pt x="753288" y="526400"/>
                    </a:lnTo>
                    <a:lnTo>
                      <a:pt x="753428" y="523058"/>
                    </a:lnTo>
                    <a:cubicBezTo>
                      <a:pt x="753849" y="506765"/>
                      <a:pt x="754971" y="490333"/>
                      <a:pt x="757495" y="474320"/>
                    </a:cubicBezTo>
                    <a:cubicBezTo>
                      <a:pt x="761002" y="451482"/>
                      <a:pt x="772503" y="436722"/>
                      <a:pt x="788071" y="420568"/>
                    </a:cubicBezTo>
                    <a:lnTo>
                      <a:pt x="788492" y="419594"/>
                    </a:lnTo>
                    <a:cubicBezTo>
                      <a:pt x="789333" y="419037"/>
                      <a:pt x="790175" y="418201"/>
                      <a:pt x="790315" y="416809"/>
                    </a:cubicBezTo>
                    <a:cubicBezTo>
                      <a:pt x="792139" y="406365"/>
                      <a:pt x="789614" y="395225"/>
                      <a:pt x="789894" y="384781"/>
                    </a:cubicBezTo>
                    <a:cubicBezTo>
                      <a:pt x="790315" y="370856"/>
                      <a:pt x="795785" y="363893"/>
                      <a:pt x="807006" y="359298"/>
                    </a:cubicBezTo>
                    <a:cubicBezTo>
                      <a:pt x="809250" y="360690"/>
                      <a:pt x="812476" y="360551"/>
                      <a:pt x="814018" y="357348"/>
                    </a:cubicBezTo>
                    <a:cubicBezTo>
                      <a:pt x="821733" y="342170"/>
                      <a:pt x="818647" y="324764"/>
                      <a:pt x="826081" y="309306"/>
                    </a:cubicBezTo>
                    <a:cubicBezTo>
                      <a:pt x="832953" y="295103"/>
                      <a:pt x="846979" y="285634"/>
                      <a:pt x="854272" y="271709"/>
                    </a:cubicBezTo>
                    <a:lnTo>
                      <a:pt x="854412" y="270316"/>
                    </a:lnTo>
                    <a:cubicBezTo>
                      <a:pt x="855254" y="268924"/>
                      <a:pt x="855675" y="267392"/>
                      <a:pt x="854132" y="265721"/>
                    </a:cubicBezTo>
                    <a:cubicBezTo>
                      <a:pt x="843332" y="253745"/>
                      <a:pt x="835758" y="240238"/>
                      <a:pt x="829587" y="225895"/>
                    </a:cubicBezTo>
                    <a:cubicBezTo>
                      <a:pt x="828465" y="217957"/>
                      <a:pt x="826782" y="210159"/>
                      <a:pt x="823416" y="203336"/>
                    </a:cubicBezTo>
                    <a:cubicBezTo>
                      <a:pt x="821592" y="199576"/>
                      <a:pt x="814720" y="200412"/>
                      <a:pt x="815702" y="205146"/>
                    </a:cubicBezTo>
                    <a:cubicBezTo>
                      <a:pt x="818928" y="220882"/>
                      <a:pt x="818647" y="236896"/>
                      <a:pt x="816683" y="252770"/>
                    </a:cubicBezTo>
                    <a:cubicBezTo>
                      <a:pt x="815702" y="261265"/>
                      <a:pt x="813177" y="269341"/>
                      <a:pt x="808969" y="276861"/>
                    </a:cubicBezTo>
                    <a:cubicBezTo>
                      <a:pt x="806164" y="281874"/>
                      <a:pt x="802377" y="283963"/>
                      <a:pt x="798310" y="286191"/>
                    </a:cubicBezTo>
                    <a:lnTo>
                      <a:pt x="796767" y="285495"/>
                    </a:lnTo>
                    <a:lnTo>
                      <a:pt x="795365" y="285355"/>
                    </a:lnTo>
                    <a:lnTo>
                      <a:pt x="792279" y="286469"/>
                    </a:lnTo>
                    <a:cubicBezTo>
                      <a:pt x="790035" y="289672"/>
                      <a:pt x="790315" y="291622"/>
                      <a:pt x="791718" y="295103"/>
                    </a:cubicBezTo>
                    <a:cubicBezTo>
                      <a:pt x="794523" y="302483"/>
                      <a:pt x="794804" y="310977"/>
                      <a:pt x="794242" y="318775"/>
                    </a:cubicBezTo>
                    <a:cubicBezTo>
                      <a:pt x="793260" y="334233"/>
                      <a:pt x="786528" y="344676"/>
                      <a:pt x="775448" y="353588"/>
                    </a:cubicBezTo>
                    <a:lnTo>
                      <a:pt x="773204" y="354703"/>
                    </a:lnTo>
                    <a:lnTo>
                      <a:pt x="771521" y="356791"/>
                    </a:lnTo>
                    <a:lnTo>
                      <a:pt x="771100" y="357070"/>
                    </a:lnTo>
                    <a:lnTo>
                      <a:pt x="769978" y="358741"/>
                    </a:lnTo>
                    <a:cubicBezTo>
                      <a:pt x="762545" y="368349"/>
                      <a:pt x="758898" y="378375"/>
                      <a:pt x="754129" y="390212"/>
                    </a:cubicBezTo>
                    <a:cubicBezTo>
                      <a:pt x="748519" y="404416"/>
                      <a:pt x="737298" y="416809"/>
                      <a:pt x="730005" y="430316"/>
                    </a:cubicBezTo>
                    <a:cubicBezTo>
                      <a:pt x="723554" y="442292"/>
                      <a:pt x="725517" y="458724"/>
                      <a:pt x="724816" y="471534"/>
                    </a:cubicBezTo>
                    <a:cubicBezTo>
                      <a:pt x="723974" y="487549"/>
                      <a:pt x="712894" y="500499"/>
                      <a:pt x="704338" y="513728"/>
                    </a:cubicBezTo>
                    <a:cubicBezTo>
                      <a:pt x="702375" y="514006"/>
                      <a:pt x="700411" y="515817"/>
                      <a:pt x="700972" y="518323"/>
                    </a:cubicBezTo>
                    <a:lnTo>
                      <a:pt x="700972" y="518880"/>
                    </a:lnTo>
                    <a:lnTo>
                      <a:pt x="700692" y="519298"/>
                    </a:lnTo>
                    <a:cubicBezTo>
                      <a:pt x="699570" y="521247"/>
                      <a:pt x="700271" y="522918"/>
                      <a:pt x="701393" y="524311"/>
                    </a:cubicBezTo>
                    <a:cubicBezTo>
                      <a:pt x="705180" y="558845"/>
                      <a:pt x="669695" y="580986"/>
                      <a:pt x="642065" y="594354"/>
                    </a:cubicBezTo>
                    <a:cubicBezTo>
                      <a:pt x="612190" y="608697"/>
                      <a:pt x="576846" y="612736"/>
                      <a:pt x="579230" y="568175"/>
                    </a:cubicBezTo>
                    <a:cubicBezTo>
                      <a:pt x="581755" y="521108"/>
                      <a:pt x="627899" y="477801"/>
                      <a:pt x="616819" y="430038"/>
                    </a:cubicBezTo>
                    <a:cubicBezTo>
                      <a:pt x="618081" y="428645"/>
                      <a:pt x="619063" y="426974"/>
                      <a:pt x="620325" y="425582"/>
                    </a:cubicBezTo>
                    <a:cubicBezTo>
                      <a:pt x="626076" y="419454"/>
                      <a:pt x="615977" y="411656"/>
                      <a:pt x="610367" y="417784"/>
                    </a:cubicBezTo>
                    <a:cubicBezTo>
                      <a:pt x="609245" y="418062"/>
                      <a:pt x="608403" y="419037"/>
                      <a:pt x="608544" y="420429"/>
                    </a:cubicBezTo>
                    <a:cubicBezTo>
                      <a:pt x="598165" y="438254"/>
                      <a:pt x="593396" y="458306"/>
                      <a:pt x="586383" y="477662"/>
                    </a:cubicBezTo>
                    <a:cubicBezTo>
                      <a:pt x="583298" y="486017"/>
                      <a:pt x="556228" y="514006"/>
                      <a:pt x="554124" y="526261"/>
                    </a:cubicBezTo>
                    <a:cubicBezTo>
                      <a:pt x="553563" y="529742"/>
                      <a:pt x="550338" y="569011"/>
                      <a:pt x="536452" y="560516"/>
                    </a:cubicBezTo>
                    <a:cubicBezTo>
                      <a:pt x="507700" y="543249"/>
                      <a:pt x="479368" y="526678"/>
                      <a:pt x="448231" y="513867"/>
                    </a:cubicBezTo>
                    <a:cubicBezTo>
                      <a:pt x="354821" y="475295"/>
                      <a:pt x="548935" y="360830"/>
                      <a:pt x="564363" y="312509"/>
                    </a:cubicBezTo>
                    <a:cubicBezTo>
                      <a:pt x="565906" y="307635"/>
                      <a:pt x="561838" y="301787"/>
                      <a:pt x="556368" y="304154"/>
                    </a:cubicBezTo>
                    <a:cubicBezTo>
                      <a:pt x="516816" y="320586"/>
                      <a:pt x="478386" y="337853"/>
                      <a:pt x="443463" y="362918"/>
                    </a:cubicBezTo>
                    <a:cubicBezTo>
                      <a:pt x="427894" y="374058"/>
                      <a:pt x="384134" y="480447"/>
                      <a:pt x="356504" y="421961"/>
                    </a:cubicBezTo>
                    <a:cubicBezTo>
                      <a:pt x="338130" y="383110"/>
                      <a:pt x="328593" y="331726"/>
                      <a:pt x="331117" y="289394"/>
                    </a:cubicBezTo>
                    <a:cubicBezTo>
                      <a:pt x="334904" y="225477"/>
                      <a:pt x="392129" y="234389"/>
                      <a:pt x="420601" y="197627"/>
                    </a:cubicBezTo>
                    <a:lnTo>
                      <a:pt x="421442" y="197487"/>
                    </a:lnTo>
                    <a:cubicBezTo>
                      <a:pt x="425229" y="196652"/>
                      <a:pt x="423826" y="190664"/>
                      <a:pt x="420320" y="190664"/>
                    </a:cubicBezTo>
                    <a:cubicBezTo>
                      <a:pt x="418497" y="188993"/>
                      <a:pt x="415551" y="188575"/>
                      <a:pt x="413588" y="191082"/>
                    </a:cubicBezTo>
                    <a:lnTo>
                      <a:pt x="413167" y="191500"/>
                    </a:lnTo>
                    <a:cubicBezTo>
                      <a:pt x="393671" y="194842"/>
                      <a:pt x="252854" y="195956"/>
                      <a:pt x="196331" y="168523"/>
                    </a:cubicBezTo>
                    <a:cubicBezTo>
                      <a:pt x="134058" y="138306"/>
                      <a:pt x="50325" y="60325"/>
                      <a:pt x="8669" y="3788"/>
                    </a:cubicBezTo>
                    <a:cubicBezTo>
                      <a:pt x="4461" y="-2060"/>
                      <a:pt x="-3113" y="-667"/>
                      <a:pt x="1376" y="4763"/>
                    </a:cubicBezTo>
                    <a:cubicBezTo>
                      <a:pt x="48081" y="62692"/>
                      <a:pt x="123118" y="145825"/>
                      <a:pt x="189739" y="179524"/>
                    </a:cubicBezTo>
                    <a:cubicBezTo>
                      <a:pt x="245702" y="207792"/>
                      <a:pt x="382030" y="206957"/>
                      <a:pt x="399001" y="202779"/>
                    </a:cubicBezTo>
                    <a:cubicBezTo>
                      <a:pt x="377542" y="215451"/>
                      <a:pt x="350052" y="216843"/>
                      <a:pt x="332800" y="238845"/>
                    </a:cubicBezTo>
                    <a:cubicBezTo>
                      <a:pt x="312463" y="264746"/>
                      <a:pt x="315268" y="306800"/>
                      <a:pt x="318775" y="337017"/>
                    </a:cubicBezTo>
                    <a:cubicBezTo>
                      <a:pt x="321860" y="363058"/>
                      <a:pt x="337990" y="463458"/>
                      <a:pt x="377121" y="459420"/>
                    </a:cubicBezTo>
                    <a:cubicBezTo>
                      <a:pt x="395775" y="457470"/>
                      <a:pt x="409661" y="440621"/>
                      <a:pt x="417094" y="424886"/>
                    </a:cubicBezTo>
                    <a:cubicBezTo>
                      <a:pt x="428735" y="400516"/>
                      <a:pt x="438554" y="373502"/>
                      <a:pt x="459872" y="355260"/>
                    </a:cubicBezTo>
                    <a:cubicBezTo>
                      <a:pt x="470672" y="346069"/>
                      <a:pt x="541361" y="327827"/>
                      <a:pt x="543885" y="324067"/>
                    </a:cubicBezTo>
                    <a:cubicBezTo>
                      <a:pt x="523969" y="354424"/>
                      <a:pt x="488064" y="373780"/>
                      <a:pt x="461976" y="398567"/>
                    </a:cubicBezTo>
                    <a:cubicBezTo>
                      <a:pt x="431541" y="427392"/>
                      <a:pt x="410362" y="468889"/>
                      <a:pt x="399142" y="508575"/>
                    </a:cubicBezTo>
                    <a:cubicBezTo>
                      <a:pt x="398160" y="512196"/>
                      <a:pt x="401526" y="515260"/>
                      <a:pt x="404611" y="515956"/>
                    </a:cubicBezTo>
                    <a:cubicBezTo>
                      <a:pt x="458750" y="527932"/>
                      <a:pt x="501248" y="556896"/>
                      <a:pt x="548514" y="584050"/>
                    </a:cubicBezTo>
                    <a:cubicBezTo>
                      <a:pt x="551880" y="585860"/>
                      <a:pt x="556649" y="583632"/>
                      <a:pt x="557911" y="580429"/>
                    </a:cubicBezTo>
                    <a:cubicBezTo>
                      <a:pt x="576145" y="534198"/>
                      <a:pt x="580913" y="477662"/>
                      <a:pt x="611629" y="436443"/>
                    </a:cubicBezTo>
                    <a:cubicBezTo>
                      <a:pt x="616258" y="479890"/>
                      <a:pt x="583578" y="515956"/>
                      <a:pt x="574462" y="558288"/>
                    </a:cubicBezTo>
                    <a:cubicBezTo>
                      <a:pt x="570534" y="576530"/>
                      <a:pt x="571937" y="606052"/>
                      <a:pt x="594378" y="612039"/>
                    </a:cubicBezTo>
                    <a:cubicBezTo>
                      <a:pt x="642065" y="624711"/>
                      <a:pt x="716821" y="575555"/>
                      <a:pt x="709668" y="524589"/>
                    </a:cubicBezTo>
                    <a:lnTo>
                      <a:pt x="709949" y="524450"/>
                    </a:lnTo>
                    <a:cubicBezTo>
                      <a:pt x="724535" y="504259"/>
                      <a:pt x="736737" y="488523"/>
                      <a:pt x="738842" y="463040"/>
                    </a:cubicBezTo>
                    <a:cubicBezTo>
                      <a:pt x="740664" y="442292"/>
                      <a:pt x="745714" y="429341"/>
                      <a:pt x="756233" y="411935"/>
                    </a:cubicBezTo>
                    <a:cubicBezTo>
                      <a:pt x="766051" y="395503"/>
                      <a:pt x="768996" y="375869"/>
                      <a:pt x="781339" y="360969"/>
                    </a:cubicBezTo>
                    <a:lnTo>
                      <a:pt x="781619" y="360133"/>
                    </a:lnTo>
                    <a:cubicBezTo>
                      <a:pt x="804060" y="352475"/>
                      <a:pt x="807707" y="316408"/>
                      <a:pt x="802658" y="294964"/>
                    </a:cubicBezTo>
                    <a:cubicBezTo>
                      <a:pt x="814580" y="292735"/>
                      <a:pt x="823416" y="276165"/>
                      <a:pt x="826501" y="266278"/>
                    </a:cubicBezTo>
                    <a:cubicBezTo>
                      <a:pt x="828324" y="260151"/>
                      <a:pt x="829447" y="253327"/>
                      <a:pt x="830008" y="246504"/>
                    </a:cubicBezTo>
                    <a:cubicBezTo>
                      <a:pt x="834356" y="254441"/>
                      <a:pt x="839405" y="262100"/>
                      <a:pt x="844875" y="268784"/>
                    </a:cubicBezTo>
                    <a:cubicBezTo>
                      <a:pt x="834916" y="279785"/>
                      <a:pt x="823837" y="290229"/>
                      <a:pt x="815842" y="302623"/>
                    </a:cubicBezTo>
                    <a:cubicBezTo>
                      <a:pt x="806585" y="317105"/>
                      <a:pt x="810512" y="334929"/>
                      <a:pt x="805323" y="350664"/>
                    </a:cubicBezTo>
                    <a:cubicBezTo>
                      <a:pt x="777552" y="354842"/>
                      <a:pt x="777412" y="393832"/>
                      <a:pt x="781760" y="415973"/>
                    </a:cubicBezTo>
                    <a:lnTo>
                      <a:pt x="782741" y="417644"/>
                    </a:lnTo>
                    <a:cubicBezTo>
                      <a:pt x="747818" y="437139"/>
                      <a:pt x="745434" y="481839"/>
                      <a:pt x="745854" y="518184"/>
                    </a:cubicBezTo>
                    <a:cubicBezTo>
                      <a:pt x="734634" y="516513"/>
                      <a:pt x="724114" y="526539"/>
                      <a:pt x="718645" y="536008"/>
                    </a:cubicBezTo>
                    <a:cubicBezTo>
                      <a:pt x="710089" y="550769"/>
                      <a:pt x="713455" y="572074"/>
                      <a:pt x="717663" y="587670"/>
                    </a:cubicBezTo>
                    <a:cubicBezTo>
                      <a:pt x="723834" y="611065"/>
                      <a:pt x="748238" y="657018"/>
                      <a:pt x="777272" y="638219"/>
                    </a:cubicBezTo>
                    <a:cubicBezTo>
                      <a:pt x="809811" y="681804"/>
                      <a:pt x="893403" y="596443"/>
                      <a:pt x="883585" y="555364"/>
                    </a:cubicBezTo>
                    <a:cubicBezTo>
                      <a:pt x="883585" y="554111"/>
                      <a:pt x="881201" y="554529"/>
                      <a:pt x="880920" y="556060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78" name="Freeform: Shape 275">
                <a:extLst>
                  <a:ext uri="{FF2B5EF4-FFF2-40B4-BE49-F238E27FC236}">
                    <a16:creationId xmlns:a16="http://schemas.microsoft.com/office/drawing/2014/main" id="{7AD55EA7-D261-1E52-79EF-B29C263BC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7726" y="3135235"/>
                <a:ext cx="326936" cy="472480"/>
              </a:xfrm>
              <a:custGeom>
                <a:avLst/>
                <a:gdLst>
                  <a:gd name="T0" fmla="*/ 9677 w 326936"/>
                  <a:gd name="T1" fmla="*/ 472341 h 472480"/>
                  <a:gd name="T2" fmla="*/ 3226 w 326936"/>
                  <a:gd name="T3" fmla="*/ 472480 h 472480"/>
                  <a:gd name="T4" fmla="*/ 0 w 326936"/>
                  <a:gd name="T5" fmla="*/ 458973 h 472480"/>
                  <a:gd name="T6" fmla="*/ 9677 w 326936"/>
                  <a:gd name="T7" fmla="*/ 472341 h 472480"/>
                  <a:gd name="T8" fmla="*/ 130438 w 326936"/>
                  <a:gd name="T9" fmla="*/ 393943 h 472480"/>
                  <a:gd name="T10" fmla="*/ 132682 w 326936"/>
                  <a:gd name="T11" fmla="*/ 397006 h 472480"/>
                  <a:gd name="T12" fmla="*/ 140396 w 326936"/>
                  <a:gd name="T13" fmla="*/ 407450 h 472480"/>
                  <a:gd name="T14" fmla="*/ 130017 w 326936"/>
                  <a:gd name="T15" fmla="*/ 403830 h 472480"/>
                  <a:gd name="T16" fmla="*/ 130438 w 326936"/>
                  <a:gd name="T17" fmla="*/ 393943 h 472480"/>
                  <a:gd name="T18" fmla="*/ 119638 w 326936"/>
                  <a:gd name="T19" fmla="*/ 330444 h 472480"/>
                  <a:gd name="T20" fmla="*/ 113467 w 326936"/>
                  <a:gd name="T21" fmla="*/ 345065 h 472480"/>
                  <a:gd name="T22" fmla="*/ 97057 w 326936"/>
                  <a:gd name="T23" fmla="*/ 328077 h 472480"/>
                  <a:gd name="T24" fmla="*/ 106314 w 326936"/>
                  <a:gd name="T25" fmla="*/ 289782 h 472480"/>
                  <a:gd name="T26" fmla="*/ 89203 w 326936"/>
                  <a:gd name="T27" fmla="*/ 256223 h 472480"/>
                  <a:gd name="T28" fmla="*/ 92569 w 326936"/>
                  <a:gd name="T29" fmla="*/ 240905 h 472480"/>
                  <a:gd name="T30" fmla="*/ 119638 w 326936"/>
                  <a:gd name="T31" fmla="*/ 330444 h 472480"/>
                  <a:gd name="T32" fmla="*/ 66622 w 326936"/>
                  <a:gd name="T33" fmla="*/ 71714 h 472480"/>
                  <a:gd name="T34" fmla="*/ 62694 w 326936"/>
                  <a:gd name="T35" fmla="*/ 105831 h 472480"/>
                  <a:gd name="T36" fmla="*/ 66200 w 326936"/>
                  <a:gd name="T37" fmla="*/ 117389 h 472480"/>
                  <a:gd name="T38" fmla="*/ 92429 w 326936"/>
                  <a:gd name="T39" fmla="*/ 159582 h 472480"/>
                  <a:gd name="T40" fmla="*/ 103088 w 326936"/>
                  <a:gd name="T41" fmla="*/ 195927 h 472480"/>
                  <a:gd name="T42" fmla="*/ 91867 w 326936"/>
                  <a:gd name="T43" fmla="*/ 218486 h 472480"/>
                  <a:gd name="T44" fmla="*/ 84294 w 326936"/>
                  <a:gd name="T45" fmla="*/ 191749 h 472480"/>
                  <a:gd name="T46" fmla="*/ 55541 w 326936"/>
                  <a:gd name="T47" fmla="*/ 110426 h 472480"/>
                  <a:gd name="T48" fmla="*/ 55681 w 326936"/>
                  <a:gd name="T49" fmla="*/ 110148 h 472480"/>
                  <a:gd name="T50" fmla="*/ 59889 w 326936"/>
                  <a:gd name="T51" fmla="*/ 61967 h 472480"/>
                  <a:gd name="T52" fmla="*/ 66622 w 326936"/>
                  <a:gd name="T53" fmla="*/ 71714 h 472480"/>
                  <a:gd name="T54" fmla="*/ 58066 w 326936"/>
                  <a:gd name="T55" fmla="*/ 52219 h 472480"/>
                  <a:gd name="T56" fmla="*/ 58066 w 326936"/>
                  <a:gd name="T57" fmla="*/ 52219 h 472480"/>
                  <a:gd name="T58" fmla="*/ 57925 w 326936"/>
                  <a:gd name="T59" fmla="*/ 52498 h 472480"/>
                  <a:gd name="T60" fmla="*/ 57925 w 326936"/>
                  <a:gd name="T61" fmla="*/ 52915 h 472480"/>
                  <a:gd name="T62" fmla="*/ 42217 w 326936"/>
                  <a:gd name="T63" fmla="*/ 15039 h 472480"/>
                  <a:gd name="T64" fmla="*/ 45162 w 326936"/>
                  <a:gd name="T65" fmla="*/ 14343 h 472480"/>
                  <a:gd name="T66" fmla="*/ 54139 w 326936"/>
                  <a:gd name="T67" fmla="*/ 0 h 472480"/>
                  <a:gd name="T68" fmla="*/ 54139 w 326936"/>
                  <a:gd name="T69" fmla="*/ 139 h 472480"/>
                  <a:gd name="T70" fmla="*/ 62694 w 326936"/>
                  <a:gd name="T71" fmla="*/ 20331 h 472480"/>
                  <a:gd name="T72" fmla="*/ 58066 w 326936"/>
                  <a:gd name="T73" fmla="*/ 52219 h 472480"/>
                  <a:gd name="T74" fmla="*/ 326937 w 326936"/>
                  <a:gd name="T75" fmla="*/ 294099 h 472480"/>
                  <a:gd name="T76" fmla="*/ 325955 w 326936"/>
                  <a:gd name="T77" fmla="*/ 383499 h 472480"/>
                  <a:gd name="T78" fmla="*/ 325253 w 326936"/>
                  <a:gd name="T79" fmla="*/ 375701 h 472480"/>
                  <a:gd name="T80" fmla="*/ 323711 w 326936"/>
                  <a:gd name="T81" fmla="*/ 339913 h 472480"/>
                  <a:gd name="T82" fmla="*/ 302952 w 326936"/>
                  <a:gd name="T83" fmla="*/ 277250 h 472480"/>
                  <a:gd name="T84" fmla="*/ 307581 w 326936"/>
                  <a:gd name="T85" fmla="*/ 253438 h 472480"/>
                  <a:gd name="T86" fmla="*/ 326937 w 326936"/>
                  <a:gd name="T87" fmla="*/ 294099 h 4724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6936" h="472480">
                    <a:moveTo>
                      <a:pt x="9677" y="472341"/>
                    </a:moveTo>
                    <a:cubicBezTo>
                      <a:pt x="7574" y="472202"/>
                      <a:pt x="5470" y="472202"/>
                      <a:pt x="3226" y="472480"/>
                    </a:cubicBezTo>
                    <a:cubicBezTo>
                      <a:pt x="2664" y="467885"/>
                      <a:pt x="1402" y="463429"/>
                      <a:pt x="0" y="458973"/>
                    </a:cubicBezTo>
                    <a:cubicBezTo>
                      <a:pt x="2945" y="463429"/>
                      <a:pt x="6171" y="468025"/>
                      <a:pt x="9677" y="472341"/>
                    </a:cubicBezTo>
                    <a:close/>
                    <a:moveTo>
                      <a:pt x="130438" y="393943"/>
                    </a:moveTo>
                    <a:lnTo>
                      <a:pt x="132682" y="397006"/>
                    </a:lnTo>
                    <a:cubicBezTo>
                      <a:pt x="135908" y="400348"/>
                      <a:pt x="138292" y="403969"/>
                      <a:pt x="140396" y="407450"/>
                    </a:cubicBezTo>
                    <a:cubicBezTo>
                      <a:pt x="137170" y="405083"/>
                      <a:pt x="133664" y="403412"/>
                      <a:pt x="130017" y="403830"/>
                    </a:cubicBezTo>
                    <a:cubicBezTo>
                      <a:pt x="130718" y="400627"/>
                      <a:pt x="130859" y="397285"/>
                      <a:pt x="130438" y="393943"/>
                    </a:cubicBezTo>
                    <a:close/>
                    <a:moveTo>
                      <a:pt x="119638" y="330444"/>
                    </a:moveTo>
                    <a:cubicBezTo>
                      <a:pt x="115571" y="335039"/>
                      <a:pt x="113607" y="339913"/>
                      <a:pt x="113467" y="345065"/>
                    </a:cubicBezTo>
                    <a:cubicBezTo>
                      <a:pt x="110241" y="336292"/>
                      <a:pt x="104911" y="328216"/>
                      <a:pt x="97057" y="328077"/>
                    </a:cubicBezTo>
                    <a:cubicBezTo>
                      <a:pt x="105192" y="317076"/>
                      <a:pt x="107436" y="303290"/>
                      <a:pt x="106314" y="289782"/>
                    </a:cubicBezTo>
                    <a:cubicBezTo>
                      <a:pt x="105332" y="278503"/>
                      <a:pt x="99722" y="262211"/>
                      <a:pt x="89203" y="256223"/>
                    </a:cubicBezTo>
                    <a:cubicBezTo>
                      <a:pt x="91026" y="250931"/>
                      <a:pt x="92008" y="245779"/>
                      <a:pt x="92569" y="240905"/>
                    </a:cubicBezTo>
                    <a:cubicBezTo>
                      <a:pt x="100423" y="271958"/>
                      <a:pt x="118516" y="298277"/>
                      <a:pt x="119638" y="330444"/>
                    </a:cubicBezTo>
                    <a:close/>
                    <a:moveTo>
                      <a:pt x="66622" y="71714"/>
                    </a:moveTo>
                    <a:cubicBezTo>
                      <a:pt x="75177" y="85083"/>
                      <a:pt x="67603" y="93577"/>
                      <a:pt x="62694" y="105831"/>
                    </a:cubicBezTo>
                    <a:cubicBezTo>
                      <a:pt x="59188" y="108895"/>
                      <a:pt x="60731" y="116136"/>
                      <a:pt x="66200" y="117389"/>
                    </a:cubicBezTo>
                    <a:cubicBezTo>
                      <a:pt x="85416" y="121984"/>
                      <a:pt x="88641" y="143011"/>
                      <a:pt x="92429" y="159582"/>
                    </a:cubicBezTo>
                    <a:cubicBezTo>
                      <a:pt x="94813" y="170026"/>
                      <a:pt x="95935" y="186318"/>
                      <a:pt x="103088" y="195927"/>
                    </a:cubicBezTo>
                    <a:cubicBezTo>
                      <a:pt x="96777" y="202333"/>
                      <a:pt x="93270" y="210131"/>
                      <a:pt x="91867" y="218486"/>
                    </a:cubicBezTo>
                    <a:cubicBezTo>
                      <a:pt x="90324" y="209852"/>
                      <a:pt x="87940" y="201218"/>
                      <a:pt x="84294" y="191749"/>
                    </a:cubicBezTo>
                    <a:cubicBezTo>
                      <a:pt x="74476" y="165152"/>
                      <a:pt x="69286" y="135353"/>
                      <a:pt x="55541" y="110426"/>
                    </a:cubicBezTo>
                    <a:lnTo>
                      <a:pt x="55681" y="110148"/>
                    </a:lnTo>
                    <a:cubicBezTo>
                      <a:pt x="57505" y="93855"/>
                      <a:pt x="62133" y="78259"/>
                      <a:pt x="59889" y="61967"/>
                    </a:cubicBezTo>
                    <a:cubicBezTo>
                      <a:pt x="61852" y="65309"/>
                      <a:pt x="64517" y="68372"/>
                      <a:pt x="66622" y="71714"/>
                    </a:cubicBezTo>
                    <a:close/>
                    <a:moveTo>
                      <a:pt x="58066" y="52219"/>
                    </a:moveTo>
                    <a:lnTo>
                      <a:pt x="58066" y="52219"/>
                    </a:lnTo>
                    <a:lnTo>
                      <a:pt x="57925" y="52498"/>
                    </a:lnTo>
                    <a:lnTo>
                      <a:pt x="57925" y="52915"/>
                    </a:lnTo>
                    <a:cubicBezTo>
                      <a:pt x="53998" y="39826"/>
                      <a:pt x="46705" y="27989"/>
                      <a:pt x="42217" y="15039"/>
                    </a:cubicBezTo>
                    <a:lnTo>
                      <a:pt x="45162" y="14343"/>
                    </a:lnTo>
                    <a:cubicBezTo>
                      <a:pt x="50773" y="10026"/>
                      <a:pt x="53297" y="5013"/>
                      <a:pt x="54139" y="0"/>
                    </a:cubicBezTo>
                    <a:lnTo>
                      <a:pt x="54139" y="139"/>
                    </a:lnTo>
                    <a:cubicBezTo>
                      <a:pt x="55541" y="7380"/>
                      <a:pt x="59609" y="13786"/>
                      <a:pt x="62694" y="20331"/>
                    </a:cubicBezTo>
                    <a:cubicBezTo>
                      <a:pt x="68725" y="32585"/>
                      <a:pt x="63957" y="40940"/>
                      <a:pt x="58066" y="52219"/>
                    </a:cubicBezTo>
                    <a:close/>
                    <a:moveTo>
                      <a:pt x="326937" y="294099"/>
                    </a:moveTo>
                    <a:cubicBezTo>
                      <a:pt x="322448" y="323760"/>
                      <a:pt x="323711" y="353699"/>
                      <a:pt x="325955" y="383499"/>
                    </a:cubicBezTo>
                    <a:cubicBezTo>
                      <a:pt x="325674" y="380296"/>
                      <a:pt x="325394" y="377232"/>
                      <a:pt x="325253" y="375701"/>
                    </a:cubicBezTo>
                    <a:cubicBezTo>
                      <a:pt x="323711" y="364004"/>
                      <a:pt x="324973" y="351749"/>
                      <a:pt x="323711" y="339913"/>
                    </a:cubicBezTo>
                    <a:cubicBezTo>
                      <a:pt x="322869" y="331558"/>
                      <a:pt x="318801" y="281984"/>
                      <a:pt x="302952" y="277250"/>
                    </a:cubicBezTo>
                    <a:cubicBezTo>
                      <a:pt x="304776" y="270009"/>
                      <a:pt x="306319" y="261793"/>
                      <a:pt x="307581" y="253438"/>
                    </a:cubicBezTo>
                    <a:cubicBezTo>
                      <a:pt x="313191" y="269730"/>
                      <a:pt x="320625" y="284491"/>
                      <a:pt x="326937" y="294099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79" name="Freeform: Shape 276">
                <a:extLst>
                  <a:ext uri="{FF2B5EF4-FFF2-40B4-BE49-F238E27FC236}">
                    <a16:creationId xmlns:a16="http://schemas.microsoft.com/office/drawing/2014/main" id="{E62C3446-8EF9-9B70-A7E6-E705128EA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638" y="2570430"/>
                <a:ext cx="137995" cy="272982"/>
              </a:xfrm>
              <a:custGeom>
                <a:avLst/>
                <a:gdLst>
                  <a:gd name="T0" fmla="*/ 137283 w 137995"/>
                  <a:gd name="T1" fmla="*/ 267224 h 272982"/>
                  <a:gd name="T2" fmla="*/ 51727 w 137995"/>
                  <a:gd name="T3" fmla="*/ 159861 h 272982"/>
                  <a:gd name="T4" fmla="*/ 3619 w 137995"/>
                  <a:gd name="T5" fmla="*/ 0 h 272982"/>
                  <a:gd name="T6" fmla="*/ 1936 w 137995"/>
                  <a:gd name="T7" fmla="*/ 0 h 272982"/>
                  <a:gd name="T8" fmla="*/ 132935 w 137995"/>
                  <a:gd name="T9" fmla="*/ 272655 h 272982"/>
                  <a:gd name="T10" fmla="*/ 137283 w 137995"/>
                  <a:gd name="T11" fmla="*/ 267224 h 2729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7995" h="272982">
                    <a:moveTo>
                      <a:pt x="137283" y="267224"/>
                    </a:moveTo>
                    <a:cubicBezTo>
                      <a:pt x="108110" y="231019"/>
                      <a:pt x="76272" y="199965"/>
                      <a:pt x="51727" y="159861"/>
                    </a:cubicBezTo>
                    <a:cubicBezTo>
                      <a:pt x="21432" y="110287"/>
                      <a:pt x="10492" y="56536"/>
                      <a:pt x="3619" y="0"/>
                    </a:cubicBezTo>
                    <a:lnTo>
                      <a:pt x="1936" y="0"/>
                    </a:lnTo>
                    <a:cubicBezTo>
                      <a:pt x="-11669" y="90514"/>
                      <a:pt x="47940" y="230879"/>
                      <a:pt x="132935" y="272655"/>
                    </a:cubicBezTo>
                    <a:cubicBezTo>
                      <a:pt x="136021" y="274186"/>
                      <a:pt x="139527" y="270009"/>
                      <a:pt x="137283" y="26722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80" name="Freeform: Shape 277">
                <a:extLst>
                  <a:ext uri="{FF2B5EF4-FFF2-40B4-BE49-F238E27FC236}">
                    <a16:creationId xmlns:a16="http://schemas.microsoft.com/office/drawing/2014/main" id="{27C7775F-CF38-D9E7-99CB-11194E079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005" y="2782093"/>
                <a:ext cx="20464" cy="100335"/>
              </a:xfrm>
              <a:custGeom>
                <a:avLst/>
                <a:gdLst>
                  <a:gd name="T0" fmla="*/ 16507 w 20464"/>
                  <a:gd name="T1" fmla="*/ 54726 h 100335"/>
                  <a:gd name="T2" fmla="*/ 2762 w 20464"/>
                  <a:gd name="T3" fmla="*/ 0 h 100335"/>
                  <a:gd name="T4" fmla="*/ 1219 w 20464"/>
                  <a:gd name="T5" fmla="*/ 139 h 100335"/>
                  <a:gd name="T6" fmla="*/ 4726 w 20464"/>
                  <a:gd name="T7" fmla="*/ 38712 h 100335"/>
                  <a:gd name="T8" fmla="*/ 12440 w 20464"/>
                  <a:gd name="T9" fmla="*/ 98451 h 100335"/>
                  <a:gd name="T10" fmla="*/ 16647 w 20464"/>
                  <a:gd name="T11" fmla="*/ 99147 h 100335"/>
                  <a:gd name="T12" fmla="*/ 16507 w 20464"/>
                  <a:gd name="T13" fmla="*/ 54726 h 1003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64" h="100335">
                    <a:moveTo>
                      <a:pt x="16507" y="54726"/>
                    </a:moveTo>
                    <a:cubicBezTo>
                      <a:pt x="12159" y="36623"/>
                      <a:pt x="8372" y="17685"/>
                      <a:pt x="2762" y="0"/>
                    </a:cubicBezTo>
                    <a:lnTo>
                      <a:pt x="1219" y="139"/>
                    </a:lnTo>
                    <a:cubicBezTo>
                      <a:pt x="-1866" y="13368"/>
                      <a:pt x="1500" y="25761"/>
                      <a:pt x="4726" y="38712"/>
                    </a:cubicBezTo>
                    <a:cubicBezTo>
                      <a:pt x="9775" y="59460"/>
                      <a:pt x="10476" y="77563"/>
                      <a:pt x="12440" y="98451"/>
                    </a:cubicBezTo>
                    <a:cubicBezTo>
                      <a:pt x="12580" y="100679"/>
                      <a:pt x="15666" y="100957"/>
                      <a:pt x="16647" y="99147"/>
                    </a:cubicBezTo>
                    <a:cubicBezTo>
                      <a:pt x="23239" y="84943"/>
                      <a:pt x="20013" y="69626"/>
                      <a:pt x="16507" y="54726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81" name="Freeform: Shape 278">
                <a:extLst>
                  <a:ext uri="{FF2B5EF4-FFF2-40B4-BE49-F238E27FC236}">
                    <a16:creationId xmlns:a16="http://schemas.microsoft.com/office/drawing/2014/main" id="{49C4299D-495E-EAAC-FE22-BDCE4FD3B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1069" y="2728898"/>
                <a:ext cx="462444" cy="280405"/>
              </a:xfrm>
              <a:custGeom>
                <a:avLst/>
                <a:gdLst>
                  <a:gd name="T0" fmla="*/ 462424 w 462444"/>
                  <a:gd name="T1" fmla="*/ 70044 h 280405"/>
                  <a:gd name="T2" fmla="*/ 451063 w 462444"/>
                  <a:gd name="T3" fmla="*/ 68233 h 280405"/>
                  <a:gd name="T4" fmla="*/ 189766 w 462444"/>
                  <a:gd name="T5" fmla="*/ 194674 h 280405"/>
                  <a:gd name="T6" fmla="*/ 1402 w 462444"/>
                  <a:gd name="T7" fmla="*/ 0 h 280405"/>
                  <a:gd name="T8" fmla="*/ 0 w 462444"/>
                  <a:gd name="T9" fmla="*/ 696 h 280405"/>
                  <a:gd name="T10" fmla="*/ 239276 w 462444"/>
                  <a:gd name="T11" fmla="*/ 220435 h 280405"/>
                  <a:gd name="T12" fmla="*/ 418103 w 462444"/>
                  <a:gd name="T13" fmla="*/ 172254 h 280405"/>
                  <a:gd name="T14" fmla="*/ 377849 w 462444"/>
                  <a:gd name="T15" fmla="*/ 233246 h 280405"/>
                  <a:gd name="T16" fmla="*/ 255687 w 462444"/>
                  <a:gd name="T17" fmla="*/ 276693 h 280405"/>
                  <a:gd name="T18" fmla="*/ 255967 w 462444"/>
                  <a:gd name="T19" fmla="*/ 278503 h 280405"/>
                  <a:gd name="T20" fmla="*/ 448679 w 462444"/>
                  <a:gd name="T21" fmla="*/ 130757 h 280405"/>
                  <a:gd name="T22" fmla="*/ 447697 w 462444"/>
                  <a:gd name="T23" fmla="*/ 129643 h 280405"/>
                  <a:gd name="T24" fmla="*/ 462424 w 462444"/>
                  <a:gd name="T25" fmla="*/ 70044 h 2804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2444" h="280405">
                    <a:moveTo>
                      <a:pt x="462424" y="70044"/>
                    </a:moveTo>
                    <a:cubicBezTo>
                      <a:pt x="462985" y="62803"/>
                      <a:pt x="452325" y="60853"/>
                      <a:pt x="451063" y="68233"/>
                    </a:cubicBezTo>
                    <a:cubicBezTo>
                      <a:pt x="427220" y="200940"/>
                      <a:pt x="306739" y="231993"/>
                      <a:pt x="189766" y="194674"/>
                    </a:cubicBezTo>
                    <a:cubicBezTo>
                      <a:pt x="92849" y="163760"/>
                      <a:pt x="58487" y="72272"/>
                      <a:pt x="1402" y="0"/>
                    </a:cubicBezTo>
                    <a:lnTo>
                      <a:pt x="0" y="696"/>
                    </a:lnTo>
                    <a:cubicBezTo>
                      <a:pt x="37168" y="109313"/>
                      <a:pt x="125389" y="197877"/>
                      <a:pt x="239276" y="220435"/>
                    </a:cubicBezTo>
                    <a:cubicBezTo>
                      <a:pt x="307301" y="233804"/>
                      <a:pt x="375325" y="215979"/>
                      <a:pt x="418103" y="172254"/>
                    </a:cubicBezTo>
                    <a:cubicBezTo>
                      <a:pt x="408145" y="193978"/>
                      <a:pt x="398748" y="215701"/>
                      <a:pt x="377849" y="233246"/>
                    </a:cubicBezTo>
                    <a:cubicBezTo>
                      <a:pt x="342365" y="262907"/>
                      <a:pt x="296781" y="261654"/>
                      <a:pt x="255687" y="276693"/>
                    </a:cubicBezTo>
                    <a:lnTo>
                      <a:pt x="255967" y="278503"/>
                    </a:lnTo>
                    <a:cubicBezTo>
                      <a:pt x="345310" y="292150"/>
                      <a:pt x="452886" y="231297"/>
                      <a:pt x="448679" y="130757"/>
                    </a:cubicBezTo>
                    <a:lnTo>
                      <a:pt x="447697" y="129643"/>
                    </a:lnTo>
                    <a:cubicBezTo>
                      <a:pt x="455692" y="111958"/>
                      <a:pt x="461021" y="92184"/>
                      <a:pt x="462424" y="7004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82" name="Freeform: Shape 279">
                <a:extLst>
                  <a:ext uri="{FF2B5EF4-FFF2-40B4-BE49-F238E27FC236}">
                    <a16:creationId xmlns:a16="http://schemas.microsoft.com/office/drawing/2014/main" id="{84EC0D7D-04A5-D25F-E06C-2541D4B21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3049" y="3045923"/>
                <a:ext cx="329194" cy="476211"/>
              </a:xfrm>
              <a:custGeom>
                <a:avLst/>
                <a:gdLst>
                  <a:gd name="T0" fmla="*/ 322029 w 329194"/>
                  <a:gd name="T1" fmla="*/ 370182 h 476211"/>
                  <a:gd name="T2" fmla="*/ 134367 w 329194"/>
                  <a:gd name="T3" fmla="*/ 398172 h 476211"/>
                  <a:gd name="T4" fmla="*/ 141800 w 329194"/>
                  <a:gd name="T5" fmla="*/ 367675 h 476211"/>
                  <a:gd name="T6" fmla="*/ 125531 w 329194"/>
                  <a:gd name="T7" fmla="*/ 270339 h 476211"/>
                  <a:gd name="T8" fmla="*/ 95656 w 329194"/>
                  <a:gd name="T9" fmla="*/ 111313 h 476211"/>
                  <a:gd name="T10" fmla="*/ 12204 w 329194"/>
                  <a:gd name="T11" fmla="*/ 5204 h 476211"/>
                  <a:gd name="T12" fmla="*/ 1 w 329194"/>
                  <a:gd name="T13" fmla="*/ 6457 h 476211"/>
                  <a:gd name="T14" fmla="*/ 27211 w 329194"/>
                  <a:gd name="T15" fmla="*/ 60208 h 476211"/>
                  <a:gd name="T16" fmla="*/ 89064 w 329194"/>
                  <a:gd name="T17" fmla="*/ 151696 h 476211"/>
                  <a:gd name="T18" fmla="*/ 88503 w 329194"/>
                  <a:gd name="T19" fmla="*/ 228285 h 476211"/>
                  <a:gd name="T20" fmla="*/ 94955 w 329194"/>
                  <a:gd name="T21" fmla="*/ 249451 h 476211"/>
                  <a:gd name="T22" fmla="*/ 124829 w 329194"/>
                  <a:gd name="T23" fmla="*/ 365169 h 476211"/>
                  <a:gd name="T24" fmla="*/ 86820 w 329194"/>
                  <a:gd name="T25" fmla="*/ 470582 h 476211"/>
                  <a:gd name="T26" fmla="*/ 99162 w 329194"/>
                  <a:gd name="T27" fmla="*/ 472532 h 476211"/>
                  <a:gd name="T28" fmla="*/ 129177 w 329194"/>
                  <a:gd name="T29" fmla="*/ 411400 h 476211"/>
                  <a:gd name="T30" fmla="*/ 239278 w 329194"/>
                  <a:gd name="T31" fmla="*/ 412932 h 476211"/>
                  <a:gd name="T32" fmla="*/ 328341 w 329194"/>
                  <a:gd name="T33" fmla="*/ 377145 h 476211"/>
                  <a:gd name="T34" fmla="*/ 322029 w 329194"/>
                  <a:gd name="T35" fmla="*/ 370182 h 476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9194" h="476211">
                    <a:moveTo>
                      <a:pt x="322029" y="370182"/>
                    </a:moveTo>
                    <a:cubicBezTo>
                      <a:pt x="270275" y="410008"/>
                      <a:pt x="196360" y="405134"/>
                      <a:pt x="134367" y="398172"/>
                    </a:cubicBezTo>
                    <a:cubicBezTo>
                      <a:pt x="137452" y="388981"/>
                      <a:pt x="140117" y="378955"/>
                      <a:pt x="141800" y="367675"/>
                    </a:cubicBezTo>
                    <a:cubicBezTo>
                      <a:pt x="147130" y="333280"/>
                      <a:pt x="142782" y="300417"/>
                      <a:pt x="125531" y="270339"/>
                    </a:cubicBezTo>
                    <a:cubicBezTo>
                      <a:pt x="94815" y="216866"/>
                      <a:pt x="112908" y="166039"/>
                      <a:pt x="95656" y="111313"/>
                    </a:cubicBezTo>
                    <a:cubicBezTo>
                      <a:pt x="81210" y="65360"/>
                      <a:pt x="23004" y="54499"/>
                      <a:pt x="12204" y="5204"/>
                    </a:cubicBezTo>
                    <a:cubicBezTo>
                      <a:pt x="10521" y="-2455"/>
                      <a:pt x="142" y="-1341"/>
                      <a:pt x="1" y="6457"/>
                    </a:cubicBezTo>
                    <a:cubicBezTo>
                      <a:pt x="-139" y="30548"/>
                      <a:pt x="10521" y="43776"/>
                      <a:pt x="27211" y="60208"/>
                    </a:cubicBezTo>
                    <a:cubicBezTo>
                      <a:pt x="58348" y="90983"/>
                      <a:pt x="80649" y="101287"/>
                      <a:pt x="89064" y="151696"/>
                    </a:cubicBezTo>
                    <a:cubicBezTo>
                      <a:pt x="93132" y="175648"/>
                      <a:pt x="86259" y="203359"/>
                      <a:pt x="88503" y="228285"/>
                    </a:cubicBezTo>
                    <a:cubicBezTo>
                      <a:pt x="89204" y="235526"/>
                      <a:pt x="91168" y="243185"/>
                      <a:pt x="94955" y="249451"/>
                    </a:cubicBezTo>
                    <a:cubicBezTo>
                      <a:pt x="117676" y="285796"/>
                      <a:pt x="130299" y="320191"/>
                      <a:pt x="124829" y="365169"/>
                    </a:cubicBezTo>
                    <a:cubicBezTo>
                      <a:pt x="120201" y="403045"/>
                      <a:pt x="85277" y="434795"/>
                      <a:pt x="86820" y="470582"/>
                    </a:cubicBezTo>
                    <a:cubicBezTo>
                      <a:pt x="87100" y="477267"/>
                      <a:pt x="96638" y="478102"/>
                      <a:pt x="99162" y="472532"/>
                    </a:cubicBezTo>
                    <a:cubicBezTo>
                      <a:pt x="109822" y="449416"/>
                      <a:pt x="120762" y="431592"/>
                      <a:pt x="129177" y="411400"/>
                    </a:cubicBezTo>
                    <a:cubicBezTo>
                      <a:pt x="162558" y="426579"/>
                      <a:pt x="204495" y="418920"/>
                      <a:pt x="239278" y="412932"/>
                    </a:cubicBezTo>
                    <a:cubicBezTo>
                      <a:pt x="270275" y="407501"/>
                      <a:pt x="309406" y="405830"/>
                      <a:pt x="328341" y="377145"/>
                    </a:cubicBezTo>
                    <a:cubicBezTo>
                      <a:pt x="331146" y="372828"/>
                      <a:pt x="326517" y="366701"/>
                      <a:pt x="322029" y="37018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83" name="Freeform: Shape 280">
                <a:extLst>
                  <a:ext uri="{FF2B5EF4-FFF2-40B4-BE49-F238E27FC236}">
                    <a16:creationId xmlns:a16="http://schemas.microsoft.com/office/drawing/2014/main" id="{38DE872E-DFA5-29B5-0650-A9224E8BB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0466" y="1220468"/>
                <a:ext cx="1012257" cy="1658842"/>
              </a:xfrm>
              <a:custGeom>
                <a:avLst/>
                <a:gdLst>
                  <a:gd name="T0" fmla="*/ 1011922 w 1012257"/>
                  <a:gd name="T1" fmla="*/ 1654644 h 1658842"/>
                  <a:gd name="T2" fmla="*/ 867318 w 1012257"/>
                  <a:gd name="T3" fmla="*/ 1538926 h 1658842"/>
                  <a:gd name="T4" fmla="*/ 616541 w 1012257"/>
                  <a:gd name="T5" fmla="*/ 1540458 h 1658842"/>
                  <a:gd name="T6" fmla="*/ 341499 w 1012257"/>
                  <a:gd name="T7" fmla="*/ 1398422 h 1658842"/>
                  <a:gd name="T8" fmla="*/ 228452 w 1012257"/>
                  <a:gd name="T9" fmla="*/ 1293983 h 1658842"/>
                  <a:gd name="T10" fmla="*/ 166319 w 1012257"/>
                  <a:gd name="T11" fmla="*/ 1184531 h 1658842"/>
                  <a:gd name="T12" fmla="*/ 169685 w 1012257"/>
                  <a:gd name="T13" fmla="*/ 1176176 h 1658842"/>
                  <a:gd name="T14" fmla="*/ 55377 w 1012257"/>
                  <a:gd name="T15" fmla="*/ 1030937 h 1658842"/>
                  <a:gd name="T16" fmla="*/ 50468 w 1012257"/>
                  <a:gd name="T17" fmla="*/ 775967 h 1658842"/>
                  <a:gd name="T18" fmla="*/ 187918 w 1012257"/>
                  <a:gd name="T19" fmla="*/ 520580 h 1658842"/>
                  <a:gd name="T20" fmla="*/ 193809 w 1012257"/>
                  <a:gd name="T21" fmla="*/ 517516 h 1658842"/>
                  <a:gd name="T22" fmla="*/ 195492 w 1012257"/>
                  <a:gd name="T23" fmla="*/ 515427 h 1658842"/>
                  <a:gd name="T24" fmla="*/ 196755 w 1012257"/>
                  <a:gd name="T25" fmla="*/ 514174 h 1658842"/>
                  <a:gd name="T26" fmla="*/ 196755 w 1012257"/>
                  <a:gd name="T27" fmla="*/ 514035 h 1658842"/>
                  <a:gd name="T28" fmla="*/ 279365 w 1012257"/>
                  <a:gd name="T29" fmla="*/ 434801 h 1658842"/>
                  <a:gd name="T30" fmla="*/ 395637 w 1012257"/>
                  <a:gd name="T31" fmla="*/ 412520 h 1658842"/>
                  <a:gd name="T32" fmla="*/ 640384 w 1012257"/>
                  <a:gd name="T33" fmla="*/ 346933 h 1658842"/>
                  <a:gd name="T34" fmla="*/ 663807 w 1012257"/>
                  <a:gd name="T35" fmla="*/ 430484 h 1658842"/>
                  <a:gd name="T36" fmla="*/ 730428 w 1012257"/>
                  <a:gd name="T37" fmla="*/ 477133 h 1658842"/>
                  <a:gd name="T38" fmla="*/ 780079 w 1012257"/>
                  <a:gd name="T39" fmla="*/ 611232 h 1658842"/>
                  <a:gd name="T40" fmla="*/ 785128 w 1012257"/>
                  <a:gd name="T41" fmla="*/ 612764 h 1658842"/>
                  <a:gd name="T42" fmla="*/ 698731 w 1012257"/>
                  <a:gd name="T43" fmla="*/ 438700 h 1658842"/>
                  <a:gd name="T44" fmla="*/ 691998 w 1012257"/>
                  <a:gd name="T45" fmla="*/ 296802 h 1658842"/>
                  <a:gd name="T46" fmla="*/ 778817 w 1012257"/>
                  <a:gd name="T47" fmla="*/ 249178 h 1658842"/>
                  <a:gd name="T48" fmla="*/ 901120 w 1012257"/>
                  <a:gd name="T49" fmla="*/ 150588 h 1658842"/>
                  <a:gd name="T50" fmla="*/ 896632 w 1012257"/>
                  <a:gd name="T51" fmla="*/ 144183 h 1658842"/>
                  <a:gd name="T52" fmla="*/ 838986 w 1012257"/>
                  <a:gd name="T53" fmla="*/ 195149 h 1658842"/>
                  <a:gd name="T54" fmla="*/ 735197 w 1012257"/>
                  <a:gd name="T55" fmla="*/ 255027 h 1658842"/>
                  <a:gd name="T56" fmla="*/ 646135 w 1012257"/>
                  <a:gd name="T57" fmla="*/ 333147 h 1658842"/>
                  <a:gd name="T58" fmla="*/ 349774 w 1012257"/>
                  <a:gd name="T59" fmla="*/ 402912 h 1658842"/>
                  <a:gd name="T60" fmla="*/ 251875 w 1012257"/>
                  <a:gd name="T61" fmla="*/ 428395 h 1658842"/>
                  <a:gd name="T62" fmla="*/ 221439 w 1012257"/>
                  <a:gd name="T63" fmla="*/ 455828 h 1658842"/>
                  <a:gd name="T64" fmla="*/ 196053 w 1012257"/>
                  <a:gd name="T65" fmla="*/ 320336 h 1658842"/>
                  <a:gd name="T66" fmla="*/ 193669 w 1012257"/>
                  <a:gd name="T67" fmla="*/ 201136 h 1658842"/>
                  <a:gd name="T68" fmla="*/ 133219 w 1012257"/>
                  <a:gd name="T69" fmla="*/ 109230 h 1658842"/>
                  <a:gd name="T70" fmla="*/ 141774 w 1012257"/>
                  <a:gd name="T71" fmla="*/ 614 h 1658842"/>
                  <a:gd name="T72" fmla="*/ 139109 w 1012257"/>
                  <a:gd name="T73" fmla="*/ 1589 h 1658842"/>
                  <a:gd name="T74" fmla="*/ 142616 w 1012257"/>
                  <a:gd name="T75" fmla="*/ 58264 h 1658842"/>
                  <a:gd name="T76" fmla="*/ 129432 w 1012257"/>
                  <a:gd name="T77" fmla="*/ 106306 h 1658842"/>
                  <a:gd name="T78" fmla="*/ 59865 w 1012257"/>
                  <a:gd name="T79" fmla="*/ 48656 h 1658842"/>
                  <a:gd name="T80" fmla="*/ 55657 w 1012257"/>
                  <a:gd name="T81" fmla="*/ 50884 h 1658842"/>
                  <a:gd name="T82" fmla="*/ 182869 w 1012257"/>
                  <a:gd name="T83" fmla="*/ 216593 h 1658842"/>
                  <a:gd name="T84" fmla="*/ 178942 w 1012257"/>
                  <a:gd name="T85" fmla="*/ 345401 h 1658842"/>
                  <a:gd name="T86" fmla="*/ 206152 w 1012257"/>
                  <a:gd name="T87" fmla="*/ 462512 h 1658842"/>
                  <a:gd name="T88" fmla="*/ 210780 w 1012257"/>
                  <a:gd name="T89" fmla="*/ 467107 h 1658842"/>
                  <a:gd name="T90" fmla="*/ 189040 w 1012257"/>
                  <a:gd name="T91" fmla="*/ 493426 h 1658842"/>
                  <a:gd name="T92" fmla="*/ 92825 w 1012257"/>
                  <a:gd name="T93" fmla="*/ 393443 h 1658842"/>
                  <a:gd name="T94" fmla="*/ 38546 w 1012257"/>
                  <a:gd name="T95" fmla="*/ 341641 h 1658842"/>
                  <a:gd name="T96" fmla="*/ 4323 w 1012257"/>
                  <a:gd name="T97" fmla="*/ 258230 h 1658842"/>
                  <a:gd name="T98" fmla="*/ 957 w 1012257"/>
                  <a:gd name="T99" fmla="*/ 260040 h 1658842"/>
                  <a:gd name="T100" fmla="*/ 55236 w 1012257"/>
                  <a:gd name="T101" fmla="*/ 386202 h 1658842"/>
                  <a:gd name="T102" fmla="*/ 131395 w 1012257"/>
                  <a:gd name="T103" fmla="*/ 433130 h 1658842"/>
                  <a:gd name="T104" fmla="*/ 179363 w 1012257"/>
                  <a:gd name="T105" fmla="*/ 494261 h 1658842"/>
                  <a:gd name="T106" fmla="*/ 177119 w 1012257"/>
                  <a:gd name="T107" fmla="*/ 498160 h 1658842"/>
                  <a:gd name="T108" fmla="*/ 5445 w 1012257"/>
                  <a:gd name="T109" fmla="*/ 854087 h 1658842"/>
                  <a:gd name="T110" fmla="*/ 153976 w 1012257"/>
                  <a:gd name="T111" fmla="*/ 1176455 h 1658842"/>
                  <a:gd name="T112" fmla="*/ 268706 w 1012257"/>
                  <a:gd name="T113" fmla="*/ 1360824 h 1658842"/>
                  <a:gd name="T114" fmla="*/ 476705 w 1012257"/>
                  <a:gd name="T115" fmla="*/ 1520545 h 1658842"/>
                  <a:gd name="T116" fmla="*/ 706304 w 1012257"/>
                  <a:gd name="T117" fmla="*/ 1541015 h 1658842"/>
                  <a:gd name="T118" fmla="*/ 1005751 w 1012257"/>
                  <a:gd name="T119" fmla="*/ 1657429 h 1658842"/>
                  <a:gd name="T120" fmla="*/ 1011922 w 1012257"/>
                  <a:gd name="T121" fmla="*/ 1654644 h 16588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12257" h="1658842">
                    <a:moveTo>
                      <a:pt x="1011922" y="1654644"/>
                    </a:moveTo>
                    <a:cubicBezTo>
                      <a:pt x="985975" y="1596716"/>
                      <a:pt x="922719" y="1564549"/>
                      <a:pt x="867318" y="1538926"/>
                    </a:cubicBezTo>
                    <a:cubicBezTo>
                      <a:pt x="779658" y="1498404"/>
                      <a:pt x="707426" y="1528065"/>
                      <a:pt x="616541" y="1540458"/>
                    </a:cubicBezTo>
                    <a:cubicBezTo>
                      <a:pt x="511068" y="1554801"/>
                      <a:pt x="418359" y="1456211"/>
                      <a:pt x="341499" y="1398422"/>
                    </a:cubicBezTo>
                    <a:cubicBezTo>
                      <a:pt x="299843" y="1367090"/>
                      <a:pt x="261833" y="1334087"/>
                      <a:pt x="228452" y="1293983"/>
                    </a:cubicBezTo>
                    <a:cubicBezTo>
                      <a:pt x="201663" y="1261676"/>
                      <a:pt x="187498" y="1220876"/>
                      <a:pt x="166319" y="1184531"/>
                    </a:cubicBezTo>
                    <a:cubicBezTo>
                      <a:pt x="169685" y="1183556"/>
                      <a:pt x="172210" y="1179518"/>
                      <a:pt x="169685" y="1176176"/>
                    </a:cubicBezTo>
                    <a:cubicBezTo>
                      <a:pt x="132938" y="1126742"/>
                      <a:pt x="90300" y="1081903"/>
                      <a:pt x="55377" y="1030937"/>
                    </a:cubicBezTo>
                    <a:cubicBezTo>
                      <a:pt x="1518" y="952538"/>
                      <a:pt x="12318" y="857708"/>
                      <a:pt x="50468" y="775967"/>
                    </a:cubicBezTo>
                    <a:cubicBezTo>
                      <a:pt x="91282" y="688239"/>
                      <a:pt x="175295" y="619030"/>
                      <a:pt x="187918" y="520580"/>
                    </a:cubicBezTo>
                    <a:cubicBezTo>
                      <a:pt x="190022" y="520301"/>
                      <a:pt x="192126" y="519466"/>
                      <a:pt x="193809" y="517516"/>
                    </a:cubicBezTo>
                    <a:lnTo>
                      <a:pt x="195492" y="515427"/>
                    </a:lnTo>
                    <a:lnTo>
                      <a:pt x="196755" y="514174"/>
                    </a:lnTo>
                    <a:lnTo>
                      <a:pt x="196755" y="514035"/>
                    </a:lnTo>
                    <a:cubicBezTo>
                      <a:pt x="223543" y="482982"/>
                      <a:pt x="238130" y="454157"/>
                      <a:pt x="279365" y="434801"/>
                    </a:cubicBezTo>
                    <a:cubicBezTo>
                      <a:pt x="315551" y="417812"/>
                      <a:pt x="357628" y="421989"/>
                      <a:pt x="395637" y="412520"/>
                    </a:cubicBezTo>
                    <a:cubicBezTo>
                      <a:pt x="477968" y="392190"/>
                      <a:pt x="557353" y="365732"/>
                      <a:pt x="640384" y="346933"/>
                    </a:cubicBezTo>
                    <a:cubicBezTo>
                      <a:pt x="631548" y="374783"/>
                      <a:pt x="643189" y="411267"/>
                      <a:pt x="663807" y="430484"/>
                    </a:cubicBezTo>
                    <a:cubicBezTo>
                      <a:pt x="684144" y="449422"/>
                      <a:pt x="706865" y="462512"/>
                      <a:pt x="730428" y="477133"/>
                    </a:cubicBezTo>
                    <a:cubicBezTo>
                      <a:pt x="778536" y="506933"/>
                      <a:pt x="788635" y="558874"/>
                      <a:pt x="780079" y="611232"/>
                    </a:cubicBezTo>
                    <a:cubicBezTo>
                      <a:pt x="779658" y="614157"/>
                      <a:pt x="784006" y="615549"/>
                      <a:pt x="785128" y="612764"/>
                    </a:cubicBezTo>
                    <a:cubicBezTo>
                      <a:pt x="821875" y="530049"/>
                      <a:pt x="760163" y="478804"/>
                      <a:pt x="698731" y="438700"/>
                    </a:cubicBezTo>
                    <a:cubicBezTo>
                      <a:pt x="644592" y="403330"/>
                      <a:pt x="644031" y="338717"/>
                      <a:pt x="691998" y="296802"/>
                    </a:cubicBezTo>
                    <a:cubicBezTo>
                      <a:pt x="716403" y="275358"/>
                      <a:pt x="750345" y="264496"/>
                      <a:pt x="778817" y="249178"/>
                    </a:cubicBezTo>
                    <a:cubicBezTo>
                      <a:pt x="829589" y="222024"/>
                      <a:pt x="860305" y="188465"/>
                      <a:pt x="901120" y="150588"/>
                    </a:cubicBezTo>
                    <a:cubicBezTo>
                      <a:pt x="904766" y="147246"/>
                      <a:pt x="900839" y="141258"/>
                      <a:pt x="896632" y="144183"/>
                    </a:cubicBezTo>
                    <a:cubicBezTo>
                      <a:pt x="875874" y="158804"/>
                      <a:pt x="858482" y="178995"/>
                      <a:pt x="838986" y="195149"/>
                    </a:cubicBezTo>
                    <a:cubicBezTo>
                      <a:pt x="808411" y="220632"/>
                      <a:pt x="770401" y="237342"/>
                      <a:pt x="735197" y="255027"/>
                    </a:cubicBezTo>
                    <a:cubicBezTo>
                      <a:pt x="696627" y="274383"/>
                      <a:pt x="665069" y="295271"/>
                      <a:pt x="646135" y="333147"/>
                    </a:cubicBezTo>
                    <a:cubicBezTo>
                      <a:pt x="541784" y="336628"/>
                      <a:pt x="452020" y="389544"/>
                      <a:pt x="349774" y="402912"/>
                    </a:cubicBezTo>
                    <a:cubicBezTo>
                      <a:pt x="318216" y="406950"/>
                      <a:pt x="279225" y="409735"/>
                      <a:pt x="251875" y="428395"/>
                    </a:cubicBezTo>
                    <a:cubicBezTo>
                      <a:pt x="240094" y="436472"/>
                      <a:pt x="230556" y="445941"/>
                      <a:pt x="221439" y="455828"/>
                    </a:cubicBezTo>
                    <a:cubicBezTo>
                      <a:pt x="211762" y="410014"/>
                      <a:pt x="198578" y="367960"/>
                      <a:pt x="196053" y="320336"/>
                    </a:cubicBezTo>
                    <a:cubicBezTo>
                      <a:pt x="193949" y="280510"/>
                      <a:pt x="198438" y="240823"/>
                      <a:pt x="193669" y="201136"/>
                    </a:cubicBezTo>
                    <a:cubicBezTo>
                      <a:pt x="188900" y="160057"/>
                      <a:pt x="163093" y="133182"/>
                      <a:pt x="133219" y="109230"/>
                    </a:cubicBezTo>
                    <a:cubicBezTo>
                      <a:pt x="150891" y="79988"/>
                      <a:pt x="159867" y="29439"/>
                      <a:pt x="141774" y="614"/>
                    </a:cubicBezTo>
                    <a:cubicBezTo>
                      <a:pt x="140933" y="-639"/>
                      <a:pt x="139109" y="196"/>
                      <a:pt x="139109" y="1589"/>
                    </a:cubicBezTo>
                    <a:cubicBezTo>
                      <a:pt x="140512" y="21084"/>
                      <a:pt x="144439" y="38212"/>
                      <a:pt x="142616" y="58264"/>
                    </a:cubicBezTo>
                    <a:cubicBezTo>
                      <a:pt x="141073" y="75253"/>
                      <a:pt x="135883" y="90710"/>
                      <a:pt x="129432" y="106306"/>
                    </a:cubicBezTo>
                    <a:cubicBezTo>
                      <a:pt x="105588" y="87507"/>
                      <a:pt x="79641" y="70240"/>
                      <a:pt x="59865" y="48656"/>
                    </a:cubicBezTo>
                    <a:cubicBezTo>
                      <a:pt x="58182" y="46846"/>
                      <a:pt x="54395" y="48377"/>
                      <a:pt x="55657" y="50884"/>
                    </a:cubicBezTo>
                    <a:cubicBezTo>
                      <a:pt x="92124" y="119117"/>
                      <a:pt x="173612" y="128586"/>
                      <a:pt x="182869" y="216593"/>
                    </a:cubicBezTo>
                    <a:cubicBezTo>
                      <a:pt x="187498" y="259622"/>
                      <a:pt x="177119" y="302790"/>
                      <a:pt x="178942" y="345401"/>
                    </a:cubicBezTo>
                    <a:cubicBezTo>
                      <a:pt x="180765" y="387455"/>
                      <a:pt x="193809" y="422547"/>
                      <a:pt x="206152" y="462512"/>
                    </a:cubicBezTo>
                    <a:cubicBezTo>
                      <a:pt x="206993" y="465018"/>
                      <a:pt x="208676" y="466411"/>
                      <a:pt x="210780" y="467107"/>
                    </a:cubicBezTo>
                    <a:cubicBezTo>
                      <a:pt x="203627" y="475741"/>
                      <a:pt x="196474" y="484653"/>
                      <a:pt x="189040" y="493426"/>
                    </a:cubicBezTo>
                    <a:cubicBezTo>
                      <a:pt x="169685" y="444687"/>
                      <a:pt x="142616" y="424914"/>
                      <a:pt x="92825" y="393443"/>
                    </a:cubicBezTo>
                    <a:cubicBezTo>
                      <a:pt x="68280" y="377986"/>
                      <a:pt x="48784" y="370327"/>
                      <a:pt x="38546" y="341641"/>
                    </a:cubicBezTo>
                    <a:cubicBezTo>
                      <a:pt x="28167" y="312677"/>
                      <a:pt x="22136" y="283991"/>
                      <a:pt x="4323" y="258230"/>
                    </a:cubicBezTo>
                    <a:cubicBezTo>
                      <a:pt x="3061" y="256419"/>
                      <a:pt x="-25" y="257951"/>
                      <a:pt x="957" y="260040"/>
                    </a:cubicBezTo>
                    <a:cubicBezTo>
                      <a:pt x="18489" y="300562"/>
                      <a:pt x="18349" y="357237"/>
                      <a:pt x="55236" y="386202"/>
                    </a:cubicBezTo>
                    <a:cubicBezTo>
                      <a:pt x="78378" y="404304"/>
                      <a:pt x="106430" y="417951"/>
                      <a:pt x="131395" y="433130"/>
                    </a:cubicBezTo>
                    <a:cubicBezTo>
                      <a:pt x="156221" y="448308"/>
                      <a:pt x="165898" y="472259"/>
                      <a:pt x="179363" y="494261"/>
                    </a:cubicBezTo>
                    <a:cubicBezTo>
                      <a:pt x="178241" y="495097"/>
                      <a:pt x="177399" y="496350"/>
                      <a:pt x="177119" y="498160"/>
                    </a:cubicBezTo>
                    <a:cubicBezTo>
                      <a:pt x="159587" y="633930"/>
                      <a:pt x="36302" y="720684"/>
                      <a:pt x="5445" y="854087"/>
                    </a:cubicBezTo>
                    <a:cubicBezTo>
                      <a:pt x="-23307" y="978717"/>
                      <a:pt x="67018" y="1096106"/>
                      <a:pt x="153976" y="1176455"/>
                    </a:cubicBezTo>
                    <a:cubicBezTo>
                      <a:pt x="178521" y="1243852"/>
                      <a:pt x="217793" y="1310972"/>
                      <a:pt x="268706" y="1360824"/>
                    </a:cubicBezTo>
                    <a:cubicBezTo>
                      <a:pt x="327333" y="1418334"/>
                      <a:pt x="405035" y="1480023"/>
                      <a:pt x="476705" y="1520545"/>
                    </a:cubicBezTo>
                    <a:cubicBezTo>
                      <a:pt x="556792" y="1565802"/>
                      <a:pt x="618644" y="1561346"/>
                      <a:pt x="706304" y="1541015"/>
                    </a:cubicBezTo>
                    <a:cubicBezTo>
                      <a:pt x="822717" y="1514000"/>
                      <a:pt x="929311" y="1573600"/>
                      <a:pt x="1005751" y="1657429"/>
                    </a:cubicBezTo>
                    <a:cubicBezTo>
                      <a:pt x="1008556" y="1660354"/>
                      <a:pt x="1013605" y="1658404"/>
                      <a:pt x="1011922" y="165464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84" name="Freeform: Shape 281">
                <a:extLst>
                  <a:ext uri="{FF2B5EF4-FFF2-40B4-BE49-F238E27FC236}">
                    <a16:creationId xmlns:a16="http://schemas.microsoft.com/office/drawing/2014/main" id="{089A0906-7DD4-68FB-392F-8462DB0B6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254" y="1962173"/>
                <a:ext cx="187237" cy="260755"/>
              </a:xfrm>
              <a:custGeom>
                <a:avLst/>
                <a:gdLst>
                  <a:gd name="T0" fmla="*/ 182052 w 187237"/>
                  <a:gd name="T1" fmla="*/ 145 h 260755"/>
                  <a:gd name="T2" fmla="*/ 162557 w 187237"/>
                  <a:gd name="T3" fmla="*/ 13096 h 260755"/>
                  <a:gd name="T4" fmla="*/ 151476 w 187237"/>
                  <a:gd name="T5" fmla="*/ 2652 h 260755"/>
                  <a:gd name="T6" fmla="*/ 145445 w 187237"/>
                  <a:gd name="T7" fmla="*/ 5994 h 260755"/>
                  <a:gd name="T8" fmla="*/ 148812 w 187237"/>
                  <a:gd name="T9" fmla="*/ 30781 h 260755"/>
                  <a:gd name="T10" fmla="*/ 120901 w 187237"/>
                  <a:gd name="T11" fmla="*/ 104584 h 260755"/>
                  <a:gd name="T12" fmla="*/ 112205 w 187237"/>
                  <a:gd name="T13" fmla="*/ 134245 h 260755"/>
                  <a:gd name="T14" fmla="*/ 66762 w 187237"/>
                  <a:gd name="T15" fmla="*/ 157639 h 260755"/>
                  <a:gd name="T16" fmla="*/ 0 w 187237"/>
                  <a:gd name="T17" fmla="*/ 160563 h 260755"/>
                  <a:gd name="T18" fmla="*/ 0 w 187237"/>
                  <a:gd name="T19" fmla="*/ 161956 h 260755"/>
                  <a:gd name="T20" fmla="*/ 108137 w 187237"/>
                  <a:gd name="T21" fmla="*/ 150259 h 260755"/>
                  <a:gd name="T22" fmla="*/ 95514 w 187237"/>
                  <a:gd name="T23" fmla="*/ 258596 h 260755"/>
                  <a:gd name="T24" fmla="*/ 100423 w 187237"/>
                  <a:gd name="T25" fmla="*/ 258736 h 260755"/>
                  <a:gd name="T26" fmla="*/ 112064 w 187237"/>
                  <a:gd name="T27" fmla="*/ 167665 h 260755"/>
                  <a:gd name="T28" fmla="*/ 121882 w 187237"/>
                  <a:gd name="T29" fmla="*/ 141068 h 260755"/>
                  <a:gd name="T30" fmla="*/ 141097 w 187237"/>
                  <a:gd name="T31" fmla="*/ 121294 h 260755"/>
                  <a:gd name="T32" fmla="*/ 168868 w 187237"/>
                  <a:gd name="T33" fmla="*/ 35237 h 260755"/>
                  <a:gd name="T34" fmla="*/ 186821 w 187237"/>
                  <a:gd name="T35" fmla="*/ 4880 h 260755"/>
                  <a:gd name="T36" fmla="*/ 182052 w 187237"/>
                  <a:gd name="T37" fmla="*/ 145 h 2607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7237" h="260755">
                    <a:moveTo>
                      <a:pt x="182052" y="145"/>
                    </a:moveTo>
                    <a:cubicBezTo>
                      <a:pt x="174619" y="2513"/>
                      <a:pt x="168307" y="7386"/>
                      <a:pt x="162557" y="13096"/>
                    </a:cubicBezTo>
                    <a:cubicBezTo>
                      <a:pt x="159892" y="8918"/>
                      <a:pt x="156245" y="5298"/>
                      <a:pt x="151476" y="2652"/>
                    </a:cubicBezTo>
                    <a:cubicBezTo>
                      <a:pt x="149232" y="1399"/>
                      <a:pt x="145586" y="3348"/>
                      <a:pt x="145445" y="5994"/>
                    </a:cubicBezTo>
                    <a:cubicBezTo>
                      <a:pt x="145025" y="14488"/>
                      <a:pt x="147269" y="22565"/>
                      <a:pt x="148812" y="30781"/>
                    </a:cubicBezTo>
                    <a:cubicBezTo>
                      <a:pt x="135066" y="54036"/>
                      <a:pt x="127352" y="84671"/>
                      <a:pt x="120901" y="104584"/>
                    </a:cubicBezTo>
                    <a:cubicBezTo>
                      <a:pt x="117534" y="114889"/>
                      <a:pt x="114870" y="124636"/>
                      <a:pt x="112205" y="134245"/>
                    </a:cubicBezTo>
                    <a:cubicBezTo>
                      <a:pt x="100423" y="146081"/>
                      <a:pt x="85977" y="154436"/>
                      <a:pt x="66762" y="157639"/>
                    </a:cubicBezTo>
                    <a:cubicBezTo>
                      <a:pt x="44601" y="161259"/>
                      <a:pt x="22020" y="156386"/>
                      <a:pt x="0" y="160563"/>
                    </a:cubicBezTo>
                    <a:lnTo>
                      <a:pt x="0" y="161956"/>
                    </a:lnTo>
                    <a:cubicBezTo>
                      <a:pt x="37589" y="165298"/>
                      <a:pt x="76720" y="166830"/>
                      <a:pt x="108137" y="150259"/>
                    </a:cubicBezTo>
                    <a:cubicBezTo>
                      <a:pt x="99722" y="185350"/>
                      <a:pt x="95374" y="218910"/>
                      <a:pt x="95514" y="258596"/>
                    </a:cubicBezTo>
                    <a:cubicBezTo>
                      <a:pt x="95514" y="261381"/>
                      <a:pt x="100143" y="261521"/>
                      <a:pt x="100423" y="258736"/>
                    </a:cubicBezTo>
                    <a:cubicBezTo>
                      <a:pt x="103509" y="227404"/>
                      <a:pt x="102527" y="198161"/>
                      <a:pt x="112064" y="167665"/>
                    </a:cubicBezTo>
                    <a:cubicBezTo>
                      <a:pt x="114870" y="158753"/>
                      <a:pt x="118376" y="149980"/>
                      <a:pt x="121882" y="141068"/>
                    </a:cubicBezTo>
                    <a:cubicBezTo>
                      <a:pt x="128755" y="135637"/>
                      <a:pt x="135347" y="129371"/>
                      <a:pt x="141097" y="121294"/>
                    </a:cubicBezTo>
                    <a:cubicBezTo>
                      <a:pt x="152598" y="104863"/>
                      <a:pt x="170271" y="65315"/>
                      <a:pt x="168868" y="35237"/>
                    </a:cubicBezTo>
                    <a:cubicBezTo>
                      <a:pt x="174619" y="25350"/>
                      <a:pt x="180509" y="15324"/>
                      <a:pt x="186821" y="4880"/>
                    </a:cubicBezTo>
                    <a:cubicBezTo>
                      <a:pt x="188504" y="2234"/>
                      <a:pt x="184717" y="-690"/>
                      <a:pt x="182052" y="145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85" name="Freeform: Shape 282">
                <a:extLst>
                  <a:ext uri="{FF2B5EF4-FFF2-40B4-BE49-F238E27FC236}">
                    <a16:creationId xmlns:a16="http://schemas.microsoft.com/office/drawing/2014/main" id="{C862137C-5E11-0551-9943-2223B7F89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1978" y="1718052"/>
                <a:ext cx="272765" cy="196219"/>
              </a:xfrm>
              <a:custGeom>
                <a:avLst/>
                <a:gdLst>
                  <a:gd name="T0" fmla="*/ 272095 w 272765"/>
                  <a:gd name="T1" fmla="*/ 140107 h 196219"/>
                  <a:gd name="T2" fmla="*/ 92147 w 272765"/>
                  <a:gd name="T3" fmla="*/ 122840 h 196219"/>
                  <a:gd name="T4" fmla="*/ 3645 w 272765"/>
                  <a:gd name="T5" fmla="*/ 716 h 196219"/>
                  <a:gd name="T6" fmla="*/ 420 w 272765"/>
                  <a:gd name="T7" fmla="*/ 2944 h 196219"/>
                  <a:gd name="T8" fmla="*/ 58345 w 272765"/>
                  <a:gd name="T9" fmla="*/ 83849 h 196219"/>
                  <a:gd name="T10" fmla="*/ 77701 w 272765"/>
                  <a:gd name="T11" fmla="*/ 127992 h 196219"/>
                  <a:gd name="T12" fmla="*/ 78121 w 272765"/>
                  <a:gd name="T13" fmla="*/ 137043 h 196219"/>
                  <a:gd name="T14" fmla="*/ 75176 w 272765"/>
                  <a:gd name="T15" fmla="*/ 150968 h 196219"/>
                  <a:gd name="T16" fmla="*/ 48527 w 272765"/>
                  <a:gd name="T17" fmla="*/ 191073 h 196219"/>
                  <a:gd name="T18" fmla="*/ 52875 w 272765"/>
                  <a:gd name="T19" fmla="*/ 195668 h 196219"/>
                  <a:gd name="T20" fmla="*/ 96355 w 272765"/>
                  <a:gd name="T21" fmla="*/ 139550 h 196219"/>
                  <a:gd name="T22" fmla="*/ 173636 w 272765"/>
                  <a:gd name="T23" fmla="*/ 130638 h 196219"/>
                  <a:gd name="T24" fmla="*/ 270833 w 272765"/>
                  <a:gd name="T25" fmla="*/ 143170 h 196219"/>
                  <a:gd name="T26" fmla="*/ 272095 w 272765"/>
                  <a:gd name="T27" fmla="*/ 140107 h 1962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2765" h="196219">
                    <a:moveTo>
                      <a:pt x="272095" y="140107"/>
                    </a:moveTo>
                    <a:cubicBezTo>
                      <a:pt x="221884" y="102787"/>
                      <a:pt x="150634" y="113510"/>
                      <a:pt x="92147" y="122840"/>
                    </a:cubicBezTo>
                    <a:cubicBezTo>
                      <a:pt x="75036" y="75633"/>
                      <a:pt x="36746" y="37339"/>
                      <a:pt x="3645" y="716"/>
                    </a:cubicBezTo>
                    <a:cubicBezTo>
                      <a:pt x="1962" y="-1094"/>
                      <a:pt x="-1123" y="855"/>
                      <a:pt x="420" y="2944"/>
                    </a:cubicBezTo>
                    <a:cubicBezTo>
                      <a:pt x="20055" y="29680"/>
                      <a:pt x="40533" y="55720"/>
                      <a:pt x="58345" y="83849"/>
                    </a:cubicBezTo>
                    <a:cubicBezTo>
                      <a:pt x="66620" y="97078"/>
                      <a:pt x="75597" y="112256"/>
                      <a:pt x="77701" y="127992"/>
                    </a:cubicBezTo>
                    <a:cubicBezTo>
                      <a:pt x="76017" y="130777"/>
                      <a:pt x="76298" y="134397"/>
                      <a:pt x="78121" y="137043"/>
                    </a:cubicBezTo>
                    <a:cubicBezTo>
                      <a:pt x="77841" y="141638"/>
                      <a:pt x="77140" y="146373"/>
                      <a:pt x="75176" y="150968"/>
                    </a:cubicBezTo>
                    <a:cubicBezTo>
                      <a:pt x="69425" y="165033"/>
                      <a:pt x="56522" y="178262"/>
                      <a:pt x="48527" y="191073"/>
                    </a:cubicBezTo>
                    <a:cubicBezTo>
                      <a:pt x="46564" y="193997"/>
                      <a:pt x="49649" y="197618"/>
                      <a:pt x="52875" y="195668"/>
                    </a:cubicBezTo>
                    <a:cubicBezTo>
                      <a:pt x="71670" y="183692"/>
                      <a:pt x="96775" y="164197"/>
                      <a:pt x="96355" y="139550"/>
                    </a:cubicBezTo>
                    <a:cubicBezTo>
                      <a:pt x="122162" y="137461"/>
                      <a:pt x="147828" y="133283"/>
                      <a:pt x="173636" y="130638"/>
                    </a:cubicBezTo>
                    <a:cubicBezTo>
                      <a:pt x="208700" y="127017"/>
                      <a:pt x="237452" y="133840"/>
                      <a:pt x="270833" y="143170"/>
                    </a:cubicBezTo>
                    <a:cubicBezTo>
                      <a:pt x="272516" y="143727"/>
                      <a:pt x="273498" y="141221"/>
                      <a:pt x="272095" y="140107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86" name="Freeform: Shape 283">
                <a:extLst>
                  <a:ext uri="{FF2B5EF4-FFF2-40B4-BE49-F238E27FC236}">
                    <a16:creationId xmlns:a16="http://schemas.microsoft.com/office/drawing/2014/main" id="{3C1A3D3E-5E76-5556-2514-80A53C836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435" y="1972589"/>
                <a:ext cx="593798" cy="316968"/>
              </a:xfrm>
              <a:custGeom>
                <a:avLst/>
                <a:gdLst>
                  <a:gd name="T0" fmla="*/ 589501 w 593798"/>
                  <a:gd name="T1" fmla="*/ 301653 h 316968"/>
                  <a:gd name="T2" fmla="*/ 508152 w 593798"/>
                  <a:gd name="T3" fmla="*/ 286056 h 316968"/>
                  <a:gd name="T4" fmla="*/ 384306 w 593798"/>
                  <a:gd name="T5" fmla="*/ 219494 h 316968"/>
                  <a:gd name="T6" fmla="*/ 278693 w 593798"/>
                  <a:gd name="T7" fmla="*/ 100852 h 316968"/>
                  <a:gd name="T8" fmla="*/ 4353 w 593798"/>
                  <a:gd name="T9" fmla="*/ 869 h 316968"/>
                  <a:gd name="T10" fmla="*/ 5 w 593798"/>
                  <a:gd name="T11" fmla="*/ 2540 h 316968"/>
                  <a:gd name="T12" fmla="*/ 241526 w 593798"/>
                  <a:gd name="T13" fmla="*/ 98206 h 316968"/>
                  <a:gd name="T14" fmla="*/ 392020 w 593798"/>
                  <a:gd name="T15" fmla="*/ 254586 h 316968"/>
                  <a:gd name="T16" fmla="*/ 585012 w 593798"/>
                  <a:gd name="T17" fmla="*/ 316692 h 316968"/>
                  <a:gd name="T18" fmla="*/ 589501 w 593798"/>
                  <a:gd name="T19" fmla="*/ 301653 h 3169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3798" h="316968">
                    <a:moveTo>
                      <a:pt x="589501" y="301653"/>
                    </a:moveTo>
                    <a:cubicBezTo>
                      <a:pt x="562992" y="287867"/>
                      <a:pt x="537886" y="288006"/>
                      <a:pt x="508152" y="286056"/>
                    </a:cubicBezTo>
                    <a:cubicBezTo>
                      <a:pt x="456959" y="282715"/>
                      <a:pt x="417547" y="256257"/>
                      <a:pt x="384306" y="219494"/>
                    </a:cubicBezTo>
                    <a:cubicBezTo>
                      <a:pt x="348120" y="179390"/>
                      <a:pt x="322453" y="134133"/>
                      <a:pt x="278693" y="100852"/>
                    </a:cubicBezTo>
                    <a:cubicBezTo>
                      <a:pt x="200431" y="41392"/>
                      <a:pt x="72096" y="76483"/>
                      <a:pt x="4353" y="869"/>
                    </a:cubicBezTo>
                    <a:cubicBezTo>
                      <a:pt x="2810" y="-802"/>
                      <a:pt x="-135" y="34"/>
                      <a:pt x="5" y="2540"/>
                    </a:cubicBezTo>
                    <a:cubicBezTo>
                      <a:pt x="3792" y="71191"/>
                      <a:pt x="194259" y="78572"/>
                      <a:pt x="241526" y="98206"/>
                    </a:cubicBezTo>
                    <a:cubicBezTo>
                      <a:pt x="308428" y="125917"/>
                      <a:pt x="342931" y="205569"/>
                      <a:pt x="392020" y="254586"/>
                    </a:cubicBezTo>
                    <a:cubicBezTo>
                      <a:pt x="445317" y="307641"/>
                      <a:pt x="517689" y="298172"/>
                      <a:pt x="585012" y="316692"/>
                    </a:cubicBezTo>
                    <a:cubicBezTo>
                      <a:pt x="594269" y="319059"/>
                      <a:pt x="596934" y="305552"/>
                      <a:pt x="589501" y="301653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87" name="Freeform: Shape 284">
                <a:extLst>
                  <a:ext uri="{FF2B5EF4-FFF2-40B4-BE49-F238E27FC236}">
                    <a16:creationId xmlns:a16="http://schemas.microsoft.com/office/drawing/2014/main" id="{E015E9B5-09BC-713C-2E14-ECAA03EF9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223" y="2226757"/>
                <a:ext cx="789285" cy="463202"/>
              </a:xfrm>
              <a:custGeom>
                <a:avLst/>
                <a:gdLst>
                  <a:gd name="T0" fmla="*/ 785011 w 789285"/>
                  <a:gd name="T1" fmla="*/ 155544 h 463202"/>
                  <a:gd name="T2" fmla="*/ 772669 w 789285"/>
                  <a:gd name="T3" fmla="*/ 158468 h 463202"/>
                  <a:gd name="T4" fmla="*/ 757942 w 789285"/>
                  <a:gd name="T5" fmla="*/ 196484 h 463202"/>
                  <a:gd name="T6" fmla="*/ 723860 w 789285"/>
                  <a:gd name="T7" fmla="*/ 208599 h 463202"/>
                  <a:gd name="T8" fmla="*/ 648262 w 789285"/>
                  <a:gd name="T9" fmla="*/ 251488 h 463202"/>
                  <a:gd name="T10" fmla="*/ 600575 w 789285"/>
                  <a:gd name="T11" fmla="*/ 192028 h 463202"/>
                  <a:gd name="T12" fmla="*/ 596227 w 789285"/>
                  <a:gd name="T13" fmla="*/ 196066 h 463202"/>
                  <a:gd name="T14" fmla="*/ 594544 w 789285"/>
                  <a:gd name="T15" fmla="*/ 424160 h 463202"/>
                  <a:gd name="T16" fmla="*/ 357371 w 789285"/>
                  <a:gd name="T17" fmla="*/ 259704 h 463202"/>
                  <a:gd name="T18" fmla="*/ 253722 w 789285"/>
                  <a:gd name="T19" fmla="*/ 131036 h 463202"/>
                  <a:gd name="T20" fmla="*/ 231421 w 789285"/>
                  <a:gd name="T21" fmla="*/ 76171 h 463202"/>
                  <a:gd name="T22" fmla="*/ 226793 w 789285"/>
                  <a:gd name="T23" fmla="*/ 0 h 463202"/>
                  <a:gd name="T24" fmla="*/ 224969 w 789285"/>
                  <a:gd name="T25" fmla="*/ 0 h 463202"/>
                  <a:gd name="T26" fmla="*/ 226793 w 789285"/>
                  <a:gd name="T27" fmla="*/ 112933 h 463202"/>
                  <a:gd name="T28" fmla="*/ 172233 w 789285"/>
                  <a:gd name="T29" fmla="*/ 100540 h 463202"/>
                  <a:gd name="T30" fmla="*/ 3225 w 789285"/>
                  <a:gd name="T31" fmla="*/ 76310 h 463202"/>
                  <a:gd name="T32" fmla="*/ 1682 w 789285"/>
                  <a:gd name="T33" fmla="*/ 81601 h 463202"/>
                  <a:gd name="T34" fmla="*/ 169568 w 789285"/>
                  <a:gd name="T35" fmla="*/ 118225 h 463202"/>
                  <a:gd name="T36" fmla="*/ 314733 w 789285"/>
                  <a:gd name="T37" fmla="*/ 229904 h 463202"/>
                  <a:gd name="T38" fmla="*/ 506323 w 789285"/>
                  <a:gd name="T39" fmla="*/ 449365 h 463202"/>
                  <a:gd name="T40" fmla="*/ 641670 w 789285"/>
                  <a:gd name="T41" fmla="*/ 383638 h 463202"/>
                  <a:gd name="T42" fmla="*/ 654293 w 789285"/>
                  <a:gd name="T43" fmla="*/ 270287 h 463202"/>
                  <a:gd name="T44" fmla="*/ 704504 w 789285"/>
                  <a:gd name="T45" fmla="*/ 242576 h 463202"/>
                  <a:gd name="T46" fmla="*/ 764674 w 789285"/>
                  <a:gd name="T47" fmla="*/ 214030 h 463202"/>
                  <a:gd name="T48" fmla="*/ 785011 w 789285"/>
                  <a:gd name="T49" fmla="*/ 155544 h 4632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89285" h="463202">
                    <a:moveTo>
                      <a:pt x="785011" y="155544"/>
                    </a:moveTo>
                    <a:cubicBezTo>
                      <a:pt x="782487" y="148581"/>
                      <a:pt x="772248" y="151366"/>
                      <a:pt x="772669" y="158468"/>
                    </a:cubicBezTo>
                    <a:cubicBezTo>
                      <a:pt x="773791" y="175875"/>
                      <a:pt x="775895" y="188825"/>
                      <a:pt x="757942" y="196484"/>
                    </a:cubicBezTo>
                    <a:cubicBezTo>
                      <a:pt x="746862" y="201218"/>
                      <a:pt x="735080" y="204143"/>
                      <a:pt x="723860" y="208599"/>
                    </a:cubicBezTo>
                    <a:cubicBezTo>
                      <a:pt x="698193" y="218764"/>
                      <a:pt x="670843" y="234500"/>
                      <a:pt x="648262" y="251488"/>
                    </a:cubicBezTo>
                    <a:cubicBezTo>
                      <a:pt x="639285" y="229904"/>
                      <a:pt x="624138" y="209991"/>
                      <a:pt x="600575" y="192028"/>
                    </a:cubicBezTo>
                    <a:cubicBezTo>
                      <a:pt x="598050" y="190078"/>
                      <a:pt x="593983" y="193420"/>
                      <a:pt x="596227" y="196066"/>
                    </a:cubicBezTo>
                    <a:cubicBezTo>
                      <a:pt x="656256" y="262072"/>
                      <a:pt x="649524" y="354256"/>
                      <a:pt x="594544" y="424160"/>
                    </a:cubicBezTo>
                    <a:cubicBezTo>
                      <a:pt x="522452" y="515649"/>
                      <a:pt x="392435" y="305100"/>
                      <a:pt x="357371" y="259704"/>
                    </a:cubicBezTo>
                    <a:cubicBezTo>
                      <a:pt x="323990" y="216536"/>
                      <a:pt x="296079" y="166266"/>
                      <a:pt x="253722" y="131036"/>
                    </a:cubicBezTo>
                    <a:cubicBezTo>
                      <a:pt x="246990" y="112654"/>
                      <a:pt x="236050" y="95805"/>
                      <a:pt x="231421" y="76171"/>
                    </a:cubicBezTo>
                    <a:cubicBezTo>
                      <a:pt x="225530" y="51523"/>
                      <a:pt x="228476" y="25065"/>
                      <a:pt x="226793" y="0"/>
                    </a:cubicBezTo>
                    <a:lnTo>
                      <a:pt x="224969" y="0"/>
                    </a:lnTo>
                    <a:cubicBezTo>
                      <a:pt x="222725" y="27293"/>
                      <a:pt x="215853" y="77842"/>
                      <a:pt x="226793" y="112933"/>
                    </a:cubicBezTo>
                    <a:cubicBezTo>
                      <a:pt x="209822" y="104996"/>
                      <a:pt x="190887" y="101932"/>
                      <a:pt x="172233" y="100540"/>
                    </a:cubicBezTo>
                    <a:cubicBezTo>
                      <a:pt x="114868" y="95944"/>
                      <a:pt x="59608" y="87450"/>
                      <a:pt x="3225" y="76310"/>
                    </a:cubicBezTo>
                    <a:cubicBezTo>
                      <a:pt x="139" y="75753"/>
                      <a:pt x="-1404" y="80627"/>
                      <a:pt x="1682" y="81601"/>
                    </a:cubicBezTo>
                    <a:cubicBezTo>
                      <a:pt x="56382" y="98172"/>
                      <a:pt x="112905" y="110705"/>
                      <a:pt x="169568" y="118225"/>
                    </a:cubicBezTo>
                    <a:cubicBezTo>
                      <a:pt x="238995" y="127415"/>
                      <a:pt x="276303" y="177128"/>
                      <a:pt x="314733" y="229904"/>
                    </a:cubicBezTo>
                    <a:cubicBezTo>
                      <a:pt x="364664" y="298416"/>
                      <a:pt x="427779" y="409400"/>
                      <a:pt x="506323" y="449365"/>
                    </a:cubicBezTo>
                    <a:cubicBezTo>
                      <a:pt x="574768" y="484317"/>
                      <a:pt x="616985" y="449643"/>
                      <a:pt x="641670" y="383638"/>
                    </a:cubicBezTo>
                    <a:cubicBezTo>
                      <a:pt x="656958" y="342559"/>
                      <a:pt x="662568" y="304683"/>
                      <a:pt x="654293" y="270287"/>
                    </a:cubicBezTo>
                    <a:cubicBezTo>
                      <a:pt x="672105" y="264439"/>
                      <a:pt x="688936" y="252185"/>
                      <a:pt x="704504" y="242576"/>
                    </a:cubicBezTo>
                    <a:cubicBezTo>
                      <a:pt x="723579" y="230740"/>
                      <a:pt x="744057" y="222524"/>
                      <a:pt x="764674" y="214030"/>
                    </a:cubicBezTo>
                    <a:cubicBezTo>
                      <a:pt x="790481" y="203168"/>
                      <a:pt x="793567" y="180192"/>
                      <a:pt x="785011" y="15554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88" name="Freeform: Shape 285">
                <a:extLst>
                  <a:ext uri="{FF2B5EF4-FFF2-40B4-BE49-F238E27FC236}">
                    <a16:creationId xmlns:a16="http://schemas.microsoft.com/office/drawing/2014/main" id="{FDB3A950-DBA9-F3A1-A7E6-583D24573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405" y="2469333"/>
                <a:ext cx="985645" cy="857637"/>
              </a:xfrm>
              <a:custGeom>
                <a:avLst/>
                <a:gdLst>
                  <a:gd name="T0" fmla="*/ 985048 w 985645"/>
                  <a:gd name="T1" fmla="*/ 854726 h 857637"/>
                  <a:gd name="T2" fmla="*/ 846335 w 985645"/>
                  <a:gd name="T3" fmla="*/ 735248 h 857637"/>
                  <a:gd name="T4" fmla="*/ 687425 w 985645"/>
                  <a:gd name="T5" fmla="*/ 651837 h 857637"/>
                  <a:gd name="T6" fmla="*/ 527253 w 985645"/>
                  <a:gd name="T7" fmla="*/ 538486 h 857637"/>
                  <a:gd name="T8" fmla="*/ 360208 w 985645"/>
                  <a:gd name="T9" fmla="*/ 441985 h 857637"/>
                  <a:gd name="T10" fmla="*/ 327388 w 985645"/>
                  <a:gd name="T11" fmla="*/ 318190 h 857637"/>
                  <a:gd name="T12" fmla="*/ 282366 w 985645"/>
                  <a:gd name="T13" fmla="*/ 203864 h 857637"/>
                  <a:gd name="T14" fmla="*/ 159502 w 985645"/>
                  <a:gd name="T15" fmla="*/ 121427 h 857637"/>
                  <a:gd name="T16" fmla="*/ 141549 w 985645"/>
                  <a:gd name="T17" fmla="*/ 114326 h 857637"/>
                  <a:gd name="T18" fmla="*/ 103680 w 985645"/>
                  <a:gd name="T19" fmla="*/ 89121 h 857637"/>
                  <a:gd name="T20" fmla="*/ 43230 w 985645"/>
                  <a:gd name="T21" fmla="*/ 0 h 857637"/>
                  <a:gd name="T22" fmla="*/ 41546 w 985645"/>
                  <a:gd name="T23" fmla="*/ 139 h 857637"/>
                  <a:gd name="T24" fmla="*/ 78013 w 985645"/>
                  <a:gd name="T25" fmla="*/ 82994 h 857637"/>
                  <a:gd name="T26" fmla="*/ 95264 w 985645"/>
                  <a:gd name="T27" fmla="*/ 100400 h 857637"/>
                  <a:gd name="T28" fmla="*/ 4238 w 985645"/>
                  <a:gd name="T29" fmla="*/ 58903 h 857637"/>
                  <a:gd name="T30" fmla="*/ 592 w 985645"/>
                  <a:gd name="T31" fmla="*/ 62385 h 857637"/>
                  <a:gd name="T32" fmla="*/ 178576 w 985645"/>
                  <a:gd name="T33" fmla="*/ 155823 h 857637"/>
                  <a:gd name="T34" fmla="*/ 304667 w 985645"/>
                  <a:gd name="T35" fmla="*/ 299530 h 857637"/>
                  <a:gd name="T36" fmla="*/ 342395 w 985645"/>
                  <a:gd name="T37" fmla="*/ 490444 h 857637"/>
                  <a:gd name="T38" fmla="*/ 359927 w 985645"/>
                  <a:gd name="T39" fmla="*/ 493090 h 857637"/>
                  <a:gd name="T40" fmla="*/ 361610 w 985645"/>
                  <a:gd name="T41" fmla="*/ 454935 h 857637"/>
                  <a:gd name="T42" fmla="*/ 500464 w 985645"/>
                  <a:gd name="T43" fmla="*/ 549905 h 857637"/>
                  <a:gd name="T44" fmla="*/ 663582 w 985645"/>
                  <a:gd name="T45" fmla="*/ 660192 h 857637"/>
                  <a:gd name="T46" fmla="*/ 847597 w 985645"/>
                  <a:gd name="T47" fmla="*/ 762542 h 857637"/>
                  <a:gd name="T48" fmla="*/ 983505 w 985645"/>
                  <a:gd name="T49" fmla="*/ 857511 h 857637"/>
                  <a:gd name="T50" fmla="*/ 985048 w 985645"/>
                  <a:gd name="T51" fmla="*/ 854726 h 8576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85645" h="857637">
                    <a:moveTo>
                      <a:pt x="985048" y="854726"/>
                    </a:moveTo>
                    <a:cubicBezTo>
                      <a:pt x="938203" y="815875"/>
                      <a:pt x="894443" y="772707"/>
                      <a:pt x="846335" y="735248"/>
                    </a:cubicBezTo>
                    <a:cubicBezTo>
                      <a:pt x="798368" y="698068"/>
                      <a:pt x="740863" y="679687"/>
                      <a:pt x="687425" y="651837"/>
                    </a:cubicBezTo>
                    <a:cubicBezTo>
                      <a:pt x="628518" y="621201"/>
                      <a:pt x="584758" y="571071"/>
                      <a:pt x="527253" y="538486"/>
                    </a:cubicBezTo>
                    <a:cubicBezTo>
                      <a:pt x="472553" y="507572"/>
                      <a:pt x="418134" y="467189"/>
                      <a:pt x="360208" y="441985"/>
                    </a:cubicBezTo>
                    <a:cubicBezTo>
                      <a:pt x="353896" y="400487"/>
                      <a:pt x="334261" y="361776"/>
                      <a:pt x="327388" y="318190"/>
                    </a:cubicBezTo>
                    <a:cubicBezTo>
                      <a:pt x="320656" y="275857"/>
                      <a:pt x="315046" y="235196"/>
                      <a:pt x="282366" y="203864"/>
                    </a:cubicBezTo>
                    <a:cubicBezTo>
                      <a:pt x="247442" y="170305"/>
                      <a:pt x="203963" y="141340"/>
                      <a:pt x="159502" y="121427"/>
                    </a:cubicBezTo>
                    <a:cubicBezTo>
                      <a:pt x="153611" y="118782"/>
                      <a:pt x="147580" y="116414"/>
                      <a:pt x="141549" y="114326"/>
                    </a:cubicBezTo>
                    <a:cubicBezTo>
                      <a:pt x="128926" y="105831"/>
                      <a:pt x="115321" y="98312"/>
                      <a:pt x="103680" y="89121"/>
                    </a:cubicBezTo>
                    <a:cubicBezTo>
                      <a:pt x="76049" y="67398"/>
                      <a:pt x="48840" y="35648"/>
                      <a:pt x="43230" y="0"/>
                    </a:cubicBezTo>
                    <a:lnTo>
                      <a:pt x="41546" y="139"/>
                    </a:lnTo>
                    <a:cubicBezTo>
                      <a:pt x="42388" y="32863"/>
                      <a:pt x="55151" y="59321"/>
                      <a:pt x="78013" y="82994"/>
                    </a:cubicBezTo>
                    <a:cubicBezTo>
                      <a:pt x="83343" y="88425"/>
                      <a:pt x="89093" y="94413"/>
                      <a:pt x="95264" y="100400"/>
                    </a:cubicBezTo>
                    <a:cubicBezTo>
                      <a:pt x="63286" y="91488"/>
                      <a:pt x="32009" y="82159"/>
                      <a:pt x="4238" y="58903"/>
                    </a:cubicBezTo>
                    <a:cubicBezTo>
                      <a:pt x="1994" y="57093"/>
                      <a:pt x="-1372" y="60157"/>
                      <a:pt x="592" y="62385"/>
                    </a:cubicBezTo>
                    <a:cubicBezTo>
                      <a:pt x="42528" y="115161"/>
                      <a:pt x="122755" y="122541"/>
                      <a:pt x="178576" y="155823"/>
                    </a:cubicBezTo>
                    <a:cubicBezTo>
                      <a:pt x="239868" y="192306"/>
                      <a:pt x="288958" y="225448"/>
                      <a:pt x="304667" y="299530"/>
                    </a:cubicBezTo>
                    <a:cubicBezTo>
                      <a:pt x="317149" y="358573"/>
                      <a:pt x="353476" y="432515"/>
                      <a:pt x="342395" y="490444"/>
                    </a:cubicBezTo>
                    <a:cubicBezTo>
                      <a:pt x="340292" y="501584"/>
                      <a:pt x="357824" y="504230"/>
                      <a:pt x="359927" y="493090"/>
                    </a:cubicBezTo>
                    <a:cubicBezTo>
                      <a:pt x="362452" y="479861"/>
                      <a:pt x="362592" y="467328"/>
                      <a:pt x="361610" y="454935"/>
                    </a:cubicBezTo>
                    <a:cubicBezTo>
                      <a:pt x="406352" y="490444"/>
                      <a:pt x="448569" y="523307"/>
                      <a:pt x="500464" y="549905"/>
                    </a:cubicBezTo>
                    <a:cubicBezTo>
                      <a:pt x="559932" y="580401"/>
                      <a:pt x="606638" y="626354"/>
                      <a:pt x="663582" y="660192"/>
                    </a:cubicBezTo>
                    <a:cubicBezTo>
                      <a:pt x="725154" y="696815"/>
                      <a:pt x="794160" y="712550"/>
                      <a:pt x="847597" y="762542"/>
                    </a:cubicBezTo>
                    <a:cubicBezTo>
                      <a:pt x="888271" y="800418"/>
                      <a:pt x="927122" y="843865"/>
                      <a:pt x="983505" y="857511"/>
                    </a:cubicBezTo>
                    <a:cubicBezTo>
                      <a:pt x="985469" y="858208"/>
                      <a:pt x="986310" y="855840"/>
                      <a:pt x="985048" y="854726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89" name="Freeform: Shape 286">
                <a:extLst>
                  <a:ext uri="{FF2B5EF4-FFF2-40B4-BE49-F238E27FC236}">
                    <a16:creationId xmlns:a16="http://schemas.microsoft.com/office/drawing/2014/main" id="{E801A82E-1C07-CB6E-8C36-24D149636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7836" y="2655829"/>
                <a:ext cx="1225984" cy="588959"/>
              </a:xfrm>
              <a:custGeom>
                <a:avLst/>
                <a:gdLst>
                  <a:gd name="T0" fmla="*/ 1225634 w 1225984"/>
                  <a:gd name="T1" fmla="*/ 379145 h 588959"/>
                  <a:gd name="T2" fmla="*/ 1223671 w 1225984"/>
                  <a:gd name="T3" fmla="*/ 377056 h 588959"/>
                  <a:gd name="T4" fmla="*/ 1046948 w 1225984"/>
                  <a:gd name="T5" fmla="*/ 431086 h 588959"/>
                  <a:gd name="T6" fmla="*/ 974436 w 1225984"/>
                  <a:gd name="T7" fmla="*/ 460050 h 588959"/>
                  <a:gd name="T8" fmla="*/ 844840 w 1225984"/>
                  <a:gd name="T9" fmla="*/ 362992 h 588959"/>
                  <a:gd name="T10" fmla="*/ 500651 w 1225984"/>
                  <a:gd name="T11" fmla="*/ 330825 h 588959"/>
                  <a:gd name="T12" fmla="*/ 258990 w 1225984"/>
                  <a:gd name="T13" fmla="*/ 235019 h 588959"/>
                  <a:gd name="T14" fmla="*/ 71889 w 1225984"/>
                  <a:gd name="T15" fmla="*/ 17648 h 588959"/>
                  <a:gd name="T16" fmla="*/ 75255 w 1225984"/>
                  <a:gd name="T17" fmla="*/ 12913 h 588959"/>
                  <a:gd name="T18" fmla="*/ 62772 w 1225984"/>
                  <a:gd name="T19" fmla="*/ 2887 h 588959"/>
                  <a:gd name="T20" fmla="*/ 51131 w 1225984"/>
                  <a:gd name="T21" fmla="*/ 13331 h 588959"/>
                  <a:gd name="T22" fmla="*/ 40612 w 1225984"/>
                  <a:gd name="T23" fmla="*/ 21129 h 588959"/>
                  <a:gd name="T24" fmla="*/ 28831 w 1225984"/>
                  <a:gd name="T25" fmla="*/ 28649 h 588959"/>
                  <a:gd name="T26" fmla="*/ 28831 w 1225984"/>
                  <a:gd name="T27" fmla="*/ 29484 h 588959"/>
                  <a:gd name="T28" fmla="*/ 30654 w 1225984"/>
                  <a:gd name="T29" fmla="*/ 30598 h 588959"/>
                  <a:gd name="T30" fmla="*/ 30233 w 1225984"/>
                  <a:gd name="T31" fmla="*/ 33522 h 588959"/>
                  <a:gd name="T32" fmla="*/ 39630 w 1225984"/>
                  <a:gd name="T33" fmla="*/ 42017 h 588959"/>
                  <a:gd name="T34" fmla="*/ 2182 w 1225984"/>
                  <a:gd name="T35" fmla="*/ 24610 h 588959"/>
                  <a:gd name="T36" fmla="*/ 639 w 1225984"/>
                  <a:gd name="T37" fmla="*/ 27256 h 588959"/>
                  <a:gd name="T38" fmla="*/ 61230 w 1225984"/>
                  <a:gd name="T39" fmla="*/ 71120 h 588959"/>
                  <a:gd name="T40" fmla="*/ 66840 w 1225984"/>
                  <a:gd name="T41" fmla="*/ 72513 h 588959"/>
                  <a:gd name="T42" fmla="*/ 305836 w 1225984"/>
                  <a:gd name="T43" fmla="*/ 281669 h 588959"/>
                  <a:gd name="T44" fmla="*/ 630669 w 1225984"/>
                  <a:gd name="T45" fmla="*/ 357282 h 588959"/>
                  <a:gd name="T46" fmla="*/ 937408 w 1225984"/>
                  <a:gd name="T47" fmla="*/ 422313 h 588959"/>
                  <a:gd name="T48" fmla="*/ 817910 w 1225984"/>
                  <a:gd name="T49" fmla="*/ 543879 h 588959"/>
                  <a:gd name="T50" fmla="*/ 677795 w 1225984"/>
                  <a:gd name="T51" fmla="*/ 580920 h 588959"/>
                  <a:gd name="T52" fmla="*/ 680880 w 1225984"/>
                  <a:gd name="T53" fmla="*/ 588858 h 588959"/>
                  <a:gd name="T54" fmla="*/ 848626 w 1225984"/>
                  <a:gd name="T55" fmla="*/ 557387 h 588959"/>
                  <a:gd name="T56" fmla="*/ 964057 w 1225984"/>
                  <a:gd name="T57" fmla="*/ 492774 h 588959"/>
                  <a:gd name="T58" fmla="*/ 969948 w 1225984"/>
                  <a:gd name="T59" fmla="*/ 480938 h 588959"/>
                  <a:gd name="T60" fmla="*/ 1106136 w 1225984"/>
                  <a:gd name="T61" fmla="*/ 431086 h 588959"/>
                  <a:gd name="T62" fmla="*/ 1225634 w 1225984"/>
                  <a:gd name="T63" fmla="*/ 379145 h 58895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25984" h="588959">
                    <a:moveTo>
                      <a:pt x="1225634" y="379145"/>
                    </a:moveTo>
                    <a:cubicBezTo>
                      <a:pt x="1226756" y="377892"/>
                      <a:pt x="1224933" y="376360"/>
                      <a:pt x="1223671" y="377056"/>
                    </a:cubicBezTo>
                    <a:cubicBezTo>
                      <a:pt x="1166166" y="410059"/>
                      <a:pt x="1110064" y="416047"/>
                      <a:pt x="1046948" y="431086"/>
                    </a:cubicBezTo>
                    <a:cubicBezTo>
                      <a:pt x="1019318" y="437631"/>
                      <a:pt x="994633" y="445429"/>
                      <a:pt x="974436" y="460050"/>
                    </a:cubicBezTo>
                    <a:cubicBezTo>
                      <a:pt x="976259" y="404767"/>
                      <a:pt x="888880" y="374410"/>
                      <a:pt x="844840" y="362992"/>
                    </a:cubicBezTo>
                    <a:cubicBezTo>
                      <a:pt x="731513" y="333470"/>
                      <a:pt x="616643" y="335281"/>
                      <a:pt x="500651" y="330825"/>
                    </a:cubicBezTo>
                    <a:cubicBezTo>
                      <a:pt x="412430" y="327483"/>
                      <a:pt x="331924" y="279998"/>
                      <a:pt x="258990" y="235019"/>
                    </a:cubicBezTo>
                    <a:cubicBezTo>
                      <a:pt x="167824" y="178762"/>
                      <a:pt x="86195" y="130163"/>
                      <a:pt x="71889" y="17648"/>
                    </a:cubicBezTo>
                    <a:cubicBezTo>
                      <a:pt x="73151" y="16116"/>
                      <a:pt x="74273" y="14445"/>
                      <a:pt x="75255" y="12913"/>
                    </a:cubicBezTo>
                    <a:cubicBezTo>
                      <a:pt x="80585" y="4280"/>
                      <a:pt x="70066" y="-4772"/>
                      <a:pt x="62772" y="2887"/>
                    </a:cubicBezTo>
                    <a:cubicBezTo>
                      <a:pt x="58986" y="6786"/>
                      <a:pt x="55058" y="10128"/>
                      <a:pt x="51131" y="13331"/>
                    </a:cubicBezTo>
                    <a:cubicBezTo>
                      <a:pt x="46503" y="12913"/>
                      <a:pt x="42015" y="15559"/>
                      <a:pt x="40612" y="21129"/>
                    </a:cubicBezTo>
                    <a:cubicBezTo>
                      <a:pt x="36825" y="23775"/>
                      <a:pt x="33178" y="26421"/>
                      <a:pt x="28831" y="28649"/>
                    </a:cubicBezTo>
                    <a:lnTo>
                      <a:pt x="28831" y="29484"/>
                    </a:lnTo>
                    <a:lnTo>
                      <a:pt x="30654" y="30598"/>
                    </a:lnTo>
                    <a:lnTo>
                      <a:pt x="30233" y="33522"/>
                    </a:lnTo>
                    <a:cubicBezTo>
                      <a:pt x="32898" y="37421"/>
                      <a:pt x="36545" y="39232"/>
                      <a:pt x="39630" y="42017"/>
                    </a:cubicBezTo>
                    <a:cubicBezTo>
                      <a:pt x="27708" y="35472"/>
                      <a:pt x="15506" y="29484"/>
                      <a:pt x="2182" y="24610"/>
                    </a:cubicBezTo>
                    <a:cubicBezTo>
                      <a:pt x="639" y="24053"/>
                      <a:pt x="-904" y="26281"/>
                      <a:pt x="639" y="27256"/>
                    </a:cubicBezTo>
                    <a:cubicBezTo>
                      <a:pt x="21537" y="40764"/>
                      <a:pt x="41734" y="55663"/>
                      <a:pt x="61230" y="71120"/>
                    </a:cubicBezTo>
                    <a:cubicBezTo>
                      <a:pt x="63193" y="72652"/>
                      <a:pt x="65017" y="72791"/>
                      <a:pt x="66840" y="72513"/>
                    </a:cubicBezTo>
                    <a:cubicBezTo>
                      <a:pt x="96574" y="172078"/>
                      <a:pt x="221121" y="232652"/>
                      <a:pt x="305836" y="281669"/>
                    </a:cubicBezTo>
                    <a:cubicBezTo>
                      <a:pt x="410186" y="342104"/>
                      <a:pt x="513695" y="349623"/>
                      <a:pt x="630669" y="357282"/>
                    </a:cubicBezTo>
                    <a:cubicBezTo>
                      <a:pt x="723939" y="363409"/>
                      <a:pt x="862231" y="358257"/>
                      <a:pt x="937408" y="422313"/>
                    </a:cubicBezTo>
                    <a:cubicBezTo>
                      <a:pt x="1012726" y="486508"/>
                      <a:pt x="857463" y="536360"/>
                      <a:pt x="817910" y="543879"/>
                    </a:cubicBezTo>
                    <a:cubicBezTo>
                      <a:pt x="774291" y="552095"/>
                      <a:pt x="712719" y="549867"/>
                      <a:pt x="677795" y="580920"/>
                    </a:cubicBezTo>
                    <a:cubicBezTo>
                      <a:pt x="674849" y="583566"/>
                      <a:pt x="675971" y="589832"/>
                      <a:pt x="680880" y="588858"/>
                    </a:cubicBezTo>
                    <a:cubicBezTo>
                      <a:pt x="736702" y="578135"/>
                      <a:pt x="792664" y="567970"/>
                      <a:pt x="848626" y="557387"/>
                    </a:cubicBezTo>
                    <a:cubicBezTo>
                      <a:pt x="894630" y="548753"/>
                      <a:pt x="938951" y="534271"/>
                      <a:pt x="964057" y="492774"/>
                    </a:cubicBezTo>
                    <a:cubicBezTo>
                      <a:pt x="966582" y="488736"/>
                      <a:pt x="968265" y="484837"/>
                      <a:pt x="969948" y="480938"/>
                    </a:cubicBezTo>
                    <a:cubicBezTo>
                      <a:pt x="1010622" y="452670"/>
                      <a:pt x="1054382" y="440694"/>
                      <a:pt x="1106136" y="431086"/>
                    </a:cubicBezTo>
                    <a:cubicBezTo>
                      <a:pt x="1149756" y="423148"/>
                      <a:pt x="1194778" y="412704"/>
                      <a:pt x="1225634" y="379145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90" name="Freeform: Shape 287">
                <a:extLst>
                  <a:ext uri="{FF2B5EF4-FFF2-40B4-BE49-F238E27FC236}">
                    <a16:creationId xmlns:a16="http://schemas.microsoft.com/office/drawing/2014/main" id="{D273E840-F391-0139-3ACD-9E2935D83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9948" y="1611522"/>
                <a:ext cx="131184" cy="110237"/>
              </a:xfrm>
              <a:custGeom>
                <a:avLst/>
                <a:gdLst>
                  <a:gd name="T0" fmla="*/ 128599 w 131184"/>
                  <a:gd name="T1" fmla="*/ 21 h 110237"/>
                  <a:gd name="T2" fmla="*/ 76003 w 131184"/>
                  <a:gd name="T3" fmla="*/ 21884 h 110237"/>
                  <a:gd name="T4" fmla="*/ 9101 w 131184"/>
                  <a:gd name="T5" fmla="*/ 8655 h 110237"/>
                  <a:gd name="T6" fmla="*/ 1527 w 131184"/>
                  <a:gd name="T7" fmla="*/ 17985 h 110237"/>
                  <a:gd name="T8" fmla="*/ 53422 w 131184"/>
                  <a:gd name="T9" fmla="*/ 43468 h 110237"/>
                  <a:gd name="T10" fmla="*/ 23407 w 131184"/>
                  <a:gd name="T11" fmla="*/ 107802 h 110237"/>
                  <a:gd name="T12" fmla="*/ 26072 w 131184"/>
                  <a:gd name="T13" fmla="*/ 109891 h 110237"/>
                  <a:gd name="T14" fmla="*/ 64923 w 131184"/>
                  <a:gd name="T15" fmla="*/ 50988 h 110237"/>
                  <a:gd name="T16" fmla="*/ 65203 w 131184"/>
                  <a:gd name="T17" fmla="*/ 42772 h 110237"/>
                  <a:gd name="T18" fmla="*/ 130703 w 131184"/>
                  <a:gd name="T19" fmla="*/ 3781 h 110237"/>
                  <a:gd name="T20" fmla="*/ 128599 w 131184"/>
                  <a:gd name="T21" fmla="*/ 21 h 1102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1184" h="110237">
                    <a:moveTo>
                      <a:pt x="128599" y="21"/>
                    </a:moveTo>
                    <a:cubicBezTo>
                      <a:pt x="108542" y="2946"/>
                      <a:pt x="94517" y="14643"/>
                      <a:pt x="76003" y="21884"/>
                    </a:cubicBezTo>
                    <a:cubicBezTo>
                      <a:pt x="52300" y="31214"/>
                      <a:pt x="30981" y="15478"/>
                      <a:pt x="9101" y="8655"/>
                    </a:cubicBezTo>
                    <a:cubicBezTo>
                      <a:pt x="3771" y="6984"/>
                      <a:pt x="-3101" y="12832"/>
                      <a:pt x="1527" y="17985"/>
                    </a:cubicBezTo>
                    <a:cubicBezTo>
                      <a:pt x="16955" y="35809"/>
                      <a:pt x="35048" y="43189"/>
                      <a:pt x="53422" y="43468"/>
                    </a:cubicBezTo>
                    <a:cubicBezTo>
                      <a:pt x="37573" y="61431"/>
                      <a:pt x="34487" y="87193"/>
                      <a:pt x="23407" y="107802"/>
                    </a:cubicBezTo>
                    <a:cubicBezTo>
                      <a:pt x="22566" y="109195"/>
                      <a:pt x="24810" y="111005"/>
                      <a:pt x="26072" y="109891"/>
                    </a:cubicBezTo>
                    <a:cubicBezTo>
                      <a:pt x="44305" y="93598"/>
                      <a:pt x="48373" y="68255"/>
                      <a:pt x="64923" y="50988"/>
                    </a:cubicBezTo>
                    <a:cubicBezTo>
                      <a:pt x="67027" y="48899"/>
                      <a:pt x="66886" y="45000"/>
                      <a:pt x="65203" y="42772"/>
                    </a:cubicBezTo>
                    <a:cubicBezTo>
                      <a:pt x="89187" y="39151"/>
                      <a:pt x="112750" y="24112"/>
                      <a:pt x="130703" y="3781"/>
                    </a:cubicBezTo>
                    <a:cubicBezTo>
                      <a:pt x="131965" y="2249"/>
                      <a:pt x="130563" y="-257"/>
                      <a:pt x="128599" y="21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91" name="Freeform: Shape 288">
                <a:extLst>
                  <a:ext uri="{FF2B5EF4-FFF2-40B4-BE49-F238E27FC236}">
                    <a16:creationId xmlns:a16="http://schemas.microsoft.com/office/drawing/2014/main" id="{3C65C3E6-5A57-ED72-33FC-942D3E82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3928" y="1000929"/>
                <a:ext cx="54530" cy="70318"/>
              </a:xfrm>
              <a:custGeom>
                <a:avLst/>
                <a:gdLst>
                  <a:gd name="T0" fmla="*/ 48809 w 54530"/>
                  <a:gd name="T1" fmla="*/ 1111 h 70318"/>
                  <a:gd name="T2" fmla="*/ 44040 w 54530"/>
                  <a:gd name="T3" fmla="*/ 1668 h 70318"/>
                  <a:gd name="T4" fmla="*/ 24124 w 54530"/>
                  <a:gd name="T5" fmla="*/ 37177 h 70318"/>
                  <a:gd name="T6" fmla="*/ 0 w 54530"/>
                  <a:gd name="T7" fmla="*/ 69066 h 70318"/>
                  <a:gd name="T8" fmla="*/ 982 w 54530"/>
                  <a:gd name="T9" fmla="*/ 70319 h 70318"/>
                  <a:gd name="T10" fmla="*/ 48809 w 54530"/>
                  <a:gd name="T11" fmla="*/ 1111 h 70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530" h="70318">
                    <a:moveTo>
                      <a:pt x="48809" y="1111"/>
                    </a:moveTo>
                    <a:cubicBezTo>
                      <a:pt x="47406" y="-699"/>
                      <a:pt x="45022" y="-142"/>
                      <a:pt x="44040" y="1668"/>
                    </a:cubicBezTo>
                    <a:cubicBezTo>
                      <a:pt x="37448" y="13365"/>
                      <a:pt x="31698" y="26037"/>
                      <a:pt x="24124" y="37177"/>
                    </a:cubicBezTo>
                    <a:cubicBezTo>
                      <a:pt x="16690" y="48178"/>
                      <a:pt x="7854" y="58343"/>
                      <a:pt x="0" y="69066"/>
                    </a:cubicBezTo>
                    <a:lnTo>
                      <a:pt x="982" y="70319"/>
                    </a:lnTo>
                    <a:cubicBezTo>
                      <a:pt x="23142" y="59736"/>
                      <a:pt x="70969" y="31050"/>
                      <a:pt x="48809" y="1111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92" name="Freeform: Shape 289">
                <a:extLst>
                  <a:ext uri="{FF2B5EF4-FFF2-40B4-BE49-F238E27FC236}">
                    <a16:creationId xmlns:a16="http://schemas.microsoft.com/office/drawing/2014/main" id="{2AE6B846-CB40-AD75-D8B9-BB8F8A9F6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4133" y="966700"/>
                <a:ext cx="403386" cy="55818"/>
              </a:xfrm>
              <a:custGeom>
                <a:avLst/>
                <a:gdLst>
                  <a:gd name="T0" fmla="*/ 401784 w 403386"/>
                  <a:gd name="T1" fmla="*/ 32137 h 55818"/>
                  <a:gd name="T2" fmla="*/ 172465 w 403386"/>
                  <a:gd name="T3" fmla="*/ 7768 h 55818"/>
                  <a:gd name="T4" fmla="*/ 40064 w 403386"/>
                  <a:gd name="T5" fmla="*/ 23085 h 55818"/>
                  <a:gd name="T6" fmla="*/ 18464 w 403386"/>
                  <a:gd name="T7" fmla="*/ 33251 h 55818"/>
                  <a:gd name="T8" fmla="*/ 15940 w 403386"/>
                  <a:gd name="T9" fmla="*/ 25314 h 55818"/>
                  <a:gd name="T10" fmla="*/ 20288 w 403386"/>
                  <a:gd name="T11" fmla="*/ 21554 h 55818"/>
                  <a:gd name="T12" fmla="*/ 7665 w 403386"/>
                  <a:gd name="T13" fmla="*/ 7768 h 55818"/>
                  <a:gd name="T14" fmla="*/ 5561 w 403386"/>
                  <a:gd name="T15" fmla="*/ 9160 h 55818"/>
                  <a:gd name="T16" fmla="*/ 91 w 403386"/>
                  <a:gd name="T17" fmla="*/ 13199 h 55818"/>
                  <a:gd name="T18" fmla="*/ 5421 w 403386"/>
                  <a:gd name="T19" fmla="*/ 35897 h 55818"/>
                  <a:gd name="T20" fmla="*/ 10330 w 403386"/>
                  <a:gd name="T21" fmla="*/ 54278 h 55818"/>
                  <a:gd name="T22" fmla="*/ 16781 w 403386"/>
                  <a:gd name="T23" fmla="*/ 53582 h 55818"/>
                  <a:gd name="T24" fmla="*/ 19306 w 403386"/>
                  <a:gd name="T25" fmla="*/ 45226 h 55818"/>
                  <a:gd name="T26" fmla="*/ 159562 w 403386"/>
                  <a:gd name="T27" fmla="*/ 29073 h 55818"/>
                  <a:gd name="T28" fmla="*/ 401363 w 403386"/>
                  <a:gd name="T29" fmla="*/ 35897 h 55818"/>
                  <a:gd name="T30" fmla="*/ 401784 w 403386"/>
                  <a:gd name="T31" fmla="*/ 32137 h 558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03386" h="55818">
                    <a:moveTo>
                      <a:pt x="401784" y="32137"/>
                    </a:moveTo>
                    <a:cubicBezTo>
                      <a:pt x="325485" y="17515"/>
                      <a:pt x="250448" y="-14791"/>
                      <a:pt x="172465" y="7768"/>
                    </a:cubicBezTo>
                    <a:cubicBezTo>
                      <a:pt x="126742" y="20997"/>
                      <a:pt x="85927" y="17515"/>
                      <a:pt x="40064" y="23085"/>
                    </a:cubicBezTo>
                    <a:cubicBezTo>
                      <a:pt x="30246" y="24339"/>
                      <a:pt x="23514" y="27959"/>
                      <a:pt x="18464" y="33251"/>
                    </a:cubicBezTo>
                    <a:cubicBezTo>
                      <a:pt x="17763" y="30605"/>
                      <a:pt x="16922" y="27820"/>
                      <a:pt x="15940" y="25314"/>
                    </a:cubicBezTo>
                    <a:cubicBezTo>
                      <a:pt x="18184" y="25592"/>
                      <a:pt x="20568" y="24339"/>
                      <a:pt x="20288" y="21554"/>
                    </a:cubicBezTo>
                    <a:cubicBezTo>
                      <a:pt x="19446" y="13338"/>
                      <a:pt x="15800" y="9160"/>
                      <a:pt x="7665" y="7768"/>
                    </a:cubicBezTo>
                    <a:lnTo>
                      <a:pt x="5561" y="9160"/>
                    </a:lnTo>
                    <a:cubicBezTo>
                      <a:pt x="2896" y="8325"/>
                      <a:pt x="-610" y="9857"/>
                      <a:pt x="91" y="13199"/>
                    </a:cubicBezTo>
                    <a:cubicBezTo>
                      <a:pt x="1774" y="20857"/>
                      <a:pt x="3878" y="28238"/>
                      <a:pt x="5421" y="35897"/>
                    </a:cubicBezTo>
                    <a:cubicBezTo>
                      <a:pt x="6683" y="42720"/>
                      <a:pt x="6543" y="48429"/>
                      <a:pt x="10330" y="54278"/>
                    </a:cubicBezTo>
                    <a:cubicBezTo>
                      <a:pt x="12013" y="56924"/>
                      <a:pt x="15379" y="55810"/>
                      <a:pt x="16781" y="53582"/>
                    </a:cubicBezTo>
                    <a:cubicBezTo>
                      <a:pt x="18324" y="51075"/>
                      <a:pt x="18885" y="48151"/>
                      <a:pt x="19306" y="45226"/>
                    </a:cubicBezTo>
                    <a:cubicBezTo>
                      <a:pt x="56614" y="26149"/>
                      <a:pt x="118467" y="41606"/>
                      <a:pt x="159562" y="29073"/>
                    </a:cubicBezTo>
                    <a:cubicBezTo>
                      <a:pt x="242734" y="3729"/>
                      <a:pt x="317490" y="31441"/>
                      <a:pt x="401363" y="35897"/>
                    </a:cubicBezTo>
                    <a:cubicBezTo>
                      <a:pt x="403607" y="36036"/>
                      <a:pt x="404309" y="32555"/>
                      <a:pt x="401784" y="32137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93" name="Freeform: Shape 290">
                <a:extLst>
                  <a:ext uri="{FF2B5EF4-FFF2-40B4-BE49-F238E27FC236}">
                    <a16:creationId xmlns:a16="http://schemas.microsoft.com/office/drawing/2014/main" id="{70129C92-B055-8B61-D8DC-C2767A32E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8931" y="1223867"/>
                <a:ext cx="1123343" cy="180751"/>
              </a:xfrm>
              <a:custGeom>
                <a:avLst/>
                <a:gdLst>
                  <a:gd name="T0" fmla="*/ 1111939 w 1123343"/>
                  <a:gd name="T1" fmla="*/ 116414 h 180751"/>
                  <a:gd name="T2" fmla="*/ 1087113 w 1123343"/>
                  <a:gd name="T3" fmla="*/ 85779 h 180751"/>
                  <a:gd name="T4" fmla="*/ 1065093 w 1123343"/>
                  <a:gd name="T5" fmla="*/ 62106 h 180751"/>
                  <a:gd name="T6" fmla="*/ 1106609 w 1123343"/>
                  <a:gd name="T7" fmla="*/ 11697 h 180751"/>
                  <a:gd name="T8" fmla="*/ 1101980 w 1123343"/>
                  <a:gd name="T9" fmla="*/ 7937 h 180751"/>
                  <a:gd name="T10" fmla="*/ 1010954 w 1123343"/>
                  <a:gd name="T11" fmla="*/ 55701 h 180751"/>
                  <a:gd name="T12" fmla="*/ 863405 w 1123343"/>
                  <a:gd name="T13" fmla="*/ 65587 h 180751"/>
                  <a:gd name="T14" fmla="*/ 546988 w 1123343"/>
                  <a:gd name="T15" fmla="*/ 115022 h 180751"/>
                  <a:gd name="T16" fmla="*/ 396493 w 1123343"/>
                  <a:gd name="T17" fmla="*/ 124212 h 180751"/>
                  <a:gd name="T18" fmla="*/ 363673 w 1123343"/>
                  <a:gd name="T19" fmla="*/ 55701 h 180751"/>
                  <a:gd name="T20" fmla="*/ 339830 w 1123343"/>
                  <a:gd name="T21" fmla="*/ 25344 h 180751"/>
                  <a:gd name="T22" fmla="*/ 321176 w 1123343"/>
                  <a:gd name="T23" fmla="*/ 2089 h 180751"/>
                  <a:gd name="T24" fmla="*/ 321596 w 1123343"/>
                  <a:gd name="T25" fmla="*/ 557 h 180751"/>
                  <a:gd name="T26" fmla="*/ 319353 w 1123343"/>
                  <a:gd name="T27" fmla="*/ 0 h 180751"/>
                  <a:gd name="T28" fmla="*/ 318371 w 1123343"/>
                  <a:gd name="T29" fmla="*/ 975 h 180751"/>
                  <a:gd name="T30" fmla="*/ 338708 w 1123343"/>
                  <a:gd name="T31" fmla="*/ 38573 h 180751"/>
                  <a:gd name="T32" fmla="*/ 380644 w 1123343"/>
                  <a:gd name="T33" fmla="*/ 124491 h 180751"/>
                  <a:gd name="T34" fmla="*/ 380644 w 1123343"/>
                  <a:gd name="T35" fmla="*/ 124769 h 180751"/>
                  <a:gd name="T36" fmla="*/ 201678 w 1123343"/>
                  <a:gd name="T37" fmla="*/ 123655 h 180751"/>
                  <a:gd name="T38" fmla="*/ 1533 w 1123343"/>
                  <a:gd name="T39" fmla="*/ 128947 h 180751"/>
                  <a:gd name="T40" fmla="*/ 3917 w 1123343"/>
                  <a:gd name="T41" fmla="*/ 135213 h 180751"/>
                  <a:gd name="T42" fmla="*/ 302101 w 1123343"/>
                  <a:gd name="T43" fmla="*/ 142037 h 180751"/>
                  <a:gd name="T44" fmla="*/ 645588 w 1123343"/>
                  <a:gd name="T45" fmla="*/ 114883 h 180751"/>
                  <a:gd name="T46" fmla="*/ 995947 w 1123343"/>
                  <a:gd name="T47" fmla="*/ 73803 h 180751"/>
                  <a:gd name="T48" fmla="*/ 1058081 w 1123343"/>
                  <a:gd name="T49" fmla="*/ 65309 h 180751"/>
                  <a:gd name="T50" fmla="*/ 1078277 w 1123343"/>
                  <a:gd name="T51" fmla="*/ 110566 h 180751"/>
                  <a:gd name="T52" fmla="*/ 1099596 w 1123343"/>
                  <a:gd name="T53" fmla="*/ 139391 h 180751"/>
                  <a:gd name="T54" fmla="*/ 1106890 w 1123343"/>
                  <a:gd name="T55" fmla="*/ 177824 h 180751"/>
                  <a:gd name="T56" fmla="*/ 1112780 w 1123343"/>
                  <a:gd name="T57" fmla="*/ 179634 h 180751"/>
                  <a:gd name="T58" fmla="*/ 1111939 w 1123343"/>
                  <a:gd name="T59" fmla="*/ 116414 h 18075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123343" h="180751">
                    <a:moveTo>
                      <a:pt x="1111939" y="116414"/>
                    </a:moveTo>
                    <a:cubicBezTo>
                      <a:pt x="1105487" y="104996"/>
                      <a:pt x="1095669" y="95666"/>
                      <a:pt x="1087113" y="85779"/>
                    </a:cubicBezTo>
                    <a:cubicBezTo>
                      <a:pt x="1080521" y="78120"/>
                      <a:pt x="1073228" y="68651"/>
                      <a:pt x="1065093" y="62106"/>
                    </a:cubicBezTo>
                    <a:cubicBezTo>
                      <a:pt x="1083186" y="52637"/>
                      <a:pt x="1097492" y="36762"/>
                      <a:pt x="1106609" y="11697"/>
                    </a:cubicBezTo>
                    <a:cubicBezTo>
                      <a:pt x="1107591" y="9191"/>
                      <a:pt x="1104365" y="5709"/>
                      <a:pt x="1101980" y="7937"/>
                    </a:cubicBezTo>
                    <a:cubicBezTo>
                      <a:pt x="1073789" y="33699"/>
                      <a:pt x="1050647" y="51802"/>
                      <a:pt x="1010954" y="55701"/>
                    </a:cubicBezTo>
                    <a:cubicBezTo>
                      <a:pt x="961725" y="60435"/>
                      <a:pt x="912635" y="58903"/>
                      <a:pt x="863405" y="65587"/>
                    </a:cubicBezTo>
                    <a:cubicBezTo>
                      <a:pt x="757372" y="79930"/>
                      <a:pt x="653582" y="104439"/>
                      <a:pt x="546988" y="115022"/>
                    </a:cubicBezTo>
                    <a:cubicBezTo>
                      <a:pt x="497337" y="119896"/>
                      <a:pt x="446985" y="122681"/>
                      <a:pt x="396493" y="124212"/>
                    </a:cubicBezTo>
                    <a:cubicBezTo>
                      <a:pt x="395792" y="96084"/>
                      <a:pt x="380644" y="76728"/>
                      <a:pt x="363673" y="55701"/>
                    </a:cubicBezTo>
                    <a:cubicBezTo>
                      <a:pt x="355679" y="45674"/>
                      <a:pt x="347544" y="35509"/>
                      <a:pt x="339830" y="25344"/>
                    </a:cubicBezTo>
                    <a:cubicBezTo>
                      <a:pt x="337165" y="21862"/>
                      <a:pt x="325524" y="2785"/>
                      <a:pt x="321176" y="2089"/>
                    </a:cubicBezTo>
                    <a:lnTo>
                      <a:pt x="321596" y="557"/>
                    </a:lnTo>
                    <a:lnTo>
                      <a:pt x="319353" y="0"/>
                    </a:lnTo>
                    <a:lnTo>
                      <a:pt x="318371" y="975"/>
                    </a:lnTo>
                    <a:cubicBezTo>
                      <a:pt x="315285" y="12115"/>
                      <a:pt x="333098" y="31053"/>
                      <a:pt x="338708" y="38573"/>
                    </a:cubicBezTo>
                    <a:cubicBezTo>
                      <a:pt x="357783" y="64473"/>
                      <a:pt x="386395" y="89957"/>
                      <a:pt x="380644" y="124491"/>
                    </a:cubicBezTo>
                    <a:lnTo>
                      <a:pt x="380644" y="124769"/>
                    </a:lnTo>
                    <a:cubicBezTo>
                      <a:pt x="320755" y="126162"/>
                      <a:pt x="260866" y="125744"/>
                      <a:pt x="201678" y="123655"/>
                    </a:cubicBezTo>
                    <a:cubicBezTo>
                      <a:pt x="134776" y="121288"/>
                      <a:pt x="63105" y="92324"/>
                      <a:pt x="1533" y="128947"/>
                    </a:cubicBezTo>
                    <a:cubicBezTo>
                      <a:pt x="-1693" y="130896"/>
                      <a:pt x="691" y="135492"/>
                      <a:pt x="3917" y="135213"/>
                    </a:cubicBezTo>
                    <a:cubicBezTo>
                      <a:pt x="101816" y="127276"/>
                      <a:pt x="203361" y="142872"/>
                      <a:pt x="302101" y="142037"/>
                    </a:cubicBezTo>
                    <a:cubicBezTo>
                      <a:pt x="416830" y="140923"/>
                      <a:pt x="531980" y="130200"/>
                      <a:pt x="645588" y="114883"/>
                    </a:cubicBezTo>
                    <a:cubicBezTo>
                      <a:pt x="761860" y="99286"/>
                      <a:pt x="877992" y="68790"/>
                      <a:pt x="995947" y="73803"/>
                    </a:cubicBezTo>
                    <a:cubicBezTo>
                      <a:pt x="1019510" y="74778"/>
                      <a:pt x="1040408" y="72550"/>
                      <a:pt x="1058081" y="65309"/>
                    </a:cubicBezTo>
                    <a:cubicBezTo>
                      <a:pt x="1055696" y="81601"/>
                      <a:pt x="1068600" y="98590"/>
                      <a:pt x="1078277" y="110566"/>
                    </a:cubicBezTo>
                    <a:cubicBezTo>
                      <a:pt x="1085711" y="119896"/>
                      <a:pt x="1094126" y="128808"/>
                      <a:pt x="1099596" y="139391"/>
                    </a:cubicBezTo>
                    <a:cubicBezTo>
                      <a:pt x="1105767" y="151088"/>
                      <a:pt x="1104225" y="165152"/>
                      <a:pt x="1106890" y="177824"/>
                    </a:cubicBezTo>
                    <a:cubicBezTo>
                      <a:pt x="1107450" y="180749"/>
                      <a:pt x="1110677" y="181723"/>
                      <a:pt x="1112780" y="179634"/>
                    </a:cubicBezTo>
                    <a:cubicBezTo>
                      <a:pt x="1130312" y="161393"/>
                      <a:pt x="1123159" y="136188"/>
                      <a:pt x="1111939" y="11641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94" name="Freeform: Shape 291">
                <a:extLst>
                  <a:ext uri="{FF2B5EF4-FFF2-40B4-BE49-F238E27FC236}">
                    <a16:creationId xmlns:a16="http://schemas.microsoft.com/office/drawing/2014/main" id="{61E9B563-E9CC-A244-952D-02465C374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7643" y="1478048"/>
                <a:ext cx="628807" cy="294414"/>
              </a:xfrm>
              <a:custGeom>
                <a:avLst/>
                <a:gdLst>
                  <a:gd name="T0" fmla="*/ 450527 w 628807"/>
                  <a:gd name="T1" fmla="*/ 68326 h 294414"/>
                  <a:gd name="T2" fmla="*/ 276470 w 628807"/>
                  <a:gd name="T3" fmla="*/ 136142 h 294414"/>
                  <a:gd name="T4" fmla="*/ 147575 w 628807"/>
                  <a:gd name="T5" fmla="*/ 206464 h 294414"/>
                  <a:gd name="T6" fmla="*/ 36211 w 628807"/>
                  <a:gd name="T7" fmla="*/ 238074 h 294414"/>
                  <a:gd name="T8" fmla="*/ 32004 w 628807"/>
                  <a:gd name="T9" fmla="*/ 184462 h 294414"/>
                  <a:gd name="T10" fmla="*/ 11807 w 628807"/>
                  <a:gd name="T11" fmla="*/ 110241 h 294414"/>
                  <a:gd name="T12" fmla="*/ 19521 w 628807"/>
                  <a:gd name="T13" fmla="*/ 2460 h 294414"/>
                  <a:gd name="T14" fmla="*/ 15453 w 628807"/>
                  <a:gd name="T15" fmla="*/ 1207 h 294414"/>
                  <a:gd name="T16" fmla="*/ 1849 w 628807"/>
                  <a:gd name="T17" fmla="*/ 111216 h 294414"/>
                  <a:gd name="T18" fmla="*/ 18259 w 628807"/>
                  <a:gd name="T19" fmla="*/ 185854 h 294414"/>
                  <a:gd name="T20" fmla="*/ 4514 w 628807"/>
                  <a:gd name="T21" fmla="*/ 288761 h 294414"/>
                  <a:gd name="T22" fmla="*/ 11526 w 628807"/>
                  <a:gd name="T23" fmla="*/ 292939 h 294414"/>
                  <a:gd name="T24" fmla="*/ 34248 w 628807"/>
                  <a:gd name="T25" fmla="*/ 251442 h 294414"/>
                  <a:gd name="T26" fmla="*/ 300874 w 628807"/>
                  <a:gd name="T27" fmla="*/ 145750 h 294414"/>
                  <a:gd name="T28" fmla="*/ 606492 w 628807"/>
                  <a:gd name="T29" fmla="*/ 219553 h 294414"/>
                  <a:gd name="T30" fmla="*/ 620237 w 628807"/>
                  <a:gd name="T31" fmla="*/ 223452 h 294414"/>
                  <a:gd name="T32" fmla="*/ 450527 w 628807"/>
                  <a:gd name="T33" fmla="*/ 68326 h 2944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8807" h="294414">
                    <a:moveTo>
                      <a:pt x="450527" y="68326"/>
                    </a:moveTo>
                    <a:cubicBezTo>
                      <a:pt x="389516" y="78213"/>
                      <a:pt x="330188" y="106899"/>
                      <a:pt x="276470" y="136142"/>
                    </a:cubicBezTo>
                    <a:cubicBezTo>
                      <a:pt x="233271" y="159536"/>
                      <a:pt x="192456" y="185715"/>
                      <a:pt x="147575" y="206464"/>
                    </a:cubicBezTo>
                    <a:cubicBezTo>
                      <a:pt x="111388" y="223174"/>
                      <a:pt x="71836" y="223452"/>
                      <a:pt x="36211" y="238074"/>
                    </a:cubicBezTo>
                    <a:cubicBezTo>
                      <a:pt x="37754" y="221085"/>
                      <a:pt x="35510" y="202982"/>
                      <a:pt x="32004" y="184462"/>
                    </a:cubicBezTo>
                    <a:cubicBezTo>
                      <a:pt x="27235" y="159257"/>
                      <a:pt x="17136" y="135445"/>
                      <a:pt x="11807" y="110241"/>
                    </a:cubicBezTo>
                    <a:cubicBezTo>
                      <a:pt x="3952" y="73339"/>
                      <a:pt x="12368" y="38387"/>
                      <a:pt x="19521" y="2460"/>
                    </a:cubicBezTo>
                    <a:cubicBezTo>
                      <a:pt x="20082" y="93"/>
                      <a:pt x="16295" y="-1021"/>
                      <a:pt x="15453" y="1207"/>
                    </a:cubicBezTo>
                    <a:cubicBezTo>
                      <a:pt x="727" y="37551"/>
                      <a:pt x="-2639" y="72504"/>
                      <a:pt x="1849" y="111216"/>
                    </a:cubicBezTo>
                    <a:cubicBezTo>
                      <a:pt x="4654" y="135863"/>
                      <a:pt x="13069" y="161903"/>
                      <a:pt x="18259" y="185854"/>
                    </a:cubicBezTo>
                    <a:cubicBezTo>
                      <a:pt x="26393" y="223174"/>
                      <a:pt x="15033" y="253670"/>
                      <a:pt x="4514" y="288761"/>
                    </a:cubicBezTo>
                    <a:cubicBezTo>
                      <a:pt x="3251" y="293217"/>
                      <a:pt x="8160" y="296420"/>
                      <a:pt x="11526" y="292939"/>
                    </a:cubicBezTo>
                    <a:cubicBezTo>
                      <a:pt x="24009" y="280267"/>
                      <a:pt x="30882" y="266203"/>
                      <a:pt x="34248" y="251442"/>
                    </a:cubicBezTo>
                    <a:cubicBezTo>
                      <a:pt x="137196" y="252556"/>
                      <a:pt x="214336" y="194906"/>
                      <a:pt x="300874" y="145750"/>
                    </a:cubicBezTo>
                    <a:cubicBezTo>
                      <a:pt x="393163" y="93391"/>
                      <a:pt x="656002" y="14854"/>
                      <a:pt x="606492" y="219553"/>
                    </a:cubicBezTo>
                    <a:cubicBezTo>
                      <a:pt x="604528" y="227351"/>
                      <a:pt x="617572" y="231111"/>
                      <a:pt x="620237" y="223452"/>
                    </a:cubicBezTo>
                    <a:cubicBezTo>
                      <a:pt x="660350" y="105228"/>
                      <a:pt x="552213" y="51894"/>
                      <a:pt x="450527" y="68326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95" name="Freeform: Shape 292">
                <a:extLst>
                  <a:ext uri="{FF2B5EF4-FFF2-40B4-BE49-F238E27FC236}">
                    <a16:creationId xmlns:a16="http://schemas.microsoft.com/office/drawing/2014/main" id="{47379BE3-EF5E-0271-0104-FB6E0BC48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2093" y="1613289"/>
                <a:ext cx="74008" cy="312860"/>
              </a:xfrm>
              <a:custGeom>
                <a:avLst/>
                <a:gdLst>
                  <a:gd name="T0" fmla="*/ 68331 w 74008"/>
                  <a:gd name="T1" fmla="*/ 622 h 312860"/>
                  <a:gd name="T2" fmla="*/ 4515 w 74008"/>
                  <a:gd name="T3" fmla="*/ 124139 h 312860"/>
                  <a:gd name="T4" fmla="*/ 3954 w 74008"/>
                  <a:gd name="T5" fmla="*/ 296671 h 312860"/>
                  <a:gd name="T6" fmla="*/ 12369 w 74008"/>
                  <a:gd name="T7" fmla="*/ 312407 h 312860"/>
                  <a:gd name="T8" fmla="*/ 42945 w 74008"/>
                  <a:gd name="T9" fmla="*/ 222589 h 312860"/>
                  <a:gd name="T10" fmla="*/ 9704 w 74008"/>
                  <a:gd name="T11" fmla="*/ 138203 h 312860"/>
                  <a:gd name="T12" fmla="*/ 72258 w 74008"/>
                  <a:gd name="T13" fmla="*/ 6332 h 312860"/>
                  <a:gd name="T14" fmla="*/ 68331 w 74008"/>
                  <a:gd name="T15" fmla="*/ 622 h 3128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008" h="312860">
                    <a:moveTo>
                      <a:pt x="68331" y="622"/>
                    </a:moveTo>
                    <a:cubicBezTo>
                      <a:pt x="26395" y="27219"/>
                      <a:pt x="8722" y="76654"/>
                      <a:pt x="4515" y="124139"/>
                    </a:cubicBezTo>
                    <a:cubicBezTo>
                      <a:pt x="307" y="172877"/>
                      <a:pt x="53745" y="266454"/>
                      <a:pt x="3954" y="296671"/>
                    </a:cubicBezTo>
                    <a:cubicBezTo>
                      <a:pt x="-5163" y="302241"/>
                      <a:pt x="3112" y="315470"/>
                      <a:pt x="12369" y="312407"/>
                    </a:cubicBezTo>
                    <a:cubicBezTo>
                      <a:pt x="54165" y="299038"/>
                      <a:pt x="51500" y="258377"/>
                      <a:pt x="42945" y="222589"/>
                    </a:cubicBezTo>
                    <a:cubicBezTo>
                      <a:pt x="35792" y="192929"/>
                      <a:pt x="15595" y="167585"/>
                      <a:pt x="9704" y="138203"/>
                    </a:cubicBezTo>
                    <a:cubicBezTo>
                      <a:pt x="167" y="90579"/>
                      <a:pt x="33969" y="31536"/>
                      <a:pt x="72258" y="6332"/>
                    </a:cubicBezTo>
                    <a:cubicBezTo>
                      <a:pt x="76466" y="3825"/>
                      <a:pt x="72258" y="-1884"/>
                      <a:pt x="68331" y="62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96" name="Freeform: Shape 293">
                <a:extLst>
                  <a:ext uri="{FF2B5EF4-FFF2-40B4-BE49-F238E27FC236}">
                    <a16:creationId xmlns:a16="http://schemas.microsoft.com/office/drawing/2014/main" id="{75D4303F-C744-AEDB-ACD7-6F385F47E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4177" y="631770"/>
                <a:ext cx="1395964" cy="1081984"/>
              </a:xfrm>
              <a:custGeom>
                <a:avLst/>
                <a:gdLst>
                  <a:gd name="T0" fmla="*/ 1387803 w 1395964"/>
                  <a:gd name="T1" fmla="*/ 196205 h 1081984"/>
                  <a:gd name="T2" fmla="*/ 1218655 w 1395964"/>
                  <a:gd name="T3" fmla="*/ 418590 h 1081984"/>
                  <a:gd name="T4" fmla="*/ 1210660 w 1395964"/>
                  <a:gd name="T5" fmla="*/ 690131 h 1081984"/>
                  <a:gd name="T6" fmla="*/ 1215849 w 1395964"/>
                  <a:gd name="T7" fmla="*/ 813090 h 1081984"/>
                  <a:gd name="T8" fmla="*/ 1149789 w 1395964"/>
                  <a:gd name="T9" fmla="*/ 843725 h 1081984"/>
                  <a:gd name="T10" fmla="*/ 1097754 w 1395964"/>
                  <a:gd name="T11" fmla="*/ 810583 h 1081984"/>
                  <a:gd name="T12" fmla="*/ 892139 w 1395964"/>
                  <a:gd name="T13" fmla="*/ 761845 h 1081984"/>
                  <a:gd name="T14" fmla="*/ 897609 w 1395964"/>
                  <a:gd name="T15" fmla="*/ 735109 h 1081984"/>
                  <a:gd name="T16" fmla="*/ 1007289 w 1395964"/>
                  <a:gd name="T17" fmla="*/ 522054 h 1081984"/>
                  <a:gd name="T18" fmla="*/ 1037865 w 1395964"/>
                  <a:gd name="T19" fmla="*/ 367206 h 1081984"/>
                  <a:gd name="T20" fmla="*/ 1043194 w 1395964"/>
                  <a:gd name="T21" fmla="*/ 143847 h 1081984"/>
                  <a:gd name="T22" fmla="*/ 1036322 w 1395964"/>
                  <a:gd name="T23" fmla="*/ 138277 h 1081984"/>
                  <a:gd name="T24" fmla="*/ 1025101 w 1395964"/>
                  <a:gd name="T25" fmla="*/ 432237 h 1081984"/>
                  <a:gd name="T26" fmla="*/ 904762 w 1395964"/>
                  <a:gd name="T27" fmla="*/ 635962 h 1081984"/>
                  <a:gd name="T28" fmla="*/ 846555 w 1395964"/>
                  <a:gd name="T29" fmla="*/ 777024 h 1081984"/>
                  <a:gd name="T30" fmla="*/ 786246 w 1395964"/>
                  <a:gd name="T31" fmla="*/ 759339 h 1081984"/>
                  <a:gd name="T32" fmla="*/ 651600 w 1395964"/>
                  <a:gd name="T33" fmla="*/ 769922 h 1081984"/>
                  <a:gd name="T34" fmla="*/ 589186 w 1395964"/>
                  <a:gd name="T35" fmla="*/ 728703 h 1081984"/>
                  <a:gd name="T36" fmla="*/ 546408 w 1395964"/>
                  <a:gd name="T37" fmla="*/ 570931 h 1081984"/>
                  <a:gd name="T38" fmla="*/ 480908 w 1395964"/>
                  <a:gd name="T39" fmla="*/ 364700 h 1081984"/>
                  <a:gd name="T40" fmla="*/ 408256 w 1395964"/>
                  <a:gd name="T41" fmla="*/ 160279 h 1081984"/>
                  <a:gd name="T42" fmla="*/ 328871 w 1395964"/>
                  <a:gd name="T43" fmla="*/ 1253 h 1081984"/>
                  <a:gd name="T44" fmla="*/ 326066 w 1395964"/>
                  <a:gd name="T45" fmla="*/ 1253 h 1081984"/>
                  <a:gd name="T46" fmla="*/ 357483 w 1395964"/>
                  <a:gd name="T47" fmla="*/ 100540 h 1081984"/>
                  <a:gd name="T48" fmla="*/ 447668 w 1395964"/>
                  <a:gd name="T49" fmla="*/ 299669 h 1081984"/>
                  <a:gd name="T50" fmla="*/ 503069 w 1395964"/>
                  <a:gd name="T51" fmla="*/ 510079 h 1081984"/>
                  <a:gd name="T52" fmla="*/ 558891 w 1395964"/>
                  <a:gd name="T53" fmla="*/ 721880 h 1081984"/>
                  <a:gd name="T54" fmla="*/ 494092 w 1395964"/>
                  <a:gd name="T55" fmla="*/ 717424 h 1081984"/>
                  <a:gd name="T56" fmla="*/ 213440 w 1395964"/>
                  <a:gd name="T57" fmla="*/ 750287 h 1081984"/>
                  <a:gd name="T58" fmla="*/ 38261 w 1395964"/>
                  <a:gd name="T59" fmla="*/ 826597 h 1081984"/>
                  <a:gd name="T60" fmla="*/ 4739 w 1395964"/>
                  <a:gd name="T61" fmla="*/ 923516 h 1081984"/>
                  <a:gd name="T62" fmla="*/ 20308 w 1395964"/>
                  <a:gd name="T63" fmla="*/ 912376 h 1081984"/>
                  <a:gd name="T64" fmla="*/ 38681 w 1395964"/>
                  <a:gd name="T65" fmla="*/ 864474 h 1081984"/>
                  <a:gd name="T66" fmla="*/ 102077 w 1395964"/>
                  <a:gd name="T67" fmla="*/ 805431 h 1081984"/>
                  <a:gd name="T68" fmla="*/ 278519 w 1395964"/>
                  <a:gd name="T69" fmla="*/ 749452 h 1081984"/>
                  <a:gd name="T70" fmla="*/ 453839 w 1395964"/>
                  <a:gd name="T71" fmla="*/ 735805 h 1081984"/>
                  <a:gd name="T72" fmla="*/ 631263 w 1395964"/>
                  <a:gd name="T73" fmla="*/ 779530 h 1081984"/>
                  <a:gd name="T74" fmla="*/ 633787 w 1395964"/>
                  <a:gd name="T75" fmla="*/ 786493 h 1081984"/>
                  <a:gd name="T76" fmla="*/ 634769 w 1395964"/>
                  <a:gd name="T77" fmla="*/ 786771 h 1081984"/>
                  <a:gd name="T78" fmla="*/ 584277 w 1395964"/>
                  <a:gd name="T79" fmla="*/ 912794 h 1081984"/>
                  <a:gd name="T80" fmla="*/ 598723 w 1395964"/>
                  <a:gd name="T81" fmla="*/ 1081985 h 1081984"/>
                  <a:gd name="T82" fmla="*/ 599986 w 1395964"/>
                  <a:gd name="T83" fmla="*/ 1081846 h 1081984"/>
                  <a:gd name="T84" fmla="*/ 597461 w 1395964"/>
                  <a:gd name="T85" fmla="*/ 933543 h 1081984"/>
                  <a:gd name="T86" fmla="*/ 645849 w 1395964"/>
                  <a:gd name="T87" fmla="*/ 788860 h 1081984"/>
                  <a:gd name="T88" fmla="*/ 841927 w 1395964"/>
                  <a:gd name="T89" fmla="*/ 801671 h 1081984"/>
                  <a:gd name="T90" fmla="*/ 888071 w 1395964"/>
                  <a:gd name="T91" fmla="*/ 896084 h 1081984"/>
                  <a:gd name="T92" fmla="*/ 904621 w 1395964"/>
                  <a:gd name="T93" fmla="*/ 1050653 h 1081984"/>
                  <a:gd name="T94" fmla="*/ 917805 w 1395964"/>
                  <a:gd name="T95" fmla="*/ 1052603 h 1081984"/>
                  <a:gd name="T96" fmla="*/ 915842 w 1395964"/>
                  <a:gd name="T97" fmla="*/ 924352 h 1081984"/>
                  <a:gd name="T98" fmla="*/ 856093 w 1395964"/>
                  <a:gd name="T99" fmla="*/ 795683 h 1081984"/>
                  <a:gd name="T100" fmla="*/ 875448 w 1395964"/>
                  <a:gd name="T101" fmla="*/ 786911 h 1081984"/>
                  <a:gd name="T102" fmla="*/ 1047402 w 1395964"/>
                  <a:gd name="T103" fmla="*/ 814482 h 1081984"/>
                  <a:gd name="T104" fmla="*/ 1183170 w 1395964"/>
                  <a:gd name="T105" fmla="*/ 882994 h 1081984"/>
                  <a:gd name="T106" fmla="*/ 1241236 w 1395964"/>
                  <a:gd name="T107" fmla="*/ 785518 h 1081984"/>
                  <a:gd name="T108" fmla="*/ 1219917 w 1395964"/>
                  <a:gd name="T109" fmla="*/ 528181 h 1081984"/>
                  <a:gd name="T110" fmla="*/ 1275599 w 1395964"/>
                  <a:gd name="T111" fmla="*/ 321114 h 1081984"/>
                  <a:gd name="T112" fmla="*/ 1394535 w 1395964"/>
                  <a:gd name="T113" fmla="*/ 201636 h 1081984"/>
                  <a:gd name="T114" fmla="*/ 1387803 w 1395964"/>
                  <a:gd name="T115" fmla="*/ 196205 h 10819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395964" h="1081984">
                    <a:moveTo>
                      <a:pt x="1387803" y="196205"/>
                    </a:moveTo>
                    <a:cubicBezTo>
                      <a:pt x="1320480" y="265971"/>
                      <a:pt x="1250773" y="324595"/>
                      <a:pt x="1218655" y="418590"/>
                    </a:cubicBezTo>
                    <a:cubicBezTo>
                      <a:pt x="1189201" y="504787"/>
                      <a:pt x="1204348" y="601149"/>
                      <a:pt x="1210660" y="690131"/>
                    </a:cubicBezTo>
                    <a:cubicBezTo>
                      <a:pt x="1213605" y="731349"/>
                      <a:pt x="1218795" y="771732"/>
                      <a:pt x="1215849" y="813090"/>
                    </a:cubicBezTo>
                    <a:cubicBezTo>
                      <a:pt x="1213325" y="848042"/>
                      <a:pt x="1180365" y="869208"/>
                      <a:pt x="1149789" y="843725"/>
                    </a:cubicBezTo>
                    <a:cubicBezTo>
                      <a:pt x="1133519" y="830218"/>
                      <a:pt x="1116408" y="820470"/>
                      <a:pt x="1097754" y="810583"/>
                    </a:cubicBezTo>
                    <a:cubicBezTo>
                      <a:pt x="1046841" y="783708"/>
                      <a:pt x="957638" y="747363"/>
                      <a:pt x="892139" y="761845"/>
                    </a:cubicBezTo>
                    <a:cubicBezTo>
                      <a:pt x="894804" y="753769"/>
                      <a:pt x="896627" y="744857"/>
                      <a:pt x="897609" y="735109"/>
                    </a:cubicBezTo>
                    <a:cubicBezTo>
                      <a:pt x="906445" y="649609"/>
                      <a:pt x="963669" y="592098"/>
                      <a:pt x="1007289" y="522054"/>
                    </a:cubicBezTo>
                    <a:cubicBezTo>
                      <a:pt x="1037303" y="474012"/>
                      <a:pt x="1045298" y="422350"/>
                      <a:pt x="1037865" y="367206"/>
                    </a:cubicBezTo>
                    <a:cubicBezTo>
                      <a:pt x="1027626" y="292150"/>
                      <a:pt x="983165" y="210409"/>
                      <a:pt x="1043194" y="143847"/>
                    </a:cubicBezTo>
                    <a:cubicBezTo>
                      <a:pt x="1047121" y="139530"/>
                      <a:pt x="1040249" y="134517"/>
                      <a:pt x="1036322" y="138277"/>
                    </a:cubicBezTo>
                    <a:cubicBezTo>
                      <a:pt x="957077" y="214587"/>
                      <a:pt x="1031553" y="341306"/>
                      <a:pt x="1025101" y="432237"/>
                    </a:cubicBezTo>
                    <a:cubicBezTo>
                      <a:pt x="1019631" y="511192"/>
                      <a:pt x="947961" y="574831"/>
                      <a:pt x="904762" y="635962"/>
                    </a:cubicBezTo>
                    <a:cubicBezTo>
                      <a:pt x="873485" y="680105"/>
                      <a:pt x="877833" y="735248"/>
                      <a:pt x="846555" y="777024"/>
                    </a:cubicBezTo>
                    <a:cubicBezTo>
                      <a:pt x="833512" y="764352"/>
                      <a:pt x="799991" y="761567"/>
                      <a:pt x="786246" y="759339"/>
                    </a:cubicBezTo>
                    <a:cubicBezTo>
                      <a:pt x="745992" y="752933"/>
                      <a:pt x="692835" y="756832"/>
                      <a:pt x="651600" y="769922"/>
                    </a:cubicBezTo>
                    <a:cubicBezTo>
                      <a:pt x="636312" y="749034"/>
                      <a:pt x="614151" y="736223"/>
                      <a:pt x="589186" y="728703"/>
                    </a:cubicBezTo>
                    <a:cubicBezTo>
                      <a:pt x="587503" y="672724"/>
                      <a:pt x="567025" y="622594"/>
                      <a:pt x="546408" y="570931"/>
                    </a:cubicBezTo>
                    <a:cubicBezTo>
                      <a:pt x="519338" y="502977"/>
                      <a:pt x="499282" y="435579"/>
                      <a:pt x="480908" y="364700"/>
                    </a:cubicBezTo>
                    <a:cubicBezTo>
                      <a:pt x="462815" y="294796"/>
                      <a:pt x="436868" y="226562"/>
                      <a:pt x="408256" y="160279"/>
                    </a:cubicBezTo>
                    <a:cubicBezTo>
                      <a:pt x="384412" y="105135"/>
                      <a:pt x="333219" y="63777"/>
                      <a:pt x="328871" y="1253"/>
                    </a:cubicBezTo>
                    <a:cubicBezTo>
                      <a:pt x="328731" y="-418"/>
                      <a:pt x="326206" y="-418"/>
                      <a:pt x="326066" y="1253"/>
                    </a:cubicBezTo>
                    <a:cubicBezTo>
                      <a:pt x="322419" y="39965"/>
                      <a:pt x="336164" y="68651"/>
                      <a:pt x="357483" y="100540"/>
                    </a:cubicBezTo>
                    <a:cubicBezTo>
                      <a:pt x="398578" y="161950"/>
                      <a:pt x="422281" y="230740"/>
                      <a:pt x="447668" y="299669"/>
                    </a:cubicBezTo>
                    <a:cubicBezTo>
                      <a:pt x="473054" y="368599"/>
                      <a:pt x="484835" y="439199"/>
                      <a:pt x="503069" y="510079"/>
                    </a:cubicBezTo>
                    <a:cubicBezTo>
                      <a:pt x="521723" y="582211"/>
                      <a:pt x="550616" y="647798"/>
                      <a:pt x="558891" y="721880"/>
                    </a:cubicBezTo>
                    <a:cubicBezTo>
                      <a:pt x="536730" y="718399"/>
                      <a:pt x="514289" y="717563"/>
                      <a:pt x="494092" y="717424"/>
                    </a:cubicBezTo>
                    <a:cubicBezTo>
                      <a:pt x="398438" y="716867"/>
                      <a:pt x="305869" y="724804"/>
                      <a:pt x="213440" y="750287"/>
                    </a:cubicBezTo>
                    <a:cubicBezTo>
                      <a:pt x="163930" y="763934"/>
                      <a:pt x="70239" y="781758"/>
                      <a:pt x="38261" y="826597"/>
                    </a:cubicBezTo>
                    <a:cubicBezTo>
                      <a:pt x="22832" y="848321"/>
                      <a:pt x="-12793" y="896502"/>
                      <a:pt x="4739" y="923516"/>
                    </a:cubicBezTo>
                    <a:cubicBezTo>
                      <a:pt x="11612" y="933960"/>
                      <a:pt x="26479" y="922820"/>
                      <a:pt x="20308" y="912376"/>
                    </a:cubicBezTo>
                    <a:cubicBezTo>
                      <a:pt x="14978" y="903186"/>
                      <a:pt x="34614" y="872411"/>
                      <a:pt x="38681" y="864474"/>
                    </a:cubicBezTo>
                    <a:cubicBezTo>
                      <a:pt x="52847" y="836345"/>
                      <a:pt x="74026" y="820052"/>
                      <a:pt x="102077" y="805431"/>
                    </a:cubicBezTo>
                    <a:cubicBezTo>
                      <a:pt x="155515" y="777720"/>
                      <a:pt x="220032" y="760314"/>
                      <a:pt x="278519" y="749452"/>
                    </a:cubicBezTo>
                    <a:cubicBezTo>
                      <a:pt x="336024" y="738730"/>
                      <a:pt x="395493" y="736084"/>
                      <a:pt x="453839" y="735805"/>
                    </a:cubicBezTo>
                    <a:cubicBezTo>
                      <a:pt x="523406" y="735388"/>
                      <a:pt x="572776" y="751262"/>
                      <a:pt x="631263" y="779530"/>
                    </a:cubicBezTo>
                    <a:cubicBezTo>
                      <a:pt x="630141" y="782176"/>
                      <a:pt x="630702" y="785240"/>
                      <a:pt x="633787" y="786493"/>
                    </a:cubicBezTo>
                    <a:lnTo>
                      <a:pt x="634769" y="786771"/>
                    </a:lnTo>
                    <a:cubicBezTo>
                      <a:pt x="610224" y="825483"/>
                      <a:pt x="593394" y="867955"/>
                      <a:pt x="584277" y="912794"/>
                    </a:cubicBezTo>
                    <a:cubicBezTo>
                      <a:pt x="571794" y="973229"/>
                      <a:pt x="587924" y="1023221"/>
                      <a:pt x="598723" y="1081985"/>
                    </a:cubicBezTo>
                    <a:lnTo>
                      <a:pt x="599986" y="1081846"/>
                    </a:lnTo>
                    <a:cubicBezTo>
                      <a:pt x="598162" y="1032272"/>
                      <a:pt x="594656" y="983255"/>
                      <a:pt x="597461" y="933543"/>
                    </a:cubicBezTo>
                    <a:cubicBezTo>
                      <a:pt x="600406" y="880627"/>
                      <a:pt x="625652" y="836206"/>
                      <a:pt x="645849" y="788860"/>
                    </a:cubicBezTo>
                    <a:cubicBezTo>
                      <a:pt x="698165" y="795266"/>
                      <a:pt x="827621" y="763238"/>
                      <a:pt x="841927" y="801671"/>
                    </a:cubicBezTo>
                    <a:cubicBezTo>
                      <a:pt x="854129" y="834256"/>
                      <a:pt x="873625" y="864195"/>
                      <a:pt x="888071" y="896084"/>
                    </a:cubicBezTo>
                    <a:cubicBezTo>
                      <a:pt x="911213" y="947189"/>
                      <a:pt x="909110" y="996066"/>
                      <a:pt x="904621" y="1050653"/>
                    </a:cubicBezTo>
                    <a:cubicBezTo>
                      <a:pt x="903920" y="1059147"/>
                      <a:pt x="917245" y="1061236"/>
                      <a:pt x="917805" y="1052603"/>
                    </a:cubicBezTo>
                    <a:cubicBezTo>
                      <a:pt x="920891" y="1013194"/>
                      <a:pt x="929868" y="962785"/>
                      <a:pt x="915842" y="924352"/>
                    </a:cubicBezTo>
                    <a:cubicBezTo>
                      <a:pt x="899432" y="879791"/>
                      <a:pt x="874466" y="839269"/>
                      <a:pt x="856093" y="795683"/>
                    </a:cubicBezTo>
                    <a:cubicBezTo>
                      <a:pt x="863947" y="794152"/>
                      <a:pt x="870259" y="791088"/>
                      <a:pt x="875448" y="786911"/>
                    </a:cubicBezTo>
                    <a:cubicBezTo>
                      <a:pt x="931691" y="777859"/>
                      <a:pt x="994946" y="797912"/>
                      <a:pt x="1047402" y="814482"/>
                    </a:cubicBezTo>
                    <a:cubicBezTo>
                      <a:pt x="1097053" y="830079"/>
                      <a:pt x="1134641" y="868512"/>
                      <a:pt x="1183170" y="882994"/>
                    </a:cubicBezTo>
                    <a:cubicBezTo>
                      <a:pt x="1230857" y="897059"/>
                      <a:pt x="1240955" y="811837"/>
                      <a:pt x="1241236" y="785518"/>
                    </a:cubicBezTo>
                    <a:cubicBezTo>
                      <a:pt x="1242358" y="699321"/>
                      <a:pt x="1222722" y="614239"/>
                      <a:pt x="1219917" y="528181"/>
                    </a:cubicBezTo>
                    <a:cubicBezTo>
                      <a:pt x="1217392" y="452568"/>
                      <a:pt x="1229875" y="382942"/>
                      <a:pt x="1275599" y="321114"/>
                    </a:cubicBezTo>
                    <a:cubicBezTo>
                      <a:pt x="1308980" y="276136"/>
                      <a:pt x="1354843" y="240905"/>
                      <a:pt x="1394535" y="201636"/>
                    </a:cubicBezTo>
                    <a:cubicBezTo>
                      <a:pt x="1399024" y="197737"/>
                      <a:pt x="1391871" y="191889"/>
                      <a:pt x="1387803" y="196205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97" name="Freeform: Shape 294">
                <a:extLst>
                  <a:ext uri="{FF2B5EF4-FFF2-40B4-BE49-F238E27FC236}">
                    <a16:creationId xmlns:a16="http://schemas.microsoft.com/office/drawing/2014/main" id="{36381ABF-8077-06AF-563D-ADFF1E967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8189" y="1036853"/>
                <a:ext cx="45629" cy="295011"/>
              </a:xfrm>
              <a:custGeom>
                <a:avLst/>
                <a:gdLst>
                  <a:gd name="T0" fmla="*/ 45629 w 45629"/>
                  <a:gd name="T1" fmla="*/ 418 h 295011"/>
                  <a:gd name="T2" fmla="*/ 44226 w 45629"/>
                  <a:gd name="T3" fmla="*/ 0 h 295011"/>
                  <a:gd name="T4" fmla="*/ 11267 w 45629"/>
                  <a:gd name="T5" fmla="*/ 290897 h 295011"/>
                  <a:gd name="T6" fmla="*/ 24029 w 45629"/>
                  <a:gd name="T7" fmla="*/ 287833 h 295011"/>
                  <a:gd name="T8" fmla="*/ 45629 w 45629"/>
                  <a:gd name="T9" fmla="*/ 418 h 2950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629" h="295011">
                    <a:moveTo>
                      <a:pt x="45629" y="418"/>
                    </a:moveTo>
                    <a:lnTo>
                      <a:pt x="44226" y="0"/>
                    </a:lnTo>
                    <a:cubicBezTo>
                      <a:pt x="10846" y="86197"/>
                      <a:pt x="-16084" y="199548"/>
                      <a:pt x="11267" y="290897"/>
                    </a:cubicBezTo>
                    <a:cubicBezTo>
                      <a:pt x="13370" y="297998"/>
                      <a:pt x="25432" y="295213"/>
                      <a:pt x="24029" y="287833"/>
                    </a:cubicBezTo>
                    <a:cubicBezTo>
                      <a:pt x="4113" y="185762"/>
                      <a:pt x="17437" y="99426"/>
                      <a:pt x="45629" y="418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98" name="Freeform: Shape 295">
                <a:extLst>
                  <a:ext uri="{FF2B5EF4-FFF2-40B4-BE49-F238E27FC236}">
                    <a16:creationId xmlns:a16="http://schemas.microsoft.com/office/drawing/2014/main" id="{9F995711-FF08-CB7F-68B6-C4F85EA83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0759" y="1498702"/>
                <a:ext cx="303818" cy="972565"/>
              </a:xfrm>
              <a:custGeom>
                <a:avLst/>
                <a:gdLst>
                  <a:gd name="T0" fmla="*/ 153477 w 303818"/>
                  <a:gd name="T1" fmla="*/ 257942 h 972565"/>
                  <a:gd name="T2" fmla="*/ 80544 w 303818"/>
                  <a:gd name="T3" fmla="*/ 101701 h 972565"/>
                  <a:gd name="T4" fmla="*/ 22898 w 303818"/>
                  <a:gd name="T5" fmla="*/ 1719 h 972565"/>
                  <a:gd name="T6" fmla="*/ 9434 w 303818"/>
                  <a:gd name="T7" fmla="*/ 14251 h 972565"/>
                  <a:gd name="T8" fmla="*/ 106070 w 303818"/>
                  <a:gd name="T9" fmla="*/ 220901 h 972565"/>
                  <a:gd name="T10" fmla="*/ 280969 w 303818"/>
                  <a:gd name="T11" fmla="*/ 483947 h 972565"/>
                  <a:gd name="T12" fmla="*/ 109857 w 303818"/>
                  <a:gd name="T13" fmla="*/ 722206 h 972565"/>
                  <a:gd name="T14" fmla="*/ 8733 w 303818"/>
                  <a:gd name="T15" fmla="*/ 945705 h 972565"/>
                  <a:gd name="T16" fmla="*/ 22057 w 303818"/>
                  <a:gd name="T17" fmla="*/ 970353 h 972565"/>
                  <a:gd name="T18" fmla="*/ 117291 w 303818"/>
                  <a:gd name="T19" fmla="*/ 749360 h 972565"/>
                  <a:gd name="T20" fmla="*/ 258668 w 303818"/>
                  <a:gd name="T21" fmla="*/ 606488 h 972565"/>
                  <a:gd name="T22" fmla="*/ 303691 w 303818"/>
                  <a:gd name="T23" fmla="*/ 516671 h 972565"/>
                  <a:gd name="T24" fmla="*/ 153477 w 303818"/>
                  <a:gd name="T25" fmla="*/ 257942 h 9725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3818" h="972565">
                    <a:moveTo>
                      <a:pt x="153477" y="257942"/>
                    </a:moveTo>
                    <a:cubicBezTo>
                      <a:pt x="112101" y="211292"/>
                      <a:pt x="95972" y="160048"/>
                      <a:pt x="80544" y="101701"/>
                    </a:cubicBezTo>
                    <a:cubicBezTo>
                      <a:pt x="70164" y="62711"/>
                      <a:pt x="56560" y="26088"/>
                      <a:pt x="22898" y="1719"/>
                    </a:cubicBezTo>
                    <a:cubicBezTo>
                      <a:pt x="14904" y="-4130"/>
                      <a:pt x="2141" y="6175"/>
                      <a:pt x="9434" y="14251"/>
                    </a:cubicBezTo>
                    <a:cubicBezTo>
                      <a:pt x="61329" y="70927"/>
                      <a:pt x="64835" y="156288"/>
                      <a:pt x="106070" y="220901"/>
                    </a:cubicBezTo>
                    <a:cubicBezTo>
                      <a:pt x="164837" y="313085"/>
                      <a:pt x="256845" y="370039"/>
                      <a:pt x="280969" y="483947"/>
                    </a:cubicBezTo>
                    <a:cubicBezTo>
                      <a:pt x="301868" y="582537"/>
                      <a:pt x="162173" y="650492"/>
                      <a:pt x="109857" y="722206"/>
                    </a:cubicBezTo>
                    <a:cubicBezTo>
                      <a:pt x="65115" y="783616"/>
                      <a:pt x="77037" y="911032"/>
                      <a:pt x="8733" y="945705"/>
                    </a:cubicBezTo>
                    <a:cubicBezTo>
                      <a:pt x="-9641" y="955035"/>
                      <a:pt x="3964" y="980100"/>
                      <a:pt x="22057" y="970353"/>
                    </a:cubicBezTo>
                    <a:cubicBezTo>
                      <a:pt x="92045" y="932894"/>
                      <a:pt x="86995" y="812859"/>
                      <a:pt x="117291" y="749360"/>
                    </a:cubicBezTo>
                    <a:cubicBezTo>
                      <a:pt x="146884" y="687254"/>
                      <a:pt x="206072" y="647568"/>
                      <a:pt x="258668" y="606488"/>
                    </a:cubicBezTo>
                    <a:cubicBezTo>
                      <a:pt x="284756" y="586158"/>
                      <a:pt x="305654" y="550648"/>
                      <a:pt x="303691" y="516671"/>
                    </a:cubicBezTo>
                    <a:cubicBezTo>
                      <a:pt x="297660" y="408751"/>
                      <a:pt x="221080" y="334112"/>
                      <a:pt x="153477" y="25794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99" name="Freeform: Shape 296">
                <a:extLst>
                  <a:ext uri="{FF2B5EF4-FFF2-40B4-BE49-F238E27FC236}">
                    <a16:creationId xmlns:a16="http://schemas.microsoft.com/office/drawing/2014/main" id="{167AB930-D9AD-FFFE-062D-343D461D2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8664" y="1675040"/>
                <a:ext cx="537973" cy="342136"/>
              </a:xfrm>
              <a:custGeom>
                <a:avLst/>
                <a:gdLst>
                  <a:gd name="T0" fmla="*/ 536763 w 537973"/>
                  <a:gd name="T1" fmla="*/ 236730 h 342136"/>
                  <a:gd name="T2" fmla="*/ 378273 w 537973"/>
                  <a:gd name="T3" fmla="*/ 212779 h 342136"/>
                  <a:gd name="T4" fmla="*/ 260458 w 537973"/>
                  <a:gd name="T5" fmla="*/ 237983 h 342136"/>
                  <a:gd name="T6" fmla="*/ 170695 w 537973"/>
                  <a:gd name="T7" fmla="*/ 260542 h 342136"/>
                  <a:gd name="T8" fmla="*/ 138576 w 537973"/>
                  <a:gd name="T9" fmla="*/ 194676 h 342136"/>
                  <a:gd name="T10" fmla="*/ 5053 w 537973"/>
                  <a:gd name="T11" fmla="*/ 1673 h 342136"/>
                  <a:gd name="T12" fmla="*/ 3 w 537973"/>
                  <a:gd name="T13" fmla="*/ 2787 h 342136"/>
                  <a:gd name="T14" fmla="*/ 72375 w 537973"/>
                  <a:gd name="T15" fmla="*/ 137444 h 342136"/>
                  <a:gd name="T16" fmla="*/ 149376 w 537973"/>
                  <a:gd name="T17" fmla="*/ 335459 h 342136"/>
                  <a:gd name="T18" fmla="*/ 160877 w 537973"/>
                  <a:gd name="T19" fmla="*/ 338801 h 342136"/>
                  <a:gd name="T20" fmla="*/ 172518 w 537973"/>
                  <a:gd name="T21" fmla="*/ 272378 h 342136"/>
                  <a:gd name="T22" fmla="*/ 320628 w 537973"/>
                  <a:gd name="T23" fmla="*/ 233388 h 342136"/>
                  <a:gd name="T24" fmla="*/ 418948 w 537973"/>
                  <a:gd name="T25" fmla="*/ 218349 h 342136"/>
                  <a:gd name="T26" fmla="*/ 533817 w 537973"/>
                  <a:gd name="T27" fmla="*/ 242439 h 342136"/>
                  <a:gd name="T28" fmla="*/ 536763 w 537973"/>
                  <a:gd name="T29" fmla="*/ 236730 h 3421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37973" h="342136">
                    <a:moveTo>
                      <a:pt x="536763" y="236730"/>
                    </a:moveTo>
                    <a:cubicBezTo>
                      <a:pt x="487392" y="205538"/>
                      <a:pt x="434937" y="204006"/>
                      <a:pt x="378273" y="212779"/>
                    </a:cubicBezTo>
                    <a:cubicBezTo>
                      <a:pt x="338722" y="218906"/>
                      <a:pt x="299870" y="230881"/>
                      <a:pt x="260458" y="237983"/>
                    </a:cubicBezTo>
                    <a:cubicBezTo>
                      <a:pt x="245451" y="240629"/>
                      <a:pt x="179531" y="266391"/>
                      <a:pt x="170695" y="260542"/>
                    </a:cubicBezTo>
                    <a:cubicBezTo>
                      <a:pt x="165084" y="237565"/>
                      <a:pt x="153443" y="215424"/>
                      <a:pt x="138576" y="194676"/>
                    </a:cubicBezTo>
                    <a:cubicBezTo>
                      <a:pt x="91590" y="128810"/>
                      <a:pt x="28896" y="82161"/>
                      <a:pt x="5053" y="1673"/>
                    </a:cubicBezTo>
                    <a:cubicBezTo>
                      <a:pt x="4211" y="-1251"/>
                      <a:pt x="-137" y="2"/>
                      <a:pt x="3" y="2787"/>
                    </a:cubicBezTo>
                    <a:cubicBezTo>
                      <a:pt x="2808" y="56817"/>
                      <a:pt x="38013" y="98175"/>
                      <a:pt x="72375" y="137444"/>
                    </a:cubicBezTo>
                    <a:cubicBezTo>
                      <a:pt x="126795" y="199828"/>
                      <a:pt x="167609" y="248566"/>
                      <a:pt x="149376" y="335459"/>
                    </a:cubicBezTo>
                    <a:cubicBezTo>
                      <a:pt x="147833" y="342561"/>
                      <a:pt x="157791" y="344511"/>
                      <a:pt x="160877" y="338801"/>
                    </a:cubicBezTo>
                    <a:cubicBezTo>
                      <a:pt x="172939" y="316382"/>
                      <a:pt x="175604" y="294102"/>
                      <a:pt x="172518" y="272378"/>
                    </a:cubicBezTo>
                    <a:cubicBezTo>
                      <a:pt x="222309" y="267783"/>
                      <a:pt x="272801" y="246895"/>
                      <a:pt x="320628" y="233388"/>
                    </a:cubicBezTo>
                    <a:cubicBezTo>
                      <a:pt x="352887" y="224336"/>
                      <a:pt x="385707" y="220159"/>
                      <a:pt x="418948" y="218349"/>
                    </a:cubicBezTo>
                    <a:cubicBezTo>
                      <a:pt x="460464" y="216121"/>
                      <a:pt x="494265" y="237008"/>
                      <a:pt x="533817" y="242439"/>
                    </a:cubicBezTo>
                    <a:cubicBezTo>
                      <a:pt x="537043" y="242857"/>
                      <a:pt x="539568" y="238540"/>
                      <a:pt x="536763" y="236730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00" name="Freeform: Shape 297">
                <a:extLst>
                  <a:ext uri="{FF2B5EF4-FFF2-40B4-BE49-F238E27FC236}">
                    <a16:creationId xmlns:a16="http://schemas.microsoft.com/office/drawing/2014/main" id="{2C5617FA-59D4-79F8-B36C-DBD6160AB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5782" y="1167053"/>
                <a:ext cx="587770" cy="356483"/>
              </a:xfrm>
              <a:custGeom>
                <a:avLst/>
                <a:gdLst>
                  <a:gd name="T0" fmla="*/ 583745 w 587770"/>
                  <a:gd name="T1" fmla="*/ 0 h 356483"/>
                  <a:gd name="T2" fmla="*/ 250778 w 587770"/>
                  <a:gd name="T3" fmla="*/ 85083 h 356483"/>
                  <a:gd name="T4" fmla="*/ 151336 w 587770"/>
                  <a:gd name="T5" fmla="*/ 209017 h 356483"/>
                  <a:gd name="T6" fmla="*/ 0 w 587770"/>
                  <a:gd name="T7" fmla="*/ 355231 h 356483"/>
                  <a:gd name="T8" fmla="*/ 701 w 587770"/>
                  <a:gd name="T9" fmla="*/ 356484 h 356483"/>
                  <a:gd name="T10" fmla="*/ 210244 w 587770"/>
                  <a:gd name="T11" fmla="*/ 154430 h 356483"/>
                  <a:gd name="T12" fmla="*/ 584587 w 587770"/>
                  <a:gd name="T13" fmla="*/ 7380 h 356483"/>
                  <a:gd name="T14" fmla="*/ 583745 w 587770"/>
                  <a:gd name="T15" fmla="*/ 0 h 3564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87770" h="356483">
                    <a:moveTo>
                      <a:pt x="583745" y="0"/>
                    </a:moveTo>
                    <a:cubicBezTo>
                      <a:pt x="472102" y="418"/>
                      <a:pt x="339560" y="10583"/>
                      <a:pt x="250778" y="85083"/>
                    </a:cubicBezTo>
                    <a:cubicBezTo>
                      <a:pt x="210524" y="118782"/>
                      <a:pt x="179808" y="165570"/>
                      <a:pt x="151336" y="209017"/>
                    </a:cubicBezTo>
                    <a:cubicBezTo>
                      <a:pt x="109540" y="272515"/>
                      <a:pt x="64237" y="314569"/>
                      <a:pt x="0" y="355231"/>
                    </a:cubicBezTo>
                    <a:lnTo>
                      <a:pt x="701" y="356484"/>
                    </a:lnTo>
                    <a:cubicBezTo>
                      <a:pt x="102106" y="311506"/>
                      <a:pt x="144604" y="238816"/>
                      <a:pt x="210244" y="154430"/>
                    </a:cubicBezTo>
                    <a:cubicBezTo>
                      <a:pt x="304355" y="33560"/>
                      <a:pt x="442788" y="26597"/>
                      <a:pt x="584587" y="7380"/>
                    </a:cubicBezTo>
                    <a:cubicBezTo>
                      <a:pt x="589355" y="6684"/>
                      <a:pt x="588514" y="0"/>
                      <a:pt x="583745" y="0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01" name="Freeform: Shape 298">
                <a:extLst>
                  <a:ext uri="{FF2B5EF4-FFF2-40B4-BE49-F238E27FC236}">
                    <a16:creationId xmlns:a16="http://schemas.microsoft.com/office/drawing/2014/main" id="{BCD19575-BBD3-512E-F8C1-CF82D1560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4456" y="1148325"/>
                <a:ext cx="419767" cy="745960"/>
              </a:xfrm>
              <a:custGeom>
                <a:avLst/>
                <a:gdLst>
                  <a:gd name="T0" fmla="*/ 417516 w 419767"/>
                  <a:gd name="T1" fmla="*/ 903 h 745960"/>
                  <a:gd name="T2" fmla="*/ 224945 w 419767"/>
                  <a:gd name="T3" fmla="*/ 252252 h 745960"/>
                  <a:gd name="T4" fmla="*/ 84829 w 419767"/>
                  <a:gd name="T5" fmla="*/ 399859 h 745960"/>
                  <a:gd name="T6" fmla="*/ 64632 w 419767"/>
                  <a:gd name="T7" fmla="*/ 654550 h 745960"/>
                  <a:gd name="T8" fmla="*/ 44015 w 419767"/>
                  <a:gd name="T9" fmla="*/ 676830 h 745960"/>
                  <a:gd name="T10" fmla="*/ 23678 w 419767"/>
                  <a:gd name="T11" fmla="*/ 694794 h 745960"/>
                  <a:gd name="T12" fmla="*/ 1237 w 419767"/>
                  <a:gd name="T13" fmla="*/ 705795 h 745960"/>
                  <a:gd name="T14" fmla="*/ 1096 w 419767"/>
                  <a:gd name="T15" fmla="*/ 710390 h 745960"/>
                  <a:gd name="T16" fmla="*/ 43173 w 419767"/>
                  <a:gd name="T17" fmla="*/ 694933 h 745960"/>
                  <a:gd name="T18" fmla="*/ 67858 w 419767"/>
                  <a:gd name="T19" fmla="*/ 662766 h 745960"/>
                  <a:gd name="T20" fmla="*/ 176557 w 419767"/>
                  <a:gd name="T21" fmla="*/ 745899 h 745960"/>
                  <a:gd name="T22" fmla="*/ 177819 w 419767"/>
                  <a:gd name="T23" fmla="*/ 737405 h 745960"/>
                  <a:gd name="T24" fmla="*/ 81463 w 419767"/>
                  <a:gd name="T25" fmla="*/ 499563 h 745960"/>
                  <a:gd name="T26" fmla="*/ 195351 w 419767"/>
                  <a:gd name="T27" fmla="*/ 280938 h 745960"/>
                  <a:gd name="T28" fmla="*/ 343602 w 419767"/>
                  <a:gd name="T29" fmla="*/ 170651 h 745960"/>
                  <a:gd name="T30" fmla="*/ 419760 w 419767"/>
                  <a:gd name="T31" fmla="*/ 1321 h 745960"/>
                  <a:gd name="T32" fmla="*/ 417516 w 419767"/>
                  <a:gd name="T33" fmla="*/ 903 h 7459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9767" h="745960">
                    <a:moveTo>
                      <a:pt x="417516" y="903"/>
                    </a:moveTo>
                    <a:cubicBezTo>
                      <a:pt x="396899" y="113975"/>
                      <a:pt x="322283" y="196412"/>
                      <a:pt x="224945" y="252252"/>
                    </a:cubicBezTo>
                    <a:cubicBezTo>
                      <a:pt x="162110" y="288318"/>
                      <a:pt x="105728" y="326891"/>
                      <a:pt x="84829" y="399859"/>
                    </a:cubicBezTo>
                    <a:cubicBezTo>
                      <a:pt x="63931" y="472688"/>
                      <a:pt x="39807" y="578519"/>
                      <a:pt x="64632" y="654550"/>
                    </a:cubicBezTo>
                    <a:cubicBezTo>
                      <a:pt x="57480" y="661652"/>
                      <a:pt x="50887" y="669032"/>
                      <a:pt x="44015" y="676830"/>
                    </a:cubicBezTo>
                    <a:cubicBezTo>
                      <a:pt x="37984" y="683654"/>
                      <a:pt x="31252" y="689641"/>
                      <a:pt x="23678" y="694794"/>
                    </a:cubicBezTo>
                    <a:cubicBezTo>
                      <a:pt x="16805" y="699389"/>
                      <a:pt x="7268" y="700225"/>
                      <a:pt x="1237" y="705795"/>
                    </a:cubicBezTo>
                    <a:cubicBezTo>
                      <a:pt x="-166" y="707048"/>
                      <a:pt x="-587" y="709137"/>
                      <a:pt x="1096" y="710390"/>
                    </a:cubicBezTo>
                    <a:cubicBezTo>
                      <a:pt x="13720" y="720416"/>
                      <a:pt x="34337" y="703288"/>
                      <a:pt x="43173" y="694933"/>
                    </a:cubicBezTo>
                    <a:cubicBezTo>
                      <a:pt x="53692" y="684907"/>
                      <a:pt x="61687" y="674602"/>
                      <a:pt x="67858" y="662766"/>
                    </a:cubicBezTo>
                    <a:cubicBezTo>
                      <a:pt x="84128" y="704959"/>
                      <a:pt x="116948" y="736708"/>
                      <a:pt x="176557" y="745899"/>
                    </a:cubicBezTo>
                    <a:cubicBezTo>
                      <a:pt x="182167" y="746735"/>
                      <a:pt x="183149" y="738797"/>
                      <a:pt x="177819" y="737405"/>
                    </a:cubicBezTo>
                    <a:cubicBezTo>
                      <a:pt x="54113" y="706073"/>
                      <a:pt x="68139" y="598710"/>
                      <a:pt x="81463" y="499563"/>
                    </a:cubicBezTo>
                    <a:cubicBezTo>
                      <a:pt x="93806" y="407518"/>
                      <a:pt x="113862" y="336499"/>
                      <a:pt x="195351" y="280938"/>
                    </a:cubicBezTo>
                    <a:cubicBezTo>
                      <a:pt x="247947" y="245011"/>
                      <a:pt x="300683" y="218693"/>
                      <a:pt x="343602" y="170651"/>
                    </a:cubicBezTo>
                    <a:cubicBezTo>
                      <a:pt x="386379" y="122748"/>
                      <a:pt x="413449" y="64680"/>
                      <a:pt x="419760" y="1321"/>
                    </a:cubicBezTo>
                    <a:cubicBezTo>
                      <a:pt x="419901" y="-211"/>
                      <a:pt x="417797" y="-489"/>
                      <a:pt x="417516" y="903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02" name="Freeform: Shape 299">
                <a:extLst>
                  <a:ext uri="{FF2B5EF4-FFF2-40B4-BE49-F238E27FC236}">
                    <a16:creationId xmlns:a16="http://schemas.microsoft.com/office/drawing/2014/main" id="{3FE2B52F-F41B-1CFC-3A70-00BB9AC51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2826" y="1433200"/>
                <a:ext cx="312067" cy="317790"/>
              </a:xfrm>
              <a:custGeom>
                <a:avLst/>
                <a:gdLst>
                  <a:gd name="T0" fmla="*/ 305869 w 312067"/>
                  <a:gd name="T1" fmla="*/ 241 h 317790"/>
                  <a:gd name="T2" fmla="*/ 273891 w 312067"/>
                  <a:gd name="T3" fmla="*/ 40346 h 317790"/>
                  <a:gd name="T4" fmla="*/ 239949 w 312067"/>
                  <a:gd name="T5" fmla="*/ 145481 h 317790"/>
                  <a:gd name="T6" fmla="*/ 1233 w 312067"/>
                  <a:gd name="T7" fmla="*/ 312165 h 317790"/>
                  <a:gd name="T8" fmla="*/ 1654 w 312067"/>
                  <a:gd name="T9" fmla="*/ 315925 h 317790"/>
                  <a:gd name="T10" fmla="*/ 193524 w 312067"/>
                  <a:gd name="T11" fmla="*/ 238222 h 317790"/>
                  <a:gd name="T12" fmla="*/ 263372 w 312067"/>
                  <a:gd name="T13" fmla="*/ 136708 h 317790"/>
                  <a:gd name="T14" fmla="*/ 310357 w 312067"/>
                  <a:gd name="T15" fmla="*/ 8179 h 317790"/>
                  <a:gd name="T16" fmla="*/ 305869 w 312067"/>
                  <a:gd name="T17" fmla="*/ 241 h 317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2067" h="317790">
                    <a:moveTo>
                      <a:pt x="305869" y="241"/>
                    </a:moveTo>
                    <a:cubicBezTo>
                      <a:pt x="285672" y="6229"/>
                      <a:pt x="280202" y="20851"/>
                      <a:pt x="273891" y="40346"/>
                    </a:cubicBezTo>
                    <a:cubicBezTo>
                      <a:pt x="262390" y="76134"/>
                      <a:pt x="256639" y="111086"/>
                      <a:pt x="239949" y="145481"/>
                    </a:cubicBezTo>
                    <a:cubicBezTo>
                      <a:pt x="190999" y="246021"/>
                      <a:pt x="104602" y="287657"/>
                      <a:pt x="1233" y="312165"/>
                    </a:cubicBezTo>
                    <a:cubicBezTo>
                      <a:pt x="-730" y="312722"/>
                      <a:pt x="-169" y="315646"/>
                      <a:pt x="1654" y="315925"/>
                    </a:cubicBezTo>
                    <a:cubicBezTo>
                      <a:pt x="70800" y="327065"/>
                      <a:pt x="146959" y="286682"/>
                      <a:pt x="193524" y="238222"/>
                    </a:cubicBezTo>
                    <a:cubicBezTo>
                      <a:pt x="222978" y="207726"/>
                      <a:pt x="245138" y="174863"/>
                      <a:pt x="263372" y="136708"/>
                    </a:cubicBezTo>
                    <a:cubicBezTo>
                      <a:pt x="280763" y="100363"/>
                      <a:pt x="280202" y="35751"/>
                      <a:pt x="310357" y="8179"/>
                    </a:cubicBezTo>
                    <a:cubicBezTo>
                      <a:pt x="314144" y="4837"/>
                      <a:pt x="311199" y="-1290"/>
                      <a:pt x="305869" y="241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03" name="Freeform: Shape 300">
                <a:extLst>
                  <a:ext uri="{FF2B5EF4-FFF2-40B4-BE49-F238E27FC236}">
                    <a16:creationId xmlns:a16="http://schemas.microsoft.com/office/drawing/2014/main" id="{023B9397-C1B1-EAA6-CD6C-30B94B034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0383" y="1406983"/>
                <a:ext cx="697922" cy="1293786"/>
              </a:xfrm>
              <a:custGeom>
                <a:avLst/>
                <a:gdLst>
                  <a:gd name="T0" fmla="*/ 695249 w 697922"/>
                  <a:gd name="T1" fmla="*/ 674674 h 1293786"/>
                  <a:gd name="T2" fmla="*/ 273920 w 697922"/>
                  <a:gd name="T3" fmla="*/ 565918 h 1293786"/>
                  <a:gd name="T4" fmla="*/ 253302 w 697922"/>
                  <a:gd name="T5" fmla="*/ 304961 h 1293786"/>
                  <a:gd name="T6" fmla="*/ 263681 w 697922"/>
                  <a:gd name="T7" fmla="*/ 127694 h 1293786"/>
                  <a:gd name="T8" fmla="*/ 263681 w 697922"/>
                  <a:gd name="T9" fmla="*/ 127694 h 1293786"/>
                  <a:gd name="T10" fmla="*/ 263681 w 697922"/>
                  <a:gd name="T11" fmla="*/ 127694 h 1293786"/>
                  <a:gd name="T12" fmla="*/ 292574 w 697922"/>
                  <a:gd name="T13" fmla="*/ 836 h 1293786"/>
                  <a:gd name="T14" fmla="*/ 291171 w 697922"/>
                  <a:gd name="T15" fmla="*/ 0 h 1293786"/>
                  <a:gd name="T16" fmla="*/ 257790 w 697922"/>
                  <a:gd name="T17" fmla="*/ 76867 h 1293786"/>
                  <a:gd name="T18" fmla="*/ 256528 w 697922"/>
                  <a:gd name="T19" fmla="*/ 67816 h 1293786"/>
                  <a:gd name="T20" fmla="*/ 251479 w 697922"/>
                  <a:gd name="T21" fmla="*/ 6266 h 1293786"/>
                  <a:gd name="T22" fmla="*/ 246570 w 697922"/>
                  <a:gd name="T23" fmla="*/ 6127 h 1293786"/>
                  <a:gd name="T24" fmla="*/ 244606 w 697922"/>
                  <a:gd name="T25" fmla="*/ 68930 h 1293786"/>
                  <a:gd name="T26" fmla="*/ 250778 w 697922"/>
                  <a:gd name="T27" fmla="*/ 110148 h 1293786"/>
                  <a:gd name="T28" fmla="*/ 238715 w 697922"/>
                  <a:gd name="T29" fmla="*/ 302733 h 1293786"/>
                  <a:gd name="T30" fmla="*/ 233666 w 697922"/>
                  <a:gd name="T31" fmla="*/ 514395 h 1293786"/>
                  <a:gd name="T32" fmla="*/ 228477 w 697922"/>
                  <a:gd name="T33" fmla="*/ 518573 h 1293786"/>
                  <a:gd name="T34" fmla="*/ 8836 w 697922"/>
                  <a:gd name="T35" fmla="*/ 635266 h 1293786"/>
                  <a:gd name="T36" fmla="*/ 1403 w 697922"/>
                  <a:gd name="T37" fmla="*/ 640697 h 1293786"/>
                  <a:gd name="T38" fmla="*/ 0 w 697922"/>
                  <a:gd name="T39" fmla="*/ 644317 h 1293786"/>
                  <a:gd name="T40" fmla="*/ 1262 w 697922"/>
                  <a:gd name="T41" fmla="*/ 647520 h 1293786"/>
                  <a:gd name="T42" fmla="*/ 8415 w 697922"/>
                  <a:gd name="T43" fmla="*/ 653368 h 1293786"/>
                  <a:gd name="T44" fmla="*/ 237734 w 697922"/>
                  <a:gd name="T45" fmla="*/ 528599 h 1293786"/>
                  <a:gd name="T46" fmla="*/ 253443 w 697922"/>
                  <a:gd name="T47" fmla="*/ 562716 h 1293786"/>
                  <a:gd name="T48" fmla="*/ 312631 w 697922"/>
                  <a:gd name="T49" fmla="*/ 626354 h 1293786"/>
                  <a:gd name="T50" fmla="*/ 290751 w 697922"/>
                  <a:gd name="T51" fmla="*/ 972533 h 1293786"/>
                  <a:gd name="T52" fmla="*/ 186119 w 697922"/>
                  <a:gd name="T53" fmla="*/ 1160662 h 1293786"/>
                  <a:gd name="T54" fmla="*/ 135207 w 697922"/>
                  <a:gd name="T55" fmla="*/ 1293090 h 1293786"/>
                  <a:gd name="T56" fmla="*/ 136329 w 697922"/>
                  <a:gd name="T57" fmla="*/ 1293786 h 1293786"/>
                  <a:gd name="T58" fmla="*/ 209683 w 697922"/>
                  <a:gd name="T59" fmla="*/ 1152168 h 1293786"/>
                  <a:gd name="T60" fmla="*/ 295800 w 697922"/>
                  <a:gd name="T61" fmla="*/ 1018208 h 1293786"/>
                  <a:gd name="T62" fmla="*/ 322308 w 697922"/>
                  <a:gd name="T63" fmla="*/ 812951 h 1293786"/>
                  <a:gd name="T64" fmla="*/ 326375 w 697922"/>
                  <a:gd name="T65" fmla="*/ 635823 h 1293786"/>
                  <a:gd name="T66" fmla="*/ 696090 w 697922"/>
                  <a:gd name="T67" fmla="*/ 679548 h 1293786"/>
                  <a:gd name="T68" fmla="*/ 695249 w 697922"/>
                  <a:gd name="T69" fmla="*/ 674674 h 12937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97922" h="1293786">
                    <a:moveTo>
                      <a:pt x="695249" y="674674"/>
                    </a:moveTo>
                    <a:cubicBezTo>
                      <a:pt x="561865" y="703499"/>
                      <a:pt x="360318" y="688321"/>
                      <a:pt x="273920" y="565918"/>
                    </a:cubicBezTo>
                    <a:cubicBezTo>
                      <a:pt x="222165" y="492533"/>
                      <a:pt x="247271" y="387537"/>
                      <a:pt x="253302" y="304961"/>
                    </a:cubicBezTo>
                    <a:cubicBezTo>
                      <a:pt x="257510" y="246475"/>
                      <a:pt x="257370" y="186458"/>
                      <a:pt x="263681" y="127694"/>
                    </a:cubicBezTo>
                    <a:cubicBezTo>
                      <a:pt x="268310" y="84247"/>
                      <a:pt x="276304" y="41497"/>
                      <a:pt x="292574" y="836"/>
                    </a:cubicBezTo>
                    <a:lnTo>
                      <a:pt x="291171" y="0"/>
                    </a:lnTo>
                    <a:cubicBezTo>
                      <a:pt x="275322" y="22977"/>
                      <a:pt x="264943" y="49156"/>
                      <a:pt x="257790" y="76867"/>
                    </a:cubicBezTo>
                    <a:cubicBezTo>
                      <a:pt x="257370" y="73803"/>
                      <a:pt x="256809" y="70740"/>
                      <a:pt x="256528" y="67816"/>
                    </a:cubicBezTo>
                    <a:cubicBezTo>
                      <a:pt x="254424" y="47346"/>
                      <a:pt x="255967" y="26458"/>
                      <a:pt x="251479" y="6266"/>
                    </a:cubicBezTo>
                    <a:cubicBezTo>
                      <a:pt x="250918" y="3621"/>
                      <a:pt x="247271" y="3342"/>
                      <a:pt x="246570" y="6127"/>
                    </a:cubicBezTo>
                    <a:cubicBezTo>
                      <a:pt x="241941" y="26597"/>
                      <a:pt x="243484" y="48181"/>
                      <a:pt x="244606" y="68930"/>
                    </a:cubicBezTo>
                    <a:cubicBezTo>
                      <a:pt x="245307" y="82715"/>
                      <a:pt x="246710" y="96919"/>
                      <a:pt x="250778" y="110148"/>
                    </a:cubicBezTo>
                    <a:cubicBezTo>
                      <a:pt x="240258" y="174204"/>
                      <a:pt x="243063" y="243412"/>
                      <a:pt x="238715" y="302733"/>
                    </a:cubicBezTo>
                    <a:cubicBezTo>
                      <a:pt x="234228" y="366371"/>
                      <a:pt x="216976" y="446998"/>
                      <a:pt x="233666" y="514395"/>
                    </a:cubicBezTo>
                    <a:cubicBezTo>
                      <a:pt x="231282" y="514256"/>
                      <a:pt x="229038" y="515370"/>
                      <a:pt x="228477" y="518573"/>
                    </a:cubicBezTo>
                    <a:cubicBezTo>
                      <a:pt x="212347" y="629835"/>
                      <a:pt x="99301" y="634013"/>
                      <a:pt x="8836" y="635266"/>
                    </a:cubicBezTo>
                    <a:cubicBezTo>
                      <a:pt x="5470" y="635266"/>
                      <a:pt x="2805" y="637912"/>
                      <a:pt x="1403" y="640697"/>
                    </a:cubicBezTo>
                    <a:lnTo>
                      <a:pt x="0" y="644317"/>
                    </a:lnTo>
                    <a:lnTo>
                      <a:pt x="1262" y="647520"/>
                    </a:lnTo>
                    <a:cubicBezTo>
                      <a:pt x="2384" y="650444"/>
                      <a:pt x="5189" y="652951"/>
                      <a:pt x="8415" y="653368"/>
                    </a:cubicBezTo>
                    <a:cubicBezTo>
                      <a:pt x="106174" y="664787"/>
                      <a:pt x="223708" y="638469"/>
                      <a:pt x="237734" y="528599"/>
                    </a:cubicBezTo>
                    <a:cubicBezTo>
                      <a:pt x="241661" y="540575"/>
                      <a:pt x="246710" y="551993"/>
                      <a:pt x="253443" y="562716"/>
                    </a:cubicBezTo>
                    <a:cubicBezTo>
                      <a:pt x="268730" y="587085"/>
                      <a:pt x="288927" y="608251"/>
                      <a:pt x="312631" y="626354"/>
                    </a:cubicBezTo>
                    <a:cubicBezTo>
                      <a:pt x="298044" y="740818"/>
                      <a:pt x="308142" y="857929"/>
                      <a:pt x="290751" y="972533"/>
                    </a:cubicBezTo>
                    <a:cubicBezTo>
                      <a:pt x="279109" y="1049678"/>
                      <a:pt x="226654" y="1098695"/>
                      <a:pt x="186119" y="1160662"/>
                    </a:cubicBezTo>
                    <a:cubicBezTo>
                      <a:pt x="159471" y="1201602"/>
                      <a:pt x="158068" y="1251454"/>
                      <a:pt x="135207" y="1293090"/>
                    </a:cubicBezTo>
                    <a:lnTo>
                      <a:pt x="136329" y="1293786"/>
                    </a:lnTo>
                    <a:cubicBezTo>
                      <a:pt x="165221" y="1248390"/>
                      <a:pt x="179107" y="1196589"/>
                      <a:pt x="209683" y="1152168"/>
                    </a:cubicBezTo>
                    <a:cubicBezTo>
                      <a:pt x="240960" y="1106911"/>
                      <a:pt x="280512" y="1073073"/>
                      <a:pt x="295800" y="1018208"/>
                    </a:cubicBezTo>
                    <a:cubicBezTo>
                      <a:pt x="314454" y="951924"/>
                      <a:pt x="316979" y="881323"/>
                      <a:pt x="322308" y="812951"/>
                    </a:cubicBezTo>
                    <a:cubicBezTo>
                      <a:pt x="326796" y="754744"/>
                      <a:pt x="331846" y="694169"/>
                      <a:pt x="326375" y="635823"/>
                    </a:cubicBezTo>
                    <a:cubicBezTo>
                      <a:pt x="430726" y="706563"/>
                      <a:pt x="590478" y="722159"/>
                      <a:pt x="696090" y="679548"/>
                    </a:cubicBezTo>
                    <a:cubicBezTo>
                      <a:pt x="699036" y="678573"/>
                      <a:pt x="698194" y="673978"/>
                      <a:pt x="695249" y="67467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04" name="Freeform: Shape 301">
                <a:extLst>
                  <a:ext uri="{FF2B5EF4-FFF2-40B4-BE49-F238E27FC236}">
                    <a16:creationId xmlns:a16="http://schemas.microsoft.com/office/drawing/2014/main" id="{D2C8FF40-A2A8-A1F0-2854-3C29E191B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2209" y="2736418"/>
                <a:ext cx="13464" cy="13507"/>
              </a:xfrm>
              <a:custGeom>
                <a:avLst/>
                <a:gdLst>
                  <a:gd name="T0" fmla="*/ 12483 w 13464"/>
                  <a:gd name="T1" fmla="*/ 0 h 13507"/>
                  <a:gd name="T2" fmla="*/ 0 w 13464"/>
                  <a:gd name="T3" fmla="*/ 11558 h 13507"/>
                  <a:gd name="T4" fmla="*/ 1122 w 13464"/>
                  <a:gd name="T5" fmla="*/ 13507 h 13507"/>
                  <a:gd name="T6" fmla="*/ 13464 w 13464"/>
                  <a:gd name="T7" fmla="*/ 557 h 13507"/>
                  <a:gd name="T8" fmla="*/ 12483 w 13464"/>
                  <a:gd name="T9" fmla="*/ 0 h 13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64" h="13507">
                    <a:moveTo>
                      <a:pt x="12483" y="0"/>
                    </a:moveTo>
                    <a:cubicBezTo>
                      <a:pt x="8976" y="5013"/>
                      <a:pt x="4628" y="7798"/>
                      <a:pt x="0" y="11558"/>
                    </a:cubicBezTo>
                    <a:lnTo>
                      <a:pt x="1122" y="13507"/>
                    </a:lnTo>
                    <a:cubicBezTo>
                      <a:pt x="7714" y="11279"/>
                      <a:pt x="10659" y="6823"/>
                      <a:pt x="13464" y="557"/>
                    </a:cubicBezTo>
                    <a:lnTo>
                      <a:pt x="1248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05" name="Freeform: Shape 302">
                <a:extLst>
                  <a:ext uri="{FF2B5EF4-FFF2-40B4-BE49-F238E27FC236}">
                    <a16:creationId xmlns:a16="http://schemas.microsoft.com/office/drawing/2014/main" id="{5E1EF949-A47F-67A0-5765-8D3A1712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6356" y="2765852"/>
                <a:ext cx="117652" cy="55225"/>
              </a:xfrm>
              <a:custGeom>
                <a:avLst/>
                <a:gdLst>
                  <a:gd name="T0" fmla="*/ 115654 w 117652"/>
                  <a:gd name="T1" fmla="*/ 37547 h 55225"/>
                  <a:gd name="T2" fmla="*/ 64460 w 117652"/>
                  <a:gd name="T3" fmla="*/ 34483 h 55225"/>
                  <a:gd name="T4" fmla="*/ 6955 w 117652"/>
                  <a:gd name="T5" fmla="*/ 923 h 55225"/>
                  <a:gd name="T6" fmla="*/ 223 w 117652"/>
                  <a:gd name="T7" fmla="*/ 5797 h 55225"/>
                  <a:gd name="T8" fmla="*/ 116916 w 117652"/>
                  <a:gd name="T9" fmla="*/ 42838 h 55225"/>
                  <a:gd name="T10" fmla="*/ 115654 w 117652"/>
                  <a:gd name="T11" fmla="*/ 37547 h 55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652" h="55225">
                    <a:moveTo>
                      <a:pt x="115654" y="37547"/>
                    </a:moveTo>
                    <a:cubicBezTo>
                      <a:pt x="99384" y="32394"/>
                      <a:pt x="81431" y="37129"/>
                      <a:pt x="64460" y="34483"/>
                    </a:cubicBezTo>
                    <a:cubicBezTo>
                      <a:pt x="40336" y="30445"/>
                      <a:pt x="25469" y="14709"/>
                      <a:pt x="6955" y="923"/>
                    </a:cubicBezTo>
                    <a:cubicBezTo>
                      <a:pt x="3309" y="-1722"/>
                      <a:pt x="-1039" y="1759"/>
                      <a:pt x="223" y="5797"/>
                    </a:cubicBezTo>
                    <a:cubicBezTo>
                      <a:pt x="11023" y="42699"/>
                      <a:pt x="87603" y="73195"/>
                      <a:pt x="116916" y="42838"/>
                    </a:cubicBezTo>
                    <a:cubicBezTo>
                      <a:pt x="118319" y="41306"/>
                      <a:pt x="117617" y="38243"/>
                      <a:pt x="115654" y="37547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06" name="Freeform: Shape 303">
                <a:extLst>
                  <a:ext uri="{FF2B5EF4-FFF2-40B4-BE49-F238E27FC236}">
                    <a16:creationId xmlns:a16="http://schemas.microsoft.com/office/drawing/2014/main" id="{4E6C80D3-A3DB-63CD-BCC4-E1DB4E75D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9579" y="2349818"/>
                <a:ext cx="31523" cy="70453"/>
              </a:xfrm>
              <a:custGeom>
                <a:avLst/>
                <a:gdLst>
                  <a:gd name="T0" fmla="*/ 25292 w 31523"/>
                  <a:gd name="T1" fmla="*/ 1013 h 70453"/>
                  <a:gd name="T2" fmla="*/ 19822 w 31523"/>
                  <a:gd name="T3" fmla="*/ 873 h 70453"/>
                  <a:gd name="T4" fmla="*/ 12949 w 31523"/>
                  <a:gd name="T5" fmla="*/ 26356 h 70453"/>
                  <a:gd name="T6" fmla="*/ 1448 w 31523"/>
                  <a:gd name="T7" fmla="*/ 59637 h 70453"/>
                  <a:gd name="T8" fmla="*/ 466 w 31523"/>
                  <a:gd name="T9" fmla="*/ 66182 h 70453"/>
                  <a:gd name="T10" fmla="*/ 1027 w 31523"/>
                  <a:gd name="T11" fmla="*/ 67435 h 70453"/>
                  <a:gd name="T12" fmla="*/ 1168 w 31523"/>
                  <a:gd name="T13" fmla="*/ 67575 h 70453"/>
                  <a:gd name="T14" fmla="*/ 8882 w 31523"/>
                  <a:gd name="T15" fmla="*/ 69942 h 70453"/>
                  <a:gd name="T16" fmla="*/ 29219 w 31523"/>
                  <a:gd name="T17" fmla="*/ 39028 h 70453"/>
                  <a:gd name="T18" fmla="*/ 25292 w 31523"/>
                  <a:gd name="T19" fmla="*/ 1013 h 704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523" h="70453">
                    <a:moveTo>
                      <a:pt x="25292" y="1013"/>
                    </a:moveTo>
                    <a:cubicBezTo>
                      <a:pt x="23889" y="-241"/>
                      <a:pt x="21224" y="-380"/>
                      <a:pt x="19822" y="873"/>
                    </a:cubicBezTo>
                    <a:cubicBezTo>
                      <a:pt x="12949" y="7140"/>
                      <a:pt x="13510" y="17583"/>
                      <a:pt x="12949" y="26356"/>
                    </a:cubicBezTo>
                    <a:cubicBezTo>
                      <a:pt x="12108" y="38332"/>
                      <a:pt x="9583" y="50447"/>
                      <a:pt x="1448" y="59637"/>
                    </a:cubicBezTo>
                    <a:cubicBezTo>
                      <a:pt x="-95" y="61308"/>
                      <a:pt x="-375" y="64093"/>
                      <a:pt x="466" y="66182"/>
                    </a:cubicBezTo>
                    <a:lnTo>
                      <a:pt x="1027" y="67435"/>
                    </a:lnTo>
                    <a:lnTo>
                      <a:pt x="1168" y="67575"/>
                    </a:lnTo>
                    <a:cubicBezTo>
                      <a:pt x="2991" y="69663"/>
                      <a:pt x="6077" y="71335"/>
                      <a:pt x="8882" y="69942"/>
                    </a:cubicBezTo>
                    <a:cubicBezTo>
                      <a:pt x="21505" y="63815"/>
                      <a:pt x="26414" y="52118"/>
                      <a:pt x="29219" y="39028"/>
                    </a:cubicBezTo>
                    <a:cubicBezTo>
                      <a:pt x="31463" y="28167"/>
                      <a:pt x="34408" y="9367"/>
                      <a:pt x="25292" y="1013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07" name="Freeform: Shape 304">
                <a:extLst>
                  <a:ext uri="{FF2B5EF4-FFF2-40B4-BE49-F238E27FC236}">
                    <a16:creationId xmlns:a16="http://schemas.microsoft.com/office/drawing/2014/main" id="{9DE3F51B-EEFC-5DE0-051A-B523A31FF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8700" y="1495269"/>
                <a:ext cx="1643065" cy="1664156"/>
              </a:xfrm>
              <a:custGeom>
                <a:avLst/>
                <a:gdLst>
                  <a:gd name="T0" fmla="*/ 1639486 w 1643065"/>
                  <a:gd name="T1" fmla="*/ 391854 h 1664156"/>
                  <a:gd name="T2" fmla="*/ 1408484 w 1643065"/>
                  <a:gd name="T3" fmla="*/ 427920 h 1664156"/>
                  <a:gd name="T4" fmla="*/ 1440603 w 1643065"/>
                  <a:gd name="T5" fmla="*/ 337546 h 1664156"/>
                  <a:gd name="T6" fmla="*/ 1444390 w 1643065"/>
                  <a:gd name="T7" fmla="*/ 320139 h 1664156"/>
                  <a:gd name="T8" fmla="*/ 1445933 w 1643065"/>
                  <a:gd name="T9" fmla="*/ 313177 h 1664156"/>
                  <a:gd name="T10" fmla="*/ 1442706 w 1643065"/>
                  <a:gd name="T11" fmla="*/ 185483 h 1664156"/>
                  <a:gd name="T12" fmla="*/ 1362059 w 1643065"/>
                  <a:gd name="T13" fmla="*/ 0 h 1664156"/>
                  <a:gd name="T14" fmla="*/ 1361919 w 1643065"/>
                  <a:gd name="T15" fmla="*/ 0 h 1664156"/>
                  <a:gd name="T16" fmla="*/ 1400770 w 1643065"/>
                  <a:gd name="T17" fmla="*/ 130339 h 1664156"/>
                  <a:gd name="T18" fmla="*/ 1431206 w 1643065"/>
                  <a:gd name="T19" fmla="*/ 206928 h 1664156"/>
                  <a:gd name="T20" fmla="*/ 1435133 w 1643065"/>
                  <a:gd name="T21" fmla="*/ 285466 h 1664156"/>
                  <a:gd name="T22" fmla="*/ 1430224 w 1643065"/>
                  <a:gd name="T23" fmla="*/ 289782 h 1664156"/>
                  <a:gd name="T24" fmla="*/ 1380012 w 1643065"/>
                  <a:gd name="T25" fmla="*/ 231715 h 1664156"/>
                  <a:gd name="T26" fmla="*/ 1374542 w 1643065"/>
                  <a:gd name="T27" fmla="*/ 235614 h 1664156"/>
                  <a:gd name="T28" fmla="*/ 1408905 w 1643065"/>
                  <a:gd name="T29" fmla="*/ 284630 h 1664156"/>
                  <a:gd name="T30" fmla="*/ 1424894 w 1643065"/>
                  <a:gd name="T31" fmla="*/ 321114 h 1664156"/>
                  <a:gd name="T32" fmla="*/ 1425315 w 1643065"/>
                  <a:gd name="T33" fmla="*/ 323621 h 1664156"/>
                  <a:gd name="T34" fmla="*/ 1348595 w 1643065"/>
                  <a:gd name="T35" fmla="*/ 535840 h 1664156"/>
                  <a:gd name="T36" fmla="*/ 1178464 w 1643065"/>
                  <a:gd name="T37" fmla="*/ 712411 h 1664156"/>
                  <a:gd name="T38" fmla="*/ 1073834 w 1643065"/>
                  <a:gd name="T39" fmla="*/ 914604 h 1664156"/>
                  <a:gd name="T40" fmla="*/ 867096 w 1643065"/>
                  <a:gd name="T41" fmla="*/ 1140470 h 1664156"/>
                  <a:gd name="T42" fmla="*/ 423607 w 1643065"/>
                  <a:gd name="T43" fmla="*/ 1489992 h 1664156"/>
                  <a:gd name="T44" fmla="*/ 248708 w 1643065"/>
                  <a:gd name="T45" fmla="*/ 1567833 h 1664156"/>
                  <a:gd name="T46" fmla="*/ 6907 w 1643065"/>
                  <a:gd name="T47" fmla="*/ 1634396 h 1664156"/>
                  <a:gd name="T48" fmla="*/ 1858 w 1643065"/>
                  <a:gd name="T49" fmla="*/ 1642472 h 1664156"/>
                  <a:gd name="T50" fmla="*/ 356565 w 1643065"/>
                  <a:gd name="T51" fmla="*/ 1532046 h 1664156"/>
                  <a:gd name="T52" fmla="*/ 489668 w 1643065"/>
                  <a:gd name="T53" fmla="*/ 1489435 h 1664156"/>
                  <a:gd name="T54" fmla="*/ 605098 w 1643065"/>
                  <a:gd name="T55" fmla="*/ 1421341 h 1664156"/>
                  <a:gd name="T56" fmla="*/ 824318 w 1643065"/>
                  <a:gd name="T57" fmla="*/ 1218869 h 1664156"/>
                  <a:gd name="T58" fmla="*/ 1046203 w 1643065"/>
                  <a:gd name="T59" fmla="*/ 995927 h 1664156"/>
                  <a:gd name="T60" fmla="*/ 1180709 w 1643065"/>
                  <a:gd name="T61" fmla="*/ 739287 h 1664156"/>
                  <a:gd name="T62" fmla="*/ 1358273 w 1643065"/>
                  <a:gd name="T63" fmla="*/ 559234 h 1664156"/>
                  <a:gd name="T64" fmla="*/ 1393757 w 1643065"/>
                  <a:gd name="T65" fmla="*/ 469974 h 1664156"/>
                  <a:gd name="T66" fmla="*/ 1395581 w 1643065"/>
                  <a:gd name="T67" fmla="*/ 468582 h 1664156"/>
                  <a:gd name="T68" fmla="*/ 1636400 w 1643065"/>
                  <a:gd name="T69" fmla="*/ 403830 h 1664156"/>
                  <a:gd name="T70" fmla="*/ 1639486 w 1643065"/>
                  <a:gd name="T71" fmla="*/ 391854 h 1664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43065" h="1664156">
                    <a:moveTo>
                      <a:pt x="1639486" y="391854"/>
                    </a:moveTo>
                    <a:cubicBezTo>
                      <a:pt x="1599793" y="368738"/>
                      <a:pt x="1459818" y="381549"/>
                      <a:pt x="1408484" y="427920"/>
                    </a:cubicBezTo>
                    <a:cubicBezTo>
                      <a:pt x="1420406" y="397285"/>
                      <a:pt x="1432748" y="368460"/>
                      <a:pt x="1440603" y="337546"/>
                    </a:cubicBezTo>
                    <a:cubicBezTo>
                      <a:pt x="1444951" y="333229"/>
                      <a:pt x="1445652" y="326963"/>
                      <a:pt x="1444390" y="320139"/>
                    </a:cubicBezTo>
                    <a:cubicBezTo>
                      <a:pt x="1444811" y="317772"/>
                      <a:pt x="1445512" y="315544"/>
                      <a:pt x="1445933" y="313177"/>
                    </a:cubicBezTo>
                    <a:cubicBezTo>
                      <a:pt x="1472581" y="277807"/>
                      <a:pt x="1456732" y="223499"/>
                      <a:pt x="1442706" y="185483"/>
                    </a:cubicBezTo>
                    <a:cubicBezTo>
                      <a:pt x="1419424" y="122263"/>
                      <a:pt x="1385061" y="63777"/>
                      <a:pt x="1362059" y="0"/>
                    </a:cubicBezTo>
                    <a:lnTo>
                      <a:pt x="1361919" y="0"/>
                    </a:lnTo>
                    <a:cubicBezTo>
                      <a:pt x="1354205" y="45396"/>
                      <a:pt x="1382116" y="90653"/>
                      <a:pt x="1400770" y="130339"/>
                    </a:cubicBezTo>
                    <a:cubicBezTo>
                      <a:pt x="1412552" y="155266"/>
                      <a:pt x="1422370" y="180888"/>
                      <a:pt x="1431206" y="206928"/>
                    </a:cubicBezTo>
                    <a:cubicBezTo>
                      <a:pt x="1441023" y="235474"/>
                      <a:pt x="1438779" y="259565"/>
                      <a:pt x="1435133" y="285466"/>
                    </a:cubicBezTo>
                    <a:cubicBezTo>
                      <a:pt x="1432889" y="286023"/>
                      <a:pt x="1431206" y="287555"/>
                      <a:pt x="1430224" y="289782"/>
                    </a:cubicBezTo>
                    <a:cubicBezTo>
                      <a:pt x="1415497" y="268755"/>
                      <a:pt x="1394739" y="252881"/>
                      <a:pt x="1380012" y="231715"/>
                    </a:cubicBezTo>
                    <a:cubicBezTo>
                      <a:pt x="1377488" y="228094"/>
                      <a:pt x="1372298" y="231993"/>
                      <a:pt x="1374542" y="235614"/>
                    </a:cubicBezTo>
                    <a:cubicBezTo>
                      <a:pt x="1384641" y="252742"/>
                      <a:pt x="1397684" y="268199"/>
                      <a:pt x="1408905" y="284630"/>
                    </a:cubicBezTo>
                    <a:cubicBezTo>
                      <a:pt x="1416339" y="295631"/>
                      <a:pt x="1421808" y="308303"/>
                      <a:pt x="1424894" y="321114"/>
                    </a:cubicBezTo>
                    <a:lnTo>
                      <a:pt x="1425315" y="323621"/>
                    </a:lnTo>
                    <a:cubicBezTo>
                      <a:pt x="1413113" y="394917"/>
                      <a:pt x="1376646" y="471924"/>
                      <a:pt x="1348595" y="535840"/>
                    </a:cubicBezTo>
                    <a:cubicBezTo>
                      <a:pt x="1313952" y="614517"/>
                      <a:pt x="1238354" y="655318"/>
                      <a:pt x="1178464" y="712411"/>
                    </a:cubicBezTo>
                    <a:cubicBezTo>
                      <a:pt x="1121100" y="767137"/>
                      <a:pt x="1104830" y="844700"/>
                      <a:pt x="1073834" y="914604"/>
                    </a:cubicBezTo>
                    <a:cubicBezTo>
                      <a:pt x="1032318" y="1008460"/>
                      <a:pt x="933297" y="1064857"/>
                      <a:pt x="867096" y="1140470"/>
                    </a:cubicBezTo>
                    <a:cubicBezTo>
                      <a:pt x="740445" y="1285153"/>
                      <a:pt x="618422" y="1436380"/>
                      <a:pt x="423607" y="1489992"/>
                    </a:cubicBezTo>
                    <a:cubicBezTo>
                      <a:pt x="357126" y="1508373"/>
                      <a:pt x="306213" y="1530096"/>
                      <a:pt x="248708" y="1567833"/>
                    </a:cubicBezTo>
                    <a:cubicBezTo>
                      <a:pt x="177739" y="1614343"/>
                      <a:pt x="93865" y="1681045"/>
                      <a:pt x="6907" y="1634396"/>
                    </a:cubicBezTo>
                    <a:cubicBezTo>
                      <a:pt x="2138" y="1631889"/>
                      <a:pt x="-2771" y="1639687"/>
                      <a:pt x="1858" y="1642472"/>
                    </a:cubicBezTo>
                    <a:cubicBezTo>
                      <a:pt x="122758" y="1718364"/>
                      <a:pt x="251092" y="1573961"/>
                      <a:pt x="356565" y="1532046"/>
                    </a:cubicBezTo>
                    <a:cubicBezTo>
                      <a:pt x="399623" y="1514918"/>
                      <a:pt x="446048" y="1505449"/>
                      <a:pt x="489668" y="1489435"/>
                    </a:cubicBezTo>
                    <a:cubicBezTo>
                      <a:pt x="532306" y="1473699"/>
                      <a:pt x="568351" y="1447102"/>
                      <a:pt x="605098" y="1421341"/>
                    </a:cubicBezTo>
                    <a:cubicBezTo>
                      <a:pt x="688130" y="1363273"/>
                      <a:pt x="760642" y="1297268"/>
                      <a:pt x="824318" y="1218869"/>
                    </a:cubicBezTo>
                    <a:cubicBezTo>
                      <a:pt x="891922" y="1135597"/>
                      <a:pt x="971026" y="1071123"/>
                      <a:pt x="1046203" y="995927"/>
                    </a:cubicBezTo>
                    <a:cubicBezTo>
                      <a:pt x="1116191" y="926023"/>
                      <a:pt x="1119417" y="815318"/>
                      <a:pt x="1180709" y="739287"/>
                    </a:cubicBezTo>
                    <a:cubicBezTo>
                      <a:pt x="1235549" y="671193"/>
                      <a:pt x="1314092" y="637494"/>
                      <a:pt x="1358273" y="559234"/>
                    </a:cubicBezTo>
                    <a:cubicBezTo>
                      <a:pt x="1373981" y="531384"/>
                      <a:pt x="1383659" y="500470"/>
                      <a:pt x="1393757" y="469974"/>
                    </a:cubicBezTo>
                    <a:lnTo>
                      <a:pt x="1395581" y="468582"/>
                    </a:lnTo>
                    <a:cubicBezTo>
                      <a:pt x="1435974" y="397981"/>
                      <a:pt x="1565711" y="395614"/>
                      <a:pt x="1636400" y="403830"/>
                    </a:cubicBezTo>
                    <a:cubicBezTo>
                      <a:pt x="1643553" y="404804"/>
                      <a:pt x="1645517" y="395474"/>
                      <a:pt x="1639486" y="391854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08" name="Freeform: Shape 305">
                <a:extLst>
                  <a:ext uri="{FF2B5EF4-FFF2-40B4-BE49-F238E27FC236}">
                    <a16:creationId xmlns:a16="http://schemas.microsoft.com/office/drawing/2014/main" id="{73AA231A-6DE4-BB1E-4228-C40B32FF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3835" y="2004651"/>
                <a:ext cx="91687" cy="370339"/>
              </a:xfrm>
              <a:custGeom>
                <a:avLst/>
                <a:gdLst>
                  <a:gd name="T0" fmla="*/ 90886 w 91687"/>
                  <a:gd name="T1" fmla="*/ 361636 h 370339"/>
                  <a:gd name="T2" fmla="*/ 62554 w 91687"/>
                  <a:gd name="T3" fmla="*/ 163760 h 370339"/>
                  <a:gd name="T4" fmla="*/ 1683 w 91687"/>
                  <a:gd name="T5" fmla="*/ 0 h 370339"/>
                  <a:gd name="T6" fmla="*/ 0 w 91687"/>
                  <a:gd name="T7" fmla="*/ 696 h 370339"/>
                  <a:gd name="T8" fmla="*/ 26087 w 91687"/>
                  <a:gd name="T9" fmla="*/ 83551 h 370339"/>
                  <a:gd name="T10" fmla="*/ 45022 w 91687"/>
                  <a:gd name="T11" fmla="*/ 240209 h 370339"/>
                  <a:gd name="T12" fmla="*/ 83031 w 91687"/>
                  <a:gd name="T13" fmla="*/ 368877 h 370339"/>
                  <a:gd name="T14" fmla="*/ 90886 w 91687"/>
                  <a:gd name="T15" fmla="*/ 361636 h 3703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687" h="370339">
                    <a:moveTo>
                      <a:pt x="90886" y="361636"/>
                    </a:moveTo>
                    <a:cubicBezTo>
                      <a:pt x="52315" y="293264"/>
                      <a:pt x="67323" y="236449"/>
                      <a:pt x="62554" y="163760"/>
                    </a:cubicBezTo>
                    <a:cubicBezTo>
                      <a:pt x="58907" y="108059"/>
                      <a:pt x="27770" y="48459"/>
                      <a:pt x="1683" y="0"/>
                    </a:cubicBezTo>
                    <a:lnTo>
                      <a:pt x="0" y="696"/>
                    </a:lnTo>
                    <a:cubicBezTo>
                      <a:pt x="3646" y="30357"/>
                      <a:pt x="14586" y="55840"/>
                      <a:pt x="26087" y="83551"/>
                    </a:cubicBezTo>
                    <a:cubicBezTo>
                      <a:pt x="47827" y="136188"/>
                      <a:pt x="50211" y="184369"/>
                      <a:pt x="45022" y="240209"/>
                    </a:cubicBezTo>
                    <a:cubicBezTo>
                      <a:pt x="40534" y="289365"/>
                      <a:pt x="44040" y="335178"/>
                      <a:pt x="83031" y="368877"/>
                    </a:cubicBezTo>
                    <a:cubicBezTo>
                      <a:pt x="88081" y="373333"/>
                      <a:pt x="93831" y="366649"/>
                      <a:pt x="90886" y="361636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09" name="Freeform: Shape 306">
                <a:extLst>
                  <a:ext uri="{FF2B5EF4-FFF2-40B4-BE49-F238E27FC236}">
                    <a16:creationId xmlns:a16="http://schemas.microsoft.com/office/drawing/2014/main" id="{503CE6B2-C2B5-16EA-337A-F443033FB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7709" y="2224266"/>
                <a:ext cx="277962" cy="124154"/>
              </a:xfrm>
              <a:custGeom>
                <a:avLst/>
                <a:gdLst>
                  <a:gd name="T0" fmla="*/ 273569 w 277962"/>
                  <a:gd name="T1" fmla="*/ 101917 h 124154"/>
                  <a:gd name="T2" fmla="*/ 98810 w 277962"/>
                  <a:gd name="T3" fmla="*/ 68636 h 124154"/>
                  <a:gd name="T4" fmla="*/ 1473 w 277962"/>
                  <a:gd name="T5" fmla="*/ 821 h 124154"/>
                  <a:gd name="T6" fmla="*/ 1473 w 277962"/>
                  <a:gd name="T7" fmla="*/ 4302 h 124154"/>
                  <a:gd name="T8" fmla="*/ 132472 w 277962"/>
                  <a:gd name="T9" fmla="*/ 110412 h 124154"/>
                  <a:gd name="T10" fmla="*/ 273289 w 277962"/>
                  <a:gd name="T11" fmla="*/ 115703 h 124154"/>
                  <a:gd name="T12" fmla="*/ 273569 w 277962"/>
                  <a:gd name="T13" fmla="*/ 101917 h 1241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7962" h="124154">
                    <a:moveTo>
                      <a:pt x="273569" y="101917"/>
                    </a:moveTo>
                    <a:cubicBezTo>
                      <a:pt x="214942" y="81308"/>
                      <a:pt x="153651" y="112083"/>
                      <a:pt x="98810" y="68636"/>
                    </a:cubicBezTo>
                    <a:cubicBezTo>
                      <a:pt x="63747" y="40925"/>
                      <a:pt x="54630" y="-6838"/>
                      <a:pt x="1473" y="821"/>
                    </a:cubicBezTo>
                    <a:cubicBezTo>
                      <a:pt x="-491" y="1099"/>
                      <a:pt x="-491" y="3884"/>
                      <a:pt x="1473" y="4302"/>
                    </a:cubicBezTo>
                    <a:cubicBezTo>
                      <a:pt x="65430" y="17809"/>
                      <a:pt x="73705" y="87435"/>
                      <a:pt x="132472" y="110412"/>
                    </a:cubicBezTo>
                    <a:cubicBezTo>
                      <a:pt x="169499" y="124894"/>
                      <a:pt x="235700" y="129907"/>
                      <a:pt x="273289" y="115703"/>
                    </a:cubicBezTo>
                    <a:cubicBezTo>
                      <a:pt x="279039" y="113614"/>
                      <a:pt x="279881" y="104145"/>
                      <a:pt x="273569" y="101917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10" name="Freeform: Shape 307">
                <a:extLst>
                  <a:ext uri="{FF2B5EF4-FFF2-40B4-BE49-F238E27FC236}">
                    <a16:creationId xmlns:a16="http://schemas.microsoft.com/office/drawing/2014/main" id="{8F7CFC1E-9A2F-917E-8719-8D1C60E32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5892" y="2378950"/>
                <a:ext cx="219141" cy="176297"/>
              </a:xfrm>
              <a:custGeom>
                <a:avLst/>
                <a:gdLst>
                  <a:gd name="T0" fmla="*/ 217456 w 219141"/>
                  <a:gd name="T1" fmla="*/ 170732 h 176297"/>
                  <a:gd name="T2" fmla="*/ 138212 w 219141"/>
                  <a:gd name="T3" fmla="*/ 138147 h 176297"/>
                  <a:gd name="T4" fmla="*/ 94312 w 219141"/>
                  <a:gd name="T5" fmla="*/ 95954 h 176297"/>
                  <a:gd name="T6" fmla="*/ 30355 w 219141"/>
                  <a:gd name="T7" fmla="*/ 79243 h 176297"/>
                  <a:gd name="T8" fmla="*/ 20958 w 219141"/>
                  <a:gd name="T9" fmla="*/ 2933 h 176297"/>
                  <a:gd name="T10" fmla="*/ 16610 w 219141"/>
                  <a:gd name="T11" fmla="*/ 984 h 176297"/>
                  <a:gd name="T12" fmla="*/ 6932 w 219141"/>
                  <a:gd name="T13" fmla="*/ 38721 h 176297"/>
                  <a:gd name="T14" fmla="*/ 761 w 219141"/>
                  <a:gd name="T15" fmla="*/ 92751 h 176297"/>
                  <a:gd name="T16" fmla="*/ 14927 w 219141"/>
                  <a:gd name="T17" fmla="*/ 104169 h 176297"/>
                  <a:gd name="T18" fmla="*/ 22641 w 219141"/>
                  <a:gd name="T19" fmla="*/ 95954 h 176297"/>
                  <a:gd name="T20" fmla="*/ 217456 w 219141"/>
                  <a:gd name="T21" fmla="*/ 174352 h 176297"/>
                  <a:gd name="T22" fmla="*/ 217456 w 219141"/>
                  <a:gd name="T23" fmla="*/ 170732 h 1762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9141" h="176297">
                    <a:moveTo>
                      <a:pt x="217456" y="170732"/>
                    </a:moveTo>
                    <a:cubicBezTo>
                      <a:pt x="186881" y="163908"/>
                      <a:pt x="162897" y="158756"/>
                      <a:pt x="138212" y="138147"/>
                    </a:cubicBezTo>
                    <a:cubicBezTo>
                      <a:pt x="122363" y="124918"/>
                      <a:pt x="112124" y="106815"/>
                      <a:pt x="94312" y="95954"/>
                    </a:cubicBezTo>
                    <a:cubicBezTo>
                      <a:pt x="73273" y="83282"/>
                      <a:pt x="50832" y="74091"/>
                      <a:pt x="30355" y="79243"/>
                    </a:cubicBezTo>
                    <a:cubicBezTo>
                      <a:pt x="34703" y="55431"/>
                      <a:pt x="19836" y="27302"/>
                      <a:pt x="20958" y="2933"/>
                    </a:cubicBezTo>
                    <a:cubicBezTo>
                      <a:pt x="21098" y="705"/>
                      <a:pt x="18153" y="-1244"/>
                      <a:pt x="16610" y="984"/>
                    </a:cubicBezTo>
                    <a:cubicBezTo>
                      <a:pt x="8335" y="13099"/>
                      <a:pt x="6652" y="24239"/>
                      <a:pt x="6932" y="38721"/>
                    </a:cubicBezTo>
                    <a:cubicBezTo>
                      <a:pt x="7213" y="58773"/>
                      <a:pt x="9036" y="73812"/>
                      <a:pt x="761" y="92751"/>
                    </a:cubicBezTo>
                    <a:cubicBezTo>
                      <a:pt x="-2885" y="101106"/>
                      <a:pt x="7353" y="110018"/>
                      <a:pt x="14927" y="104169"/>
                    </a:cubicBezTo>
                    <a:cubicBezTo>
                      <a:pt x="18293" y="101663"/>
                      <a:pt x="20537" y="98878"/>
                      <a:pt x="22641" y="95954"/>
                    </a:cubicBezTo>
                    <a:cubicBezTo>
                      <a:pt x="99221" y="91358"/>
                      <a:pt x="141438" y="191341"/>
                      <a:pt x="217456" y="174352"/>
                    </a:cubicBezTo>
                    <a:cubicBezTo>
                      <a:pt x="219560" y="174074"/>
                      <a:pt x="219841" y="171149"/>
                      <a:pt x="217456" y="17073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11" name="Freeform: Shape 308">
                <a:extLst>
                  <a:ext uri="{FF2B5EF4-FFF2-40B4-BE49-F238E27FC236}">
                    <a16:creationId xmlns:a16="http://schemas.microsoft.com/office/drawing/2014/main" id="{776982E8-825E-08CD-A2CF-B8DF0EAB5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4799" y="2382974"/>
                <a:ext cx="1079303" cy="910133"/>
              </a:xfrm>
              <a:custGeom>
                <a:avLst/>
                <a:gdLst>
                  <a:gd name="T0" fmla="*/ 1069919 w 1079303"/>
                  <a:gd name="T1" fmla="*/ 404688 h 910133"/>
                  <a:gd name="T2" fmla="*/ 699784 w 1079303"/>
                  <a:gd name="T3" fmla="*/ 297464 h 910133"/>
                  <a:gd name="T4" fmla="*/ 573553 w 1079303"/>
                  <a:gd name="T5" fmla="*/ 177569 h 910133"/>
                  <a:gd name="T6" fmla="*/ 492906 w 1079303"/>
                  <a:gd name="T7" fmla="*/ 52242 h 910133"/>
                  <a:gd name="T8" fmla="*/ 285468 w 1079303"/>
                  <a:gd name="T9" fmla="*/ 12416 h 910133"/>
                  <a:gd name="T10" fmla="*/ 123753 w 1079303"/>
                  <a:gd name="T11" fmla="*/ 55027 h 910133"/>
                  <a:gd name="T12" fmla="*/ 2291 w 1079303"/>
                  <a:gd name="T13" fmla="*/ 100284 h 910133"/>
                  <a:gd name="T14" fmla="*/ 8743 w 1079303"/>
                  <a:gd name="T15" fmla="*/ 109336 h 910133"/>
                  <a:gd name="T16" fmla="*/ 180416 w 1079303"/>
                  <a:gd name="T17" fmla="*/ 61433 h 910133"/>
                  <a:gd name="T18" fmla="*/ 332453 w 1079303"/>
                  <a:gd name="T19" fmla="*/ 25506 h 910133"/>
                  <a:gd name="T20" fmla="*/ 579865 w 1079303"/>
                  <a:gd name="T21" fmla="*/ 212660 h 910133"/>
                  <a:gd name="T22" fmla="*/ 816617 w 1079303"/>
                  <a:gd name="T23" fmla="*/ 382129 h 910133"/>
                  <a:gd name="T24" fmla="*/ 1002176 w 1079303"/>
                  <a:gd name="T25" fmla="*/ 435045 h 910133"/>
                  <a:gd name="T26" fmla="*/ 1002036 w 1079303"/>
                  <a:gd name="T27" fmla="*/ 435184 h 910133"/>
                  <a:gd name="T28" fmla="*/ 1016482 w 1079303"/>
                  <a:gd name="T29" fmla="*/ 498961 h 910133"/>
                  <a:gd name="T30" fmla="*/ 1032752 w 1079303"/>
                  <a:gd name="T31" fmla="*/ 668709 h 910133"/>
                  <a:gd name="T32" fmla="*/ 829240 w 1079303"/>
                  <a:gd name="T33" fmla="*/ 902095 h 910133"/>
                  <a:gd name="T34" fmla="*/ 832185 w 1079303"/>
                  <a:gd name="T35" fmla="*/ 909893 h 910133"/>
                  <a:gd name="T36" fmla="*/ 1038362 w 1079303"/>
                  <a:gd name="T37" fmla="*/ 725106 h 910133"/>
                  <a:gd name="T38" fmla="*/ 1007926 w 1079303"/>
                  <a:gd name="T39" fmla="*/ 434627 h 910133"/>
                  <a:gd name="T40" fmla="*/ 1074828 w 1079303"/>
                  <a:gd name="T41" fmla="*/ 417917 h 910133"/>
                  <a:gd name="T42" fmla="*/ 1069919 w 1079303"/>
                  <a:gd name="T43" fmla="*/ 404688 h 9101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79303" h="910133">
                    <a:moveTo>
                      <a:pt x="1069919" y="404688"/>
                    </a:moveTo>
                    <a:cubicBezTo>
                      <a:pt x="946214" y="448413"/>
                      <a:pt x="801890" y="363330"/>
                      <a:pt x="699784" y="297464"/>
                    </a:cubicBezTo>
                    <a:cubicBezTo>
                      <a:pt x="650694" y="265854"/>
                      <a:pt x="607075" y="225193"/>
                      <a:pt x="573553" y="177569"/>
                    </a:cubicBezTo>
                    <a:cubicBezTo>
                      <a:pt x="544801" y="136629"/>
                      <a:pt x="525866" y="90537"/>
                      <a:pt x="492906" y="52242"/>
                    </a:cubicBezTo>
                    <a:cubicBezTo>
                      <a:pt x="440591" y="-8750"/>
                      <a:pt x="357419" y="-7914"/>
                      <a:pt x="285468" y="12416"/>
                    </a:cubicBezTo>
                    <a:cubicBezTo>
                      <a:pt x="231329" y="27873"/>
                      <a:pt x="179435" y="45001"/>
                      <a:pt x="123753" y="55027"/>
                    </a:cubicBezTo>
                    <a:cubicBezTo>
                      <a:pt x="79853" y="62825"/>
                      <a:pt x="38197" y="72991"/>
                      <a:pt x="2291" y="100284"/>
                    </a:cubicBezTo>
                    <a:cubicBezTo>
                      <a:pt x="-3459" y="104740"/>
                      <a:pt x="2712" y="112956"/>
                      <a:pt x="8743" y="109336"/>
                    </a:cubicBezTo>
                    <a:cubicBezTo>
                      <a:pt x="61339" y="78143"/>
                      <a:pt x="121368" y="72852"/>
                      <a:pt x="180416" y="61433"/>
                    </a:cubicBezTo>
                    <a:cubicBezTo>
                      <a:pt x="231610" y="51685"/>
                      <a:pt x="280839" y="34279"/>
                      <a:pt x="332453" y="25506"/>
                    </a:cubicBezTo>
                    <a:cubicBezTo>
                      <a:pt x="478039" y="859"/>
                      <a:pt x="507773" y="122565"/>
                      <a:pt x="579865" y="212660"/>
                    </a:cubicBezTo>
                    <a:cubicBezTo>
                      <a:pt x="641437" y="289666"/>
                      <a:pt x="728676" y="340354"/>
                      <a:pt x="816617" y="382129"/>
                    </a:cubicBezTo>
                    <a:cubicBezTo>
                      <a:pt x="873561" y="409144"/>
                      <a:pt x="938500" y="436716"/>
                      <a:pt x="1002176" y="435045"/>
                    </a:cubicBezTo>
                    <a:lnTo>
                      <a:pt x="1002036" y="435184"/>
                    </a:lnTo>
                    <a:cubicBezTo>
                      <a:pt x="997968" y="458718"/>
                      <a:pt x="1008066" y="476821"/>
                      <a:pt x="1016482" y="498961"/>
                    </a:cubicBezTo>
                    <a:cubicBezTo>
                      <a:pt x="1036258" y="551181"/>
                      <a:pt x="1039484" y="613983"/>
                      <a:pt x="1032752" y="668709"/>
                    </a:cubicBezTo>
                    <a:cubicBezTo>
                      <a:pt x="1019287" y="777186"/>
                      <a:pt x="928120" y="864357"/>
                      <a:pt x="829240" y="902095"/>
                    </a:cubicBezTo>
                    <a:cubicBezTo>
                      <a:pt x="824051" y="904044"/>
                      <a:pt x="827136" y="911564"/>
                      <a:pt x="832185" y="909893"/>
                    </a:cubicBezTo>
                    <a:cubicBezTo>
                      <a:pt x="915778" y="882460"/>
                      <a:pt x="1005261" y="807543"/>
                      <a:pt x="1038362" y="725106"/>
                    </a:cubicBezTo>
                    <a:cubicBezTo>
                      <a:pt x="1078054" y="626098"/>
                      <a:pt x="1035136" y="529179"/>
                      <a:pt x="1007926" y="434627"/>
                    </a:cubicBezTo>
                    <a:cubicBezTo>
                      <a:pt x="1030507" y="433374"/>
                      <a:pt x="1052949" y="428222"/>
                      <a:pt x="1074828" y="417917"/>
                    </a:cubicBezTo>
                    <a:cubicBezTo>
                      <a:pt x="1083243" y="414157"/>
                      <a:pt x="1078756" y="401485"/>
                      <a:pt x="1069919" y="404688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12" name="Freeform: Shape 309">
                <a:extLst>
                  <a:ext uri="{FF2B5EF4-FFF2-40B4-BE49-F238E27FC236}">
                    <a16:creationId xmlns:a16="http://schemas.microsoft.com/office/drawing/2014/main" id="{24AE3173-3430-F490-2E14-A0BA84D8A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4485" y="3233825"/>
                <a:ext cx="57571" cy="18904"/>
              </a:xfrm>
              <a:custGeom>
                <a:avLst/>
                <a:gdLst>
                  <a:gd name="T0" fmla="*/ 55962 w 57571"/>
                  <a:gd name="T1" fmla="*/ 10862 h 18904"/>
                  <a:gd name="T2" fmla="*/ 982 w 57571"/>
                  <a:gd name="T3" fmla="*/ 0 h 18904"/>
                  <a:gd name="T4" fmla="*/ 0 w 57571"/>
                  <a:gd name="T5" fmla="*/ 696 h 18904"/>
                  <a:gd name="T6" fmla="*/ 56383 w 57571"/>
                  <a:gd name="T7" fmla="*/ 14621 h 18904"/>
                  <a:gd name="T8" fmla="*/ 55962 w 57571"/>
                  <a:gd name="T9" fmla="*/ 10862 h 189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571" h="18904">
                    <a:moveTo>
                      <a:pt x="55962" y="10862"/>
                    </a:moveTo>
                    <a:cubicBezTo>
                      <a:pt x="37028" y="6963"/>
                      <a:pt x="18514" y="9469"/>
                      <a:pt x="982" y="0"/>
                    </a:cubicBezTo>
                    <a:lnTo>
                      <a:pt x="0" y="696"/>
                    </a:lnTo>
                    <a:cubicBezTo>
                      <a:pt x="5751" y="25761"/>
                      <a:pt x="37589" y="19077"/>
                      <a:pt x="56383" y="14621"/>
                    </a:cubicBezTo>
                    <a:cubicBezTo>
                      <a:pt x="58347" y="14064"/>
                      <a:pt x="57645" y="11140"/>
                      <a:pt x="55962" y="1086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13" name="Freeform: Shape 310">
                <a:extLst>
                  <a:ext uri="{FF2B5EF4-FFF2-40B4-BE49-F238E27FC236}">
                    <a16:creationId xmlns:a16="http://schemas.microsoft.com/office/drawing/2014/main" id="{718580B3-1607-B8E4-22EA-E3841B38D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861" y="2456398"/>
                <a:ext cx="993445" cy="486196"/>
              </a:xfrm>
              <a:custGeom>
                <a:avLst/>
                <a:gdLst>
                  <a:gd name="T0" fmla="*/ 975026 w 993445"/>
                  <a:gd name="T1" fmla="*/ 459515 h 486196"/>
                  <a:gd name="T2" fmla="*/ 929162 w 993445"/>
                  <a:gd name="T3" fmla="*/ 432221 h 486196"/>
                  <a:gd name="T4" fmla="*/ 903916 w 993445"/>
                  <a:gd name="T5" fmla="*/ 415094 h 486196"/>
                  <a:gd name="T6" fmla="*/ 859595 w 993445"/>
                  <a:gd name="T7" fmla="*/ 384737 h 486196"/>
                  <a:gd name="T8" fmla="*/ 845569 w 993445"/>
                  <a:gd name="T9" fmla="*/ 361203 h 486196"/>
                  <a:gd name="T10" fmla="*/ 806578 w 993445"/>
                  <a:gd name="T11" fmla="*/ 342265 h 486196"/>
                  <a:gd name="T12" fmla="*/ 800688 w 993445"/>
                  <a:gd name="T13" fmla="*/ 331543 h 486196"/>
                  <a:gd name="T14" fmla="*/ 769130 w 993445"/>
                  <a:gd name="T15" fmla="*/ 317060 h 486196"/>
                  <a:gd name="T16" fmla="*/ 739957 w 993445"/>
                  <a:gd name="T17" fmla="*/ 299932 h 486196"/>
                  <a:gd name="T18" fmla="*/ 718638 w 993445"/>
                  <a:gd name="T19" fmla="*/ 280298 h 486196"/>
                  <a:gd name="T20" fmla="*/ 701667 w 993445"/>
                  <a:gd name="T21" fmla="*/ 267069 h 486196"/>
                  <a:gd name="T22" fmla="*/ 694654 w 993445"/>
                  <a:gd name="T23" fmla="*/ 262752 h 486196"/>
                  <a:gd name="T24" fmla="*/ 670811 w 993445"/>
                  <a:gd name="T25" fmla="*/ 248688 h 486196"/>
                  <a:gd name="T26" fmla="*/ 660852 w 993445"/>
                  <a:gd name="T27" fmla="*/ 238940 h 486196"/>
                  <a:gd name="T28" fmla="*/ 618075 w 993445"/>
                  <a:gd name="T29" fmla="*/ 218470 h 486196"/>
                  <a:gd name="T30" fmla="*/ 625228 w 993445"/>
                  <a:gd name="T31" fmla="*/ 202735 h 486196"/>
                  <a:gd name="T32" fmla="*/ 577260 w 993445"/>
                  <a:gd name="T33" fmla="*/ 193127 h 486196"/>
                  <a:gd name="T34" fmla="*/ 583571 w 993445"/>
                  <a:gd name="T35" fmla="*/ 188392 h 486196"/>
                  <a:gd name="T36" fmla="*/ 531957 w 993445"/>
                  <a:gd name="T37" fmla="*/ 175163 h 486196"/>
                  <a:gd name="T38" fmla="*/ 523261 w 993445"/>
                  <a:gd name="T39" fmla="*/ 172657 h 486196"/>
                  <a:gd name="T40" fmla="*/ 528030 w 993445"/>
                  <a:gd name="T41" fmla="*/ 160402 h 486196"/>
                  <a:gd name="T42" fmla="*/ 481605 w 993445"/>
                  <a:gd name="T43" fmla="*/ 139375 h 486196"/>
                  <a:gd name="T44" fmla="*/ 456079 w 993445"/>
                  <a:gd name="T45" fmla="*/ 126147 h 486196"/>
                  <a:gd name="T46" fmla="*/ 415825 w 993445"/>
                  <a:gd name="T47" fmla="*/ 113753 h 486196"/>
                  <a:gd name="T48" fmla="*/ 394226 w 993445"/>
                  <a:gd name="T49" fmla="*/ 99549 h 486196"/>
                  <a:gd name="T50" fmla="*/ 345417 w 993445"/>
                  <a:gd name="T51" fmla="*/ 73927 h 486196"/>
                  <a:gd name="T52" fmla="*/ 345136 w 993445"/>
                  <a:gd name="T53" fmla="*/ 62926 h 486196"/>
                  <a:gd name="T54" fmla="*/ 336861 w 993445"/>
                  <a:gd name="T55" fmla="*/ 56242 h 486196"/>
                  <a:gd name="T56" fmla="*/ 299553 w 993445"/>
                  <a:gd name="T57" fmla="*/ 51229 h 486196"/>
                  <a:gd name="T58" fmla="*/ 299132 w 993445"/>
                  <a:gd name="T59" fmla="*/ 38697 h 486196"/>
                  <a:gd name="T60" fmla="*/ 258458 w 993445"/>
                  <a:gd name="T61" fmla="*/ 30063 h 486196"/>
                  <a:gd name="T62" fmla="*/ 231529 w 993445"/>
                  <a:gd name="T63" fmla="*/ 18087 h 486196"/>
                  <a:gd name="T64" fmla="*/ 205722 w 993445"/>
                  <a:gd name="T65" fmla="*/ 4580 h 486196"/>
                  <a:gd name="T66" fmla="*/ 4876 w 993445"/>
                  <a:gd name="T67" fmla="*/ 21569 h 486196"/>
                  <a:gd name="T68" fmla="*/ 195203 w 993445"/>
                  <a:gd name="T69" fmla="*/ 21012 h 486196"/>
                  <a:gd name="T70" fmla="*/ 288333 w 993445"/>
                  <a:gd name="T71" fmla="*/ 54154 h 486196"/>
                  <a:gd name="T72" fmla="*/ 346399 w 993445"/>
                  <a:gd name="T73" fmla="*/ 98157 h 486196"/>
                  <a:gd name="T74" fmla="*/ 407971 w 993445"/>
                  <a:gd name="T75" fmla="*/ 128375 h 486196"/>
                  <a:gd name="T76" fmla="*/ 470525 w 993445"/>
                  <a:gd name="T77" fmla="*/ 154554 h 486196"/>
                  <a:gd name="T78" fmla="*/ 534342 w 993445"/>
                  <a:gd name="T79" fmla="*/ 191595 h 486196"/>
                  <a:gd name="T80" fmla="*/ 567582 w 993445"/>
                  <a:gd name="T81" fmla="*/ 194937 h 486196"/>
                  <a:gd name="T82" fmla="*/ 642479 w 993445"/>
                  <a:gd name="T83" fmla="*/ 244928 h 486196"/>
                  <a:gd name="T84" fmla="*/ 681190 w 993445"/>
                  <a:gd name="T85" fmla="*/ 265120 h 486196"/>
                  <a:gd name="T86" fmla="*/ 709241 w 993445"/>
                  <a:gd name="T87" fmla="*/ 285033 h 486196"/>
                  <a:gd name="T88" fmla="*/ 759593 w 993445"/>
                  <a:gd name="T89" fmla="*/ 321517 h 486196"/>
                  <a:gd name="T90" fmla="*/ 794376 w 993445"/>
                  <a:gd name="T91" fmla="*/ 350759 h 486196"/>
                  <a:gd name="T92" fmla="*/ 842905 w 993445"/>
                  <a:gd name="T93" fmla="*/ 379306 h 486196"/>
                  <a:gd name="T94" fmla="*/ 887927 w 993445"/>
                  <a:gd name="T95" fmla="*/ 424145 h 486196"/>
                  <a:gd name="T96" fmla="*/ 914014 w 993445"/>
                  <a:gd name="T97" fmla="*/ 442526 h 486196"/>
                  <a:gd name="T98" fmla="*/ 953286 w 993445"/>
                  <a:gd name="T99" fmla="*/ 458679 h 486196"/>
                  <a:gd name="T100" fmla="*/ 990594 w 993445"/>
                  <a:gd name="T101" fmla="*/ 471212 h 4861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93445" h="486196">
                    <a:moveTo>
                      <a:pt x="990594" y="471212"/>
                    </a:moveTo>
                    <a:cubicBezTo>
                      <a:pt x="985685" y="467034"/>
                      <a:pt x="980075" y="463553"/>
                      <a:pt x="975026" y="459515"/>
                    </a:cubicBezTo>
                    <a:cubicBezTo>
                      <a:pt x="969135" y="454641"/>
                      <a:pt x="966190" y="447261"/>
                      <a:pt x="960299" y="442387"/>
                    </a:cubicBezTo>
                    <a:cubicBezTo>
                      <a:pt x="951603" y="435006"/>
                      <a:pt x="940523" y="432082"/>
                      <a:pt x="929162" y="432221"/>
                    </a:cubicBezTo>
                    <a:cubicBezTo>
                      <a:pt x="929443" y="429019"/>
                      <a:pt x="928461" y="425955"/>
                      <a:pt x="925375" y="423866"/>
                    </a:cubicBezTo>
                    <a:cubicBezTo>
                      <a:pt x="918643" y="419271"/>
                      <a:pt x="911069" y="418993"/>
                      <a:pt x="903916" y="415094"/>
                    </a:cubicBezTo>
                    <a:cubicBezTo>
                      <a:pt x="895781" y="410637"/>
                      <a:pt x="887506" y="406321"/>
                      <a:pt x="879652" y="401447"/>
                    </a:cubicBezTo>
                    <a:cubicBezTo>
                      <a:pt x="872358" y="396852"/>
                      <a:pt x="865205" y="391421"/>
                      <a:pt x="859595" y="384737"/>
                    </a:cubicBezTo>
                    <a:cubicBezTo>
                      <a:pt x="856650" y="381395"/>
                      <a:pt x="854406" y="377774"/>
                      <a:pt x="851180" y="374850"/>
                    </a:cubicBezTo>
                    <a:cubicBezTo>
                      <a:pt x="854546" y="369697"/>
                      <a:pt x="853424" y="361760"/>
                      <a:pt x="845569" y="361203"/>
                    </a:cubicBezTo>
                    <a:cubicBezTo>
                      <a:pt x="828739" y="360228"/>
                      <a:pt x="818079" y="352291"/>
                      <a:pt x="804475" y="344772"/>
                    </a:cubicBezTo>
                    <a:lnTo>
                      <a:pt x="806578" y="342265"/>
                    </a:lnTo>
                    <a:cubicBezTo>
                      <a:pt x="807560" y="340037"/>
                      <a:pt x="807560" y="338784"/>
                      <a:pt x="806719" y="336416"/>
                    </a:cubicBezTo>
                    <a:cubicBezTo>
                      <a:pt x="805877" y="333910"/>
                      <a:pt x="803353" y="331960"/>
                      <a:pt x="800688" y="331543"/>
                    </a:cubicBezTo>
                    <a:cubicBezTo>
                      <a:pt x="794236" y="330707"/>
                      <a:pt x="788065" y="329871"/>
                      <a:pt x="782034" y="327504"/>
                    </a:cubicBezTo>
                    <a:cubicBezTo>
                      <a:pt x="776564" y="325416"/>
                      <a:pt x="773198" y="320681"/>
                      <a:pt x="769130" y="317060"/>
                    </a:cubicBezTo>
                    <a:cubicBezTo>
                      <a:pt x="771094" y="314136"/>
                      <a:pt x="771795" y="310098"/>
                      <a:pt x="768289" y="307731"/>
                    </a:cubicBezTo>
                    <a:cubicBezTo>
                      <a:pt x="762398" y="303692"/>
                      <a:pt x="745006" y="305781"/>
                      <a:pt x="739957" y="299932"/>
                    </a:cubicBezTo>
                    <a:cubicBezTo>
                      <a:pt x="745567" y="296451"/>
                      <a:pt x="745287" y="287400"/>
                      <a:pt x="737572" y="286007"/>
                    </a:cubicBezTo>
                    <a:cubicBezTo>
                      <a:pt x="730980" y="284754"/>
                      <a:pt x="723968" y="284754"/>
                      <a:pt x="718638" y="280298"/>
                    </a:cubicBezTo>
                    <a:cubicBezTo>
                      <a:pt x="720882" y="277652"/>
                      <a:pt x="721022" y="273614"/>
                      <a:pt x="718217" y="271386"/>
                    </a:cubicBezTo>
                    <a:cubicBezTo>
                      <a:pt x="713308" y="267626"/>
                      <a:pt x="707558" y="268183"/>
                      <a:pt x="701667" y="267069"/>
                    </a:cubicBezTo>
                    <a:cubicBezTo>
                      <a:pt x="698301" y="266373"/>
                      <a:pt x="696057" y="264841"/>
                      <a:pt x="693953" y="263031"/>
                    </a:cubicBezTo>
                    <a:lnTo>
                      <a:pt x="694654" y="262752"/>
                    </a:lnTo>
                    <a:cubicBezTo>
                      <a:pt x="697600" y="260524"/>
                      <a:pt x="697459" y="256625"/>
                      <a:pt x="694935" y="254119"/>
                    </a:cubicBezTo>
                    <a:cubicBezTo>
                      <a:pt x="689465" y="248966"/>
                      <a:pt x="677823" y="250080"/>
                      <a:pt x="670811" y="248688"/>
                    </a:cubicBezTo>
                    <a:cubicBezTo>
                      <a:pt x="665060" y="247574"/>
                      <a:pt x="659730" y="245624"/>
                      <a:pt x="655102" y="242561"/>
                    </a:cubicBezTo>
                    <a:cubicBezTo>
                      <a:pt x="657206" y="241586"/>
                      <a:pt x="659169" y="240472"/>
                      <a:pt x="660852" y="238940"/>
                    </a:cubicBezTo>
                    <a:cubicBezTo>
                      <a:pt x="667024" y="233092"/>
                      <a:pt x="657066" y="227661"/>
                      <a:pt x="652157" y="227939"/>
                    </a:cubicBezTo>
                    <a:cubicBezTo>
                      <a:pt x="638832" y="228775"/>
                      <a:pt x="629014" y="224040"/>
                      <a:pt x="618075" y="218470"/>
                    </a:cubicBezTo>
                    <a:cubicBezTo>
                      <a:pt x="622843" y="217356"/>
                      <a:pt x="626770" y="215546"/>
                      <a:pt x="629295" y="213039"/>
                    </a:cubicBezTo>
                    <a:cubicBezTo>
                      <a:pt x="632942" y="209280"/>
                      <a:pt x="629575" y="203570"/>
                      <a:pt x="625228" y="202735"/>
                    </a:cubicBezTo>
                    <a:cubicBezTo>
                      <a:pt x="616532" y="200925"/>
                      <a:pt x="607415" y="202874"/>
                      <a:pt x="598719" y="202039"/>
                    </a:cubicBezTo>
                    <a:cubicBezTo>
                      <a:pt x="590164" y="201203"/>
                      <a:pt x="583852" y="197443"/>
                      <a:pt x="577260" y="193127"/>
                    </a:cubicBezTo>
                    <a:cubicBezTo>
                      <a:pt x="579925" y="192430"/>
                      <a:pt x="582169" y="191595"/>
                      <a:pt x="583571" y="190202"/>
                    </a:cubicBezTo>
                    <a:lnTo>
                      <a:pt x="583571" y="188392"/>
                    </a:lnTo>
                    <a:cubicBezTo>
                      <a:pt x="578102" y="182126"/>
                      <a:pt x="562814" y="180176"/>
                      <a:pt x="555240" y="179062"/>
                    </a:cubicBezTo>
                    <a:cubicBezTo>
                      <a:pt x="547526" y="177948"/>
                      <a:pt x="539671" y="176695"/>
                      <a:pt x="531957" y="175163"/>
                    </a:cubicBezTo>
                    <a:cubicBezTo>
                      <a:pt x="529293" y="174606"/>
                      <a:pt x="526628" y="173910"/>
                      <a:pt x="524103" y="173074"/>
                    </a:cubicBezTo>
                    <a:lnTo>
                      <a:pt x="523261" y="172657"/>
                    </a:lnTo>
                    <a:cubicBezTo>
                      <a:pt x="526487" y="171682"/>
                      <a:pt x="529433" y="170289"/>
                      <a:pt x="531256" y="168618"/>
                    </a:cubicBezTo>
                    <a:cubicBezTo>
                      <a:pt x="534201" y="165833"/>
                      <a:pt x="531536" y="160959"/>
                      <a:pt x="528030" y="160402"/>
                    </a:cubicBezTo>
                    <a:cubicBezTo>
                      <a:pt x="511761" y="157478"/>
                      <a:pt x="496472" y="162074"/>
                      <a:pt x="482307" y="153858"/>
                    </a:cubicBezTo>
                    <a:cubicBezTo>
                      <a:pt x="489460" y="151351"/>
                      <a:pt x="489881" y="141046"/>
                      <a:pt x="481605" y="139375"/>
                    </a:cubicBezTo>
                    <a:cubicBezTo>
                      <a:pt x="469824" y="137008"/>
                      <a:pt x="457481" y="137008"/>
                      <a:pt x="447243" y="130324"/>
                    </a:cubicBezTo>
                    <a:cubicBezTo>
                      <a:pt x="450469" y="129349"/>
                      <a:pt x="453554" y="128096"/>
                      <a:pt x="456079" y="126147"/>
                    </a:cubicBezTo>
                    <a:cubicBezTo>
                      <a:pt x="461829" y="121969"/>
                      <a:pt x="458463" y="112639"/>
                      <a:pt x="451170" y="113335"/>
                    </a:cubicBezTo>
                    <a:cubicBezTo>
                      <a:pt x="438827" y="114449"/>
                      <a:pt x="428448" y="116399"/>
                      <a:pt x="415825" y="113753"/>
                    </a:cubicBezTo>
                    <a:cubicBezTo>
                      <a:pt x="406569" y="111943"/>
                      <a:pt x="399556" y="105816"/>
                      <a:pt x="391982" y="101360"/>
                    </a:cubicBezTo>
                    <a:lnTo>
                      <a:pt x="394226" y="99549"/>
                    </a:lnTo>
                    <a:cubicBezTo>
                      <a:pt x="403763" y="87852"/>
                      <a:pt x="374310" y="84371"/>
                      <a:pt x="368699" y="83675"/>
                    </a:cubicBezTo>
                    <a:cubicBezTo>
                      <a:pt x="360424" y="82561"/>
                      <a:pt x="351308" y="80194"/>
                      <a:pt x="345417" y="73927"/>
                    </a:cubicBezTo>
                    <a:cubicBezTo>
                      <a:pt x="344575" y="72952"/>
                      <a:pt x="343173" y="71142"/>
                      <a:pt x="341770" y="69471"/>
                    </a:cubicBezTo>
                    <a:cubicBezTo>
                      <a:pt x="343874" y="67939"/>
                      <a:pt x="345417" y="65433"/>
                      <a:pt x="345136" y="62926"/>
                    </a:cubicBezTo>
                    <a:lnTo>
                      <a:pt x="344716" y="61116"/>
                    </a:lnTo>
                    <a:cubicBezTo>
                      <a:pt x="343173" y="58053"/>
                      <a:pt x="340508" y="55824"/>
                      <a:pt x="336861" y="56242"/>
                    </a:cubicBezTo>
                    <a:cubicBezTo>
                      <a:pt x="328867" y="57217"/>
                      <a:pt x="321573" y="58192"/>
                      <a:pt x="313439" y="57078"/>
                    </a:cubicBezTo>
                    <a:cubicBezTo>
                      <a:pt x="308109" y="56381"/>
                      <a:pt x="304042" y="53457"/>
                      <a:pt x="299553" y="51229"/>
                    </a:cubicBezTo>
                    <a:lnTo>
                      <a:pt x="300395" y="50811"/>
                    </a:lnTo>
                    <a:cubicBezTo>
                      <a:pt x="304462" y="47887"/>
                      <a:pt x="304322" y="40368"/>
                      <a:pt x="299132" y="38697"/>
                    </a:cubicBezTo>
                    <a:cubicBezTo>
                      <a:pt x="291979" y="36329"/>
                      <a:pt x="283985" y="37722"/>
                      <a:pt x="276551" y="36886"/>
                    </a:cubicBezTo>
                    <a:cubicBezTo>
                      <a:pt x="269959" y="36051"/>
                      <a:pt x="263928" y="33544"/>
                      <a:pt x="258458" y="30063"/>
                    </a:cubicBezTo>
                    <a:cubicBezTo>
                      <a:pt x="260702" y="26721"/>
                      <a:pt x="260001" y="21012"/>
                      <a:pt x="255653" y="19758"/>
                    </a:cubicBezTo>
                    <a:cubicBezTo>
                      <a:pt x="247659" y="17252"/>
                      <a:pt x="239804" y="18227"/>
                      <a:pt x="231529" y="18087"/>
                    </a:cubicBezTo>
                    <a:cubicBezTo>
                      <a:pt x="223815" y="17948"/>
                      <a:pt x="217223" y="15581"/>
                      <a:pt x="210491" y="13074"/>
                    </a:cubicBezTo>
                    <a:cubicBezTo>
                      <a:pt x="211893" y="9593"/>
                      <a:pt x="210070" y="4998"/>
                      <a:pt x="205722" y="4580"/>
                    </a:cubicBezTo>
                    <a:cubicBezTo>
                      <a:pt x="137978" y="-3636"/>
                      <a:pt x="71076" y="-712"/>
                      <a:pt x="3894" y="12656"/>
                    </a:cubicBezTo>
                    <a:cubicBezTo>
                      <a:pt x="-1716" y="13770"/>
                      <a:pt x="-1156" y="21986"/>
                      <a:pt x="4876" y="21569"/>
                    </a:cubicBezTo>
                    <a:cubicBezTo>
                      <a:pt x="43586" y="18644"/>
                      <a:pt x="81876" y="12796"/>
                      <a:pt x="120727" y="11821"/>
                    </a:cubicBezTo>
                    <a:cubicBezTo>
                      <a:pt x="142887" y="11264"/>
                      <a:pt x="172481" y="25468"/>
                      <a:pt x="195203" y="21012"/>
                    </a:cubicBezTo>
                    <a:cubicBezTo>
                      <a:pt x="204179" y="34798"/>
                      <a:pt x="229706" y="39811"/>
                      <a:pt x="247238" y="35633"/>
                    </a:cubicBezTo>
                    <a:cubicBezTo>
                      <a:pt x="250323" y="48166"/>
                      <a:pt x="272624" y="55128"/>
                      <a:pt x="288333" y="54154"/>
                    </a:cubicBezTo>
                    <a:cubicBezTo>
                      <a:pt x="289595" y="70028"/>
                      <a:pt x="311194" y="74066"/>
                      <a:pt x="327604" y="72952"/>
                    </a:cubicBezTo>
                    <a:cubicBezTo>
                      <a:pt x="326062" y="82700"/>
                      <a:pt x="338965" y="94258"/>
                      <a:pt x="346399" y="98157"/>
                    </a:cubicBezTo>
                    <a:cubicBezTo>
                      <a:pt x="353271" y="101917"/>
                      <a:pt x="367577" y="106233"/>
                      <a:pt x="379218" y="105677"/>
                    </a:cubicBezTo>
                    <a:cubicBezTo>
                      <a:pt x="381883" y="117234"/>
                      <a:pt x="398293" y="124893"/>
                      <a:pt x="407971" y="128375"/>
                    </a:cubicBezTo>
                    <a:cubicBezTo>
                      <a:pt x="416947" y="131717"/>
                      <a:pt x="428729" y="133388"/>
                      <a:pt x="439388" y="132134"/>
                    </a:cubicBezTo>
                    <a:cubicBezTo>
                      <a:pt x="438266" y="144945"/>
                      <a:pt x="456500" y="152744"/>
                      <a:pt x="470525" y="154554"/>
                    </a:cubicBezTo>
                    <a:cubicBezTo>
                      <a:pt x="469403" y="169454"/>
                      <a:pt x="490862" y="175720"/>
                      <a:pt x="509096" y="175024"/>
                    </a:cubicBezTo>
                    <a:cubicBezTo>
                      <a:pt x="507272" y="183657"/>
                      <a:pt x="529152" y="190202"/>
                      <a:pt x="534342" y="191595"/>
                    </a:cubicBezTo>
                    <a:cubicBezTo>
                      <a:pt x="544440" y="194101"/>
                      <a:pt x="554679" y="195076"/>
                      <a:pt x="565058" y="195076"/>
                    </a:cubicBezTo>
                    <a:lnTo>
                      <a:pt x="567582" y="194937"/>
                    </a:lnTo>
                    <a:cubicBezTo>
                      <a:pt x="561130" y="211786"/>
                      <a:pt x="586938" y="220838"/>
                      <a:pt x="607696" y="220141"/>
                    </a:cubicBezTo>
                    <a:cubicBezTo>
                      <a:pt x="609098" y="234345"/>
                      <a:pt x="626770" y="244510"/>
                      <a:pt x="642479" y="244928"/>
                    </a:cubicBezTo>
                    <a:cubicBezTo>
                      <a:pt x="643040" y="250777"/>
                      <a:pt x="653139" y="257322"/>
                      <a:pt x="657206" y="258853"/>
                    </a:cubicBezTo>
                    <a:cubicBezTo>
                      <a:pt x="662676" y="260942"/>
                      <a:pt x="672354" y="264145"/>
                      <a:pt x="681190" y="265120"/>
                    </a:cubicBezTo>
                    <a:cubicBezTo>
                      <a:pt x="679366" y="273753"/>
                      <a:pt x="696898" y="283501"/>
                      <a:pt x="709521" y="283640"/>
                    </a:cubicBezTo>
                    <a:lnTo>
                      <a:pt x="709241" y="285033"/>
                    </a:lnTo>
                    <a:cubicBezTo>
                      <a:pt x="711485" y="296590"/>
                      <a:pt x="723266" y="302439"/>
                      <a:pt x="734487" y="301743"/>
                    </a:cubicBezTo>
                    <a:cubicBezTo>
                      <a:pt x="729438" y="311630"/>
                      <a:pt x="747110" y="322073"/>
                      <a:pt x="759593" y="321517"/>
                    </a:cubicBezTo>
                    <a:cubicBezTo>
                      <a:pt x="759593" y="336973"/>
                      <a:pt x="780070" y="345050"/>
                      <a:pt x="794797" y="346721"/>
                    </a:cubicBezTo>
                    <a:cubicBezTo>
                      <a:pt x="794236" y="347974"/>
                      <a:pt x="793955" y="349367"/>
                      <a:pt x="794376" y="350759"/>
                    </a:cubicBezTo>
                    <a:cubicBezTo>
                      <a:pt x="800547" y="369141"/>
                      <a:pt x="824952" y="378192"/>
                      <a:pt x="842764" y="379306"/>
                    </a:cubicBezTo>
                    <a:lnTo>
                      <a:pt x="842905" y="379306"/>
                    </a:lnTo>
                    <a:cubicBezTo>
                      <a:pt x="842063" y="390864"/>
                      <a:pt x="856089" y="403257"/>
                      <a:pt x="863943" y="409384"/>
                    </a:cubicBezTo>
                    <a:cubicBezTo>
                      <a:pt x="871236" y="415094"/>
                      <a:pt x="879792" y="419550"/>
                      <a:pt x="887927" y="424145"/>
                    </a:cubicBezTo>
                    <a:cubicBezTo>
                      <a:pt x="892695" y="426791"/>
                      <a:pt x="897605" y="429019"/>
                      <a:pt x="902093" y="431943"/>
                    </a:cubicBezTo>
                    <a:cubicBezTo>
                      <a:pt x="906581" y="434867"/>
                      <a:pt x="909246" y="439602"/>
                      <a:pt x="914014" y="442526"/>
                    </a:cubicBezTo>
                    <a:cubicBezTo>
                      <a:pt x="917240" y="444476"/>
                      <a:pt x="920466" y="443919"/>
                      <a:pt x="923131" y="442387"/>
                    </a:cubicBezTo>
                    <a:cubicBezTo>
                      <a:pt x="933510" y="448096"/>
                      <a:pt x="945572" y="448235"/>
                      <a:pt x="953286" y="458679"/>
                    </a:cubicBezTo>
                    <a:cubicBezTo>
                      <a:pt x="961140" y="469262"/>
                      <a:pt x="970397" y="475668"/>
                      <a:pt x="979935" y="484441"/>
                    </a:cubicBezTo>
                    <a:cubicBezTo>
                      <a:pt x="988070" y="490846"/>
                      <a:pt x="998589" y="478175"/>
                      <a:pt x="990594" y="47121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14" name="Freeform: Shape 311">
                <a:extLst>
                  <a:ext uri="{FF2B5EF4-FFF2-40B4-BE49-F238E27FC236}">
                    <a16:creationId xmlns:a16="http://schemas.microsoft.com/office/drawing/2014/main" id="{8B1934E0-B3C3-53E6-27F3-B997B07F7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082" y="2367311"/>
                <a:ext cx="856001" cy="456287"/>
              </a:xfrm>
              <a:custGeom>
                <a:avLst/>
                <a:gdLst>
                  <a:gd name="T0" fmla="*/ 797355 w 856001"/>
                  <a:gd name="T1" fmla="*/ 412971 h 456287"/>
                  <a:gd name="T2" fmla="*/ 662569 w 856001"/>
                  <a:gd name="T3" fmla="*/ 296696 h 456287"/>
                  <a:gd name="T4" fmla="*/ 517685 w 856001"/>
                  <a:gd name="T5" fmla="*/ 220247 h 456287"/>
                  <a:gd name="T6" fmla="*/ 374624 w 856001"/>
                  <a:gd name="T7" fmla="*/ 152849 h 456287"/>
                  <a:gd name="T8" fmla="*/ 211787 w 856001"/>
                  <a:gd name="T9" fmla="*/ 75147 h 456287"/>
                  <a:gd name="T10" fmla="*/ 79525 w 856001"/>
                  <a:gd name="T11" fmla="*/ 12901 h 456287"/>
                  <a:gd name="T12" fmla="*/ 16410 w 856001"/>
                  <a:gd name="T13" fmla="*/ 7331 h 456287"/>
                  <a:gd name="T14" fmla="*/ 135627 w 856001"/>
                  <a:gd name="T15" fmla="*/ 69576 h 456287"/>
                  <a:gd name="T16" fmla="*/ 268310 w 856001"/>
                  <a:gd name="T17" fmla="*/ 109681 h 456287"/>
                  <a:gd name="T18" fmla="*/ 458216 w 856001"/>
                  <a:gd name="T19" fmla="*/ 193232 h 456287"/>
                  <a:gd name="T20" fmla="*/ 628627 w 856001"/>
                  <a:gd name="T21" fmla="*/ 265086 h 456287"/>
                  <a:gd name="T22" fmla="*/ 717690 w 856001"/>
                  <a:gd name="T23" fmla="*/ 344041 h 456287"/>
                  <a:gd name="T24" fmla="*/ 791745 w 856001"/>
                  <a:gd name="T25" fmla="*/ 415895 h 456287"/>
                  <a:gd name="T26" fmla="*/ 831998 w 856001"/>
                  <a:gd name="T27" fmla="*/ 442214 h 456287"/>
                  <a:gd name="T28" fmla="*/ 788940 w 856001"/>
                  <a:gd name="T29" fmla="*/ 433441 h 456287"/>
                  <a:gd name="T30" fmla="*/ 747845 w 856001"/>
                  <a:gd name="T31" fmla="*/ 379411 h 456287"/>
                  <a:gd name="T32" fmla="*/ 700017 w 856001"/>
                  <a:gd name="T33" fmla="*/ 351700 h 456287"/>
                  <a:gd name="T34" fmla="*/ 606046 w 856001"/>
                  <a:gd name="T35" fmla="*/ 273719 h 456287"/>
                  <a:gd name="T36" fmla="*/ 437598 w 856001"/>
                  <a:gd name="T37" fmla="*/ 201169 h 456287"/>
                  <a:gd name="T38" fmla="*/ 325534 w 856001"/>
                  <a:gd name="T39" fmla="*/ 162318 h 456287"/>
                  <a:gd name="T40" fmla="*/ 55120 w 856001"/>
                  <a:gd name="T41" fmla="*/ 46879 h 456287"/>
                  <a:gd name="T42" fmla="*/ 0 w 856001"/>
                  <a:gd name="T43" fmla="*/ 18610 h 456287"/>
                  <a:gd name="T44" fmla="*/ 98740 w 856001"/>
                  <a:gd name="T45" fmla="*/ 82248 h 456287"/>
                  <a:gd name="T46" fmla="*/ 66762 w 856001"/>
                  <a:gd name="T47" fmla="*/ 94085 h 456287"/>
                  <a:gd name="T48" fmla="*/ 101545 w 856001"/>
                  <a:gd name="T49" fmla="*/ 85591 h 456287"/>
                  <a:gd name="T50" fmla="*/ 161996 w 856001"/>
                  <a:gd name="T51" fmla="*/ 98959 h 456287"/>
                  <a:gd name="T52" fmla="*/ 124407 w 856001"/>
                  <a:gd name="T53" fmla="*/ 113441 h 456287"/>
                  <a:gd name="T54" fmla="*/ 186821 w 856001"/>
                  <a:gd name="T55" fmla="*/ 105643 h 456287"/>
                  <a:gd name="T56" fmla="*/ 430025 w 856001"/>
                  <a:gd name="T57" fmla="*/ 202005 h 456287"/>
                  <a:gd name="T58" fmla="*/ 604784 w 856001"/>
                  <a:gd name="T59" fmla="*/ 281796 h 456287"/>
                  <a:gd name="T60" fmla="*/ 740411 w 856001"/>
                  <a:gd name="T61" fmla="*/ 380386 h 456287"/>
                  <a:gd name="T62" fmla="*/ 773371 w 856001"/>
                  <a:gd name="T63" fmla="*/ 432605 h 456287"/>
                  <a:gd name="T64" fmla="*/ 826388 w 856001"/>
                  <a:gd name="T65" fmla="*/ 449037 h 456287"/>
                  <a:gd name="T66" fmla="*/ 854579 w 856001"/>
                  <a:gd name="T67" fmla="*/ 435112 h 45628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56001" h="456287">
                    <a:moveTo>
                      <a:pt x="854579" y="435112"/>
                    </a:moveTo>
                    <a:cubicBezTo>
                      <a:pt x="847707" y="413110"/>
                      <a:pt x="816430" y="415617"/>
                      <a:pt x="797355" y="412971"/>
                    </a:cubicBezTo>
                    <a:cubicBezTo>
                      <a:pt x="774353" y="392083"/>
                      <a:pt x="774073" y="371335"/>
                      <a:pt x="749247" y="352814"/>
                    </a:cubicBezTo>
                    <a:cubicBezTo>
                      <a:pt x="717970" y="329559"/>
                      <a:pt x="687254" y="332762"/>
                      <a:pt x="662569" y="296696"/>
                    </a:cubicBezTo>
                    <a:cubicBezTo>
                      <a:pt x="646720" y="273580"/>
                      <a:pt x="624560" y="257009"/>
                      <a:pt x="598753" y="246565"/>
                    </a:cubicBezTo>
                    <a:cubicBezTo>
                      <a:pt x="571824" y="235704"/>
                      <a:pt x="542230" y="237096"/>
                      <a:pt x="517685" y="220247"/>
                    </a:cubicBezTo>
                    <a:cubicBezTo>
                      <a:pt x="489774" y="201030"/>
                      <a:pt x="464247" y="179168"/>
                      <a:pt x="433110" y="164964"/>
                    </a:cubicBezTo>
                    <a:cubicBezTo>
                      <a:pt x="414737" y="156609"/>
                      <a:pt x="394400" y="154938"/>
                      <a:pt x="374624" y="152849"/>
                    </a:cubicBezTo>
                    <a:cubicBezTo>
                      <a:pt x="338438" y="148811"/>
                      <a:pt x="320345" y="129176"/>
                      <a:pt x="290891" y="112605"/>
                    </a:cubicBezTo>
                    <a:cubicBezTo>
                      <a:pt x="265224" y="98262"/>
                      <a:pt x="238856" y="86705"/>
                      <a:pt x="211787" y="75147"/>
                    </a:cubicBezTo>
                    <a:cubicBezTo>
                      <a:pt x="181351" y="62057"/>
                      <a:pt x="158069" y="73336"/>
                      <a:pt x="125248" y="51195"/>
                    </a:cubicBezTo>
                    <a:cubicBezTo>
                      <a:pt x="110522" y="41308"/>
                      <a:pt x="96917" y="18053"/>
                      <a:pt x="79525" y="12901"/>
                    </a:cubicBezTo>
                    <a:cubicBezTo>
                      <a:pt x="58907" y="6635"/>
                      <a:pt x="38570" y="4685"/>
                      <a:pt x="17532" y="90"/>
                    </a:cubicBezTo>
                    <a:cubicBezTo>
                      <a:pt x="12904" y="-885"/>
                      <a:pt x="11641" y="6356"/>
                      <a:pt x="16410" y="7331"/>
                    </a:cubicBezTo>
                    <a:cubicBezTo>
                      <a:pt x="48809" y="13876"/>
                      <a:pt x="79385" y="23066"/>
                      <a:pt x="103930" y="45765"/>
                    </a:cubicBezTo>
                    <a:cubicBezTo>
                      <a:pt x="110101" y="51474"/>
                      <a:pt x="127212" y="66652"/>
                      <a:pt x="135627" y="69576"/>
                    </a:cubicBezTo>
                    <a:cubicBezTo>
                      <a:pt x="159471" y="77792"/>
                      <a:pt x="149513" y="75982"/>
                      <a:pt x="173777" y="77792"/>
                    </a:cubicBezTo>
                    <a:cubicBezTo>
                      <a:pt x="207719" y="80438"/>
                      <a:pt x="237734" y="95338"/>
                      <a:pt x="268310" y="109681"/>
                    </a:cubicBezTo>
                    <a:cubicBezTo>
                      <a:pt x="308282" y="128480"/>
                      <a:pt x="329461" y="152292"/>
                      <a:pt x="373221" y="160786"/>
                    </a:cubicBezTo>
                    <a:cubicBezTo>
                      <a:pt x="403376" y="166635"/>
                      <a:pt x="431708" y="177914"/>
                      <a:pt x="458216" y="193232"/>
                    </a:cubicBezTo>
                    <a:cubicBezTo>
                      <a:pt x="471120" y="200751"/>
                      <a:pt x="483602" y="209107"/>
                      <a:pt x="496085" y="217322"/>
                    </a:cubicBezTo>
                    <a:cubicBezTo>
                      <a:pt x="535637" y="243641"/>
                      <a:pt x="587953" y="240020"/>
                      <a:pt x="628627" y="265086"/>
                    </a:cubicBezTo>
                    <a:cubicBezTo>
                      <a:pt x="646720" y="276226"/>
                      <a:pt x="653593" y="307279"/>
                      <a:pt x="669582" y="321622"/>
                    </a:cubicBezTo>
                    <a:cubicBezTo>
                      <a:pt x="684168" y="334712"/>
                      <a:pt x="698755" y="339725"/>
                      <a:pt x="717690" y="344041"/>
                    </a:cubicBezTo>
                    <a:cubicBezTo>
                      <a:pt x="765798" y="354764"/>
                      <a:pt x="765377" y="389716"/>
                      <a:pt x="791324" y="413946"/>
                    </a:cubicBezTo>
                    <a:lnTo>
                      <a:pt x="791745" y="415895"/>
                    </a:lnTo>
                    <a:cubicBezTo>
                      <a:pt x="804087" y="425364"/>
                      <a:pt x="820357" y="422440"/>
                      <a:pt x="834523" y="427732"/>
                    </a:cubicBezTo>
                    <a:cubicBezTo>
                      <a:pt x="846024" y="431909"/>
                      <a:pt x="852195" y="456000"/>
                      <a:pt x="831998" y="442214"/>
                    </a:cubicBezTo>
                    <a:cubicBezTo>
                      <a:pt x="827089" y="438872"/>
                      <a:pt x="823022" y="436922"/>
                      <a:pt x="817412" y="435390"/>
                    </a:cubicBezTo>
                    <a:cubicBezTo>
                      <a:pt x="808014" y="433023"/>
                      <a:pt x="798758" y="437758"/>
                      <a:pt x="788940" y="433441"/>
                    </a:cubicBezTo>
                    <a:cubicBezTo>
                      <a:pt x="779683" y="429402"/>
                      <a:pt x="773371" y="420351"/>
                      <a:pt x="768182" y="412135"/>
                    </a:cubicBezTo>
                    <a:cubicBezTo>
                      <a:pt x="761309" y="401552"/>
                      <a:pt x="757101" y="388323"/>
                      <a:pt x="747845" y="379411"/>
                    </a:cubicBezTo>
                    <a:cubicBezTo>
                      <a:pt x="748406" y="378297"/>
                      <a:pt x="748406" y="376905"/>
                      <a:pt x="747424" y="375512"/>
                    </a:cubicBezTo>
                    <a:cubicBezTo>
                      <a:pt x="735783" y="359637"/>
                      <a:pt x="718531" y="356295"/>
                      <a:pt x="700017" y="351700"/>
                    </a:cubicBezTo>
                    <a:cubicBezTo>
                      <a:pt x="651769" y="339864"/>
                      <a:pt x="651208" y="304912"/>
                      <a:pt x="619651" y="277758"/>
                    </a:cubicBezTo>
                    <a:cubicBezTo>
                      <a:pt x="617266" y="275808"/>
                      <a:pt x="600436" y="272327"/>
                      <a:pt x="606046" y="273719"/>
                    </a:cubicBezTo>
                    <a:cubicBezTo>
                      <a:pt x="578135" y="266339"/>
                      <a:pt x="549803" y="261326"/>
                      <a:pt x="522173" y="251300"/>
                    </a:cubicBezTo>
                    <a:cubicBezTo>
                      <a:pt x="488231" y="239046"/>
                      <a:pt x="471400" y="207993"/>
                      <a:pt x="437598" y="201169"/>
                    </a:cubicBezTo>
                    <a:lnTo>
                      <a:pt x="436336" y="199080"/>
                    </a:lnTo>
                    <a:cubicBezTo>
                      <a:pt x="400150" y="182788"/>
                      <a:pt x="362281" y="176661"/>
                      <a:pt x="325534" y="162318"/>
                    </a:cubicBezTo>
                    <a:cubicBezTo>
                      <a:pt x="279109" y="144355"/>
                      <a:pt x="237734" y="115390"/>
                      <a:pt x="190327" y="97844"/>
                    </a:cubicBezTo>
                    <a:cubicBezTo>
                      <a:pt x="144744" y="80995"/>
                      <a:pt x="93971" y="78489"/>
                      <a:pt x="55120" y="46879"/>
                    </a:cubicBezTo>
                    <a:cubicBezTo>
                      <a:pt x="33521" y="29194"/>
                      <a:pt x="29173" y="14154"/>
                      <a:pt x="140" y="17775"/>
                    </a:cubicBezTo>
                    <a:lnTo>
                      <a:pt x="0" y="18610"/>
                    </a:lnTo>
                    <a:cubicBezTo>
                      <a:pt x="30997" y="30029"/>
                      <a:pt x="49090" y="57879"/>
                      <a:pt x="77982" y="73615"/>
                    </a:cubicBezTo>
                    <a:cubicBezTo>
                      <a:pt x="84294" y="77096"/>
                      <a:pt x="91447" y="79742"/>
                      <a:pt x="98740" y="82248"/>
                    </a:cubicBezTo>
                    <a:cubicBezTo>
                      <a:pt x="92709" y="82388"/>
                      <a:pt x="87660" y="85033"/>
                      <a:pt x="81909" y="87122"/>
                    </a:cubicBezTo>
                    <a:cubicBezTo>
                      <a:pt x="76159" y="89211"/>
                      <a:pt x="70549" y="88932"/>
                      <a:pt x="66762" y="94085"/>
                    </a:cubicBezTo>
                    <a:lnTo>
                      <a:pt x="67183" y="96034"/>
                    </a:lnTo>
                    <a:cubicBezTo>
                      <a:pt x="76159" y="101187"/>
                      <a:pt x="96216" y="93945"/>
                      <a:pt x="101545" y="85591"/>
                    </a:cubicBezTo>
                    <a:lnTo>
                      <a:pt x="101686" y="83502"/>
                    </a:lnTo>
                    <a:cubicBezTo>
                      <a:pt x="121041" y="90046"/>
                      <a:pt x="142220" y="94224"/>
                      <a:pt x="161996" y="98959"/>
                    </a:cubicBezTo>
                    <a:cubicBezTo>
                      <a:pt x="150775" y="106757"/>
                      <a:pt x="138433" y="110238"/>
                      <a:pt x="124407" y="112466"/>
                    </a:cubicBezTo>
                    <a:lnTo>
                      <a:pt x="124407" y="113441"/>
                    </a:lnTo>
                    <a:cubicBezTo>
                      <a:pt x="134085" y="114694"/>
                      <a:pt x="166484" y="114694"/>
                      <a:pt x="169990" y="100908"/>
                    </a:cubicBezTo>
                    <a:cubicBezTo>
                      <a:pt x="175741" y="102440"/>
                      <a:pt x="181491" y="103832"/>
                      <a:pt x="186821" y="105643"/>
                    </a:cubicBezTo>
                    <a:cubicBezTo>
                      <a:pt x="228196" y="119150"/>
                      <a:pt x="265925" y="139481"/>
                      <a:pt x="303654" y="160647"/>
                    </a:cubicBezTo>
                    <a:cubicBezTo>
                      <a:pt x="342926" y="182649"/>
                      <a:pt x="387948" y="187244"/>
                      <a:pt x="430025" y="202005"/>
                    </a:cubicBezTo>
                    <a:cubicBezTo>
                      <a:pt x="462985" y="216348"/>
                      <a:pt x="486548" y="243363"/>
                      <a:pt x="518807" y="258680"/>
                    </a:cubicBezTo>
                    <a:cubicBezTo>
                      <a:pt x="545175" y="271213"/>
                      <a:pt x="575610" y="279846"/>
                      <a:pt x="604784" y="281796"/>
                    </a:cubicBezTo>
                    <a:cubicBezTo>
                      <a:pt x="634378" y="283885"/>
                      <a:pt x="638585" y="333458"/>
                      <a:pt x="660746" y="346130"/>
                    </a:cubicBezTo>
                    <a:cubicBezTo>
                      <a:pt x="685150" y="360055"/>
                      <a:pt x="723440" y="357131"/>
                      <a:pt x="740411" y="380386"/>
                    </a:cubicBezTo>
                    <a:cubicBezTo>
                      <a:pt x="741673" y="382196"/>
                      <a:pt x="743356" y="382196"/>
                      <a:pt x="745039" y="381778"/>
                    </a:cubicBezTo>
                    <a:cubicBezTo>
                      <a:pt x="749668" y="399324"/>
                      <a:pt x="760187" y="420908"/>
                      <a:pt x="773371" y="432605"/>
                    </a:cubicBezTo>
                    <a:cubicBezTo>
                      <a:pt x="781366" y="439846"/>
                      <a:pt x="790342" y="444999"/>
                      <a:pt x="801282" y="445277"/>
                    </a:cubicBezTo>
                    <a:cubicBezTo>
                      <a:pt x="811801" y="445556"/>
                      <a:pt x="816430" y="442074"/>
                      <a:pt x="826388" y="449037"/>
                    </a:cubicBezTo>
                    <a:cubicBezTo>
                      <a:pt x="830596" y="451961"/>
                      <a:pt x="835364" y="455582"/>
                      <a:pt x="840834" y="456139"/>
                    </a:cubicBezTo>
                    <a:cubicBezTo>
                      <a:pt x="854860" y="457671"/>
                      <a:pt x="858366" y="447087"/>
                      <a:pt x="854579" y="43511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15" name="Freeform: Shape 312">
                <a:extLst>
                  <a:ext uri="{FF2B5EF4-FFF2-40B4-BE49-F238E27FC236}">
                    <a16:creationId xmlns:a16="http://schemas.microsoft.com/office/drawing/2014/main" id="{A5DBCF0E-AF2D-2A2E-6678-9DFEBE5F9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622" y="2482529"/>
                <a:ext cx="48657" cy="14985"/>
              </a:xfrm>
              <a:custGeom>
                <a:avLst/>
                <a:gdLst>
                  <a:gd name="T0" fmla="*/ 46057 w 48657"/>
                  <a:gd name="T1" fmla="*/ 33 h 14985"/>
                  <a:gd name="T2" fmla="*/ 24598 w 48657"/>
                  <a:gd name="T3" fmla="*/ 6160 h 14985"/>
                  <a:gd name="T4" fmla="*/ 1175 w 48657"/>
                  <a:gd name="T5" fmla="*/ 8527 h 14985"/>
                  <a:gd name="T6" fmla="*/ 1035 w 48657"/>
                  <a:gd name="T7" fmla="*/ 11173 h 14985"/>
                  <a:gd name="T8" fmla="*/ 48582 w 48657"/>
                  <a:gd name="T9" fmla="*/ 2818 h 14985"/>
                  <a:gd name="T10" fmla="*/ 46057 w 48657"/>
                  <a:gd name="T11" fmla="*/ 33 h 149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657" h="14985">
                    <a:moveTo>
                      <a:pt x="46057" y="33"/>
                    </a:moveTo>
                    <a:cubicBezTo>
                      <a:pt x="38483" y="1147"/>
                      <a:pt x="32452" y="5325"/>
                      <a:pt x="24598" y="6160"/>
                    </a:cubicBezTo>
                    <a:cubicBezTo>
                      <a:pt x="16744" y="6856"/>
                      <a:pt x="9030" y="7274"/>
                      <a:pt x="1175" y="8527"/>
                    </a:cubicBezTo>
                    <a:cubicBezTo>
                      <a:pt x="-368" y="8806"/>
                      <a:pt x="-368" y="10895"/>
                      <a:pt x="1035" y="11173"/>
                    </a:cubicBezTo>
                    <a:cubicBezTo>
                      <a:pt x="13518" y="13680"/>
                      <a:pt x="44655" y="21617"/>
                      <a:pt x="48582" y="2818"/>
                    </a:cubicBezTo>
                    <a:cubicBezTo>
                      <a:pt x="49003" y="1286"/>
                      <a:pt x="47600" y="-245"/>
                      <a:pt x="46057" y="33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16" name="Freeform: Shape 313">
                <a:extLst>
                  <a:ext uri="{FF2B5EF4-FFF2-40B4-BE49-F238E27FC236}">
                    <a16:creationId xmlns:a16="http://schemas.microsoft.com/office/drawing/2014/main" id="{CDBB014E-F199-51CD-9DC8-5B97AB75D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9272" y="2501125"/>
                <a:ext cx="53002" cy="19773"/>
              </a:xfrm>
              <a:custGeom>
                <a:avLst/>
                <a:gdLst>
                  <a:gd name="T0" fmla="*/ 50478 w 53002"/>
                  <a:gd name="T1" fmla="*/ 97 h 19773"/>
                  <a:gd name="T2" fmla="*/ 26494 w 53002"/>
                  <a:gd name="T3" fmla="*/ 8731 h 19773"/>
                  <a:gd name="T4" fmla="*/ 1809 w 53002"/>
                  <a:gd name="T5" fmla="*/ 14022 h 19773"/>
                  <a:gd name="T6" fmla="*/ 3211 w 53002"/>
                  <a:gd name="T7" fmla="*/ 19731 h 19773"/>
                  <a:gd name="T8" fmla="*/ 53002 w 53002"/>
                  <a:gd name="T9" fmla="*/ 2186 h 19773"/>
                  <a:gd name="T10" fmla="*/ 50478 w 53002"/>
                  <a:gd name="T11" fmla="*/ 97 h 197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002" h="19773">
                    <a:moveTo>
                      <a:pt x="50478" y="97"/>
                    </a:moveTo>
                    <a:cubicBezTo>
                      <a:pt x="42062" y="2464"/>
                      <a:pt x="35470" y="7060"/>
                      <a:pt x="26494" y="8731"/>
                    </a:cubicBezTo>
                    <a:cubicBezTo>
                      <a:pt x="18079" y="10262"/>
                      <a:pt x="9803" y="11098"/>
                      <a:pt x="1809" y="14022"/>
                    </a:cubicBezTo>
                    <a:cubicBezTo>
                      <a:pt x="-1277" y="15136"/>
                      <a:pt x="-155" y="20289"/>
                      <a:pt x="3211" y="19731"/>
                    </a:cubicBezTo>
                    <a:cubicBezTo>
                      <a:pt x="15835" y="17504"/>
                      <a:pt x="51600" y="21403"/>
                      <a:pt x="53002" y="2186"/>
                    </a:cubicBezTo>
                    <a:cubicBezTo>
                      <a:pt x="53002" y="654"/>
                      <a:pt x="51880" y="-321"/>
                      <a:pt x="50478" y="97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17" name="Freeform: Shape 314">
                <a:extLst>
                  <a:ext uri="{FF2B5EF4-FFF2-40B4-BE49-F238E27FC236}">
                    <a16:creationId xmlns:a16="http://schemas.microsoft.com/office/drawing/2014/main" id="{E07E4435-B145-5109-18C6-7B602E455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2563" y="2401569"/>
                <a:ext cx="286564" cy="495654"/>
              </a:xfrm>
              <a:custGeom>
                <a:avLst/>
                <a:gdLst>
                  <a:gd name="T0" fmla="*/ 284574 w 286564"/>
                  <a:gd name="T1" fmla="*/ 485658 h 495654"/>
                  <a:gd name="T2" fmla="*/ 164375 w 286564"/>
                  <a:gd name="T3" fmla="*/ 3012 h 495654"/>
                  <a:gd name="T4" fmla="*/ 161850 w 286564"/>
                  <a:gd name="T5" fmla="*/ 367 h 495654"/>
                  <a:gd name="T6" fmla="*/ 39968 w 286564"/>
                  <a:gd name="T7" fmla="*/ 251159 h 495654"/>
                  <a:gd name="T8" fmla="*/ 1678 w 286564"/>
                  <a:gd name="T9" fmla="*/ 365763 h 495654"/>
                  <a:gd name="T10" fmla="*/ 47261 w 286564"/>
                  <a:gd name="T11" fmla="*/ 491228 h 495654"/>
                  <a:gd name="T12" fmla="*/ 51048 w 286564"/>
                  <a:gd name="T13" fmla="*/ 489836 h 495654"/>
                  <a:gd name="T14" fmla="*/ 53713 w 286564"/>
                  <a:gd name="T15" fmla="*/ 413108 h 495654"/>
                  <a:gd name="T16" fmla="*/ 78679 w 286564"/>
                  <a:gd name="T17" fmla="*/ 362699 h 495654"/>
                  <a:gd name="T18" fmla="*/ 280226 w 286564"/>
                  <a:gd name="T19" fmla="*/ 495545 h 495654"/>
                  <a:gd name="T20" fmla="*/ 284574 w 286564"/>
                  <a:gd name="T21" fmla="*/ 485658 h 4956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6564" h="495654">
                    <a:moveTo>
                      <a:pt x="284574" y="485658"/>
                    </a:moveTo>
                    <a:cubicBezTo>
                      <a:pt x="146843" y="374814"/>
                      <a:pt x="37724" y="164962"/>
                      <a:pt x="164375" y="3012"/>
                    </a:cubicBezTo>
                    <a:cubicBezTo>
                      <a:pt x="165637" y="1341"/>
                      <a:pt x="163533" y="-887"/>
                      <a:pt x="161850" y="367"/>
                    </a:cubicBezTo>
                    <a:cubicBezTo>
                      <a:pt x="65495" y="66093"/>
                      <a:pt x="23979" y="150201"/>
                      <a:pt x="39968" y="251159"/>
                    </a:cubicBezTo>
                    <a:cubicBezTo>
                      <a:pt x="14301" y="282212"/>
                      <a:pt x="9252" y="327190"/>
                      <a:pt x="1678" y="365763"/>
                    </a:cubicBezTo>
                    <a:cubicBezTo>
                      <a:pt x="-6878" y="409906"/>
                      <a:pt x="18649" y="459758"/>
                      <a:pt x="47261" y="491228"/>
                    </a:cubicBezTo>
                    <a:cubicBezTo>
                      <a:pt x="48523" y="492621"/>
                      <a:pt x="51329" y="492064"/>
                      <a:pt x="51048" y="489836"/>
                    </a:cubicBezTo>
                    <a:cubicBezTo>
                      <a:pt x="46560" y="463100"/>
                      <a:pt x="44456" y="439427"/>
                      <a:pt x="53713" y="413108"/>
                    </a:cubicBezTo>
                    <a:cubicBezTo>
                      <a:pt x="59884" y="395563"/>
                      <a:pt x="71105" y="379966"/>
                      <a:pt x="78679" y="362699"/>
                    </a:cubicBezTo>
                    <a:cubicBezTo>
                      <a:pt x="120335" y="436085"/>
                      <a:pt x="192426" y="475772"/>
                      <a:pt x="280226" y="495545"/>
                    </a:cubicBezTo>
                    <a:cubicBezTo>
                      <a:pt x="285836" y="496659"/>
                      <a:pt x="288782" y="489000"/>
                      <a:pt x="284574" y="485658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18" name="Freeform: Shape 315">
                <a:extLst>
                  <a:ext uri="{FF2B5EF4-FFF2-40B4-BE49-F238E27FC236}">
                    <a16:creationId xmlns:a16="http://schemas.microsoft.com/office/drawing/2014/main" id="{6CC8F341-F652-EAFD-D395-024578A2C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4688" y="2969510"/>
                <a:ext cx="2437039" cy="2471598"/>
              </a:xfrm>
              <a:custGeom>
                <a:avLst/>
                <a:gdLst>
                  <a:gd name="T0" fmla="*/ 2340311 w 2437039"/>
                  <a:gd name="T1" fmla="*/ 2365343 h 2471598"/>
                  <a:gd name="T2" fmla="*/ 2342975 w 2437039"/>
                  <a:gd name="T3" fmla="*/ 2392775 h 2471598"/>
                  <a:gd name="T4" fmla="*/ 2252931 w 2437039"/>
                  <a:gd name="T5" fmla="*/ 2441792 h 2471598"/>
                  <a:gd name="T6" fmla="*/ 1851519 w 2437039"/>
                  <a:gd name="T7" fmla="*/ 2120678 h 2471598"/>
                  <a:gd name="T8" fmla="*/ 1365672 w 2437039"/>
                  <a:gd name="T9" fmla="*/ 1806944 h 2471598"/>
                  <a:gd name="T10" fmla="*/ 1010264 w 2437039"/>
                  <a:gd name="T11" fmla="*/ 1539302 h 2471598"/>
                  <a:gd name="T12" fmla="*/ 747284 w 2437039"/>
                  <a:gd name="T13" fmla="*/ 1435699 h 2471598"/>
                  <a:gd name="T14" fmla="*/ 685431 w 2437039"/>
                  <a:gd name="T15" fmla="*/ 1379441 h 2471598"/>
                  <a:gd name="T16" fmla="*/ 623157 w 2437039"/>
                  <a:gd name="T17" fmla="*/ 1323045 h 2471598"/>
                  <a:gd name="T18" fmla="*/ 477712 w 2437039"/>
                  <a:gd name="T19" fmla="*/ 1052200 h 2471598"/>
                  <a:gd name="T20" fmla="*/ 462284 w 2437039"/>
                  <a:gd name="T21" fmla="*/ 989676 h 2471598"/>
                  <a:gd name="T22" fmla="*/ 450222 w 2437039"/>
                  <a:gd name="T23" fmla="*/ 862540 h 2471598"/>
                  <a:gd name="T24" fmla="*/ 648964 w 2437039"/>
                  <a:gd name="T25" fmla="*/ 660486 h 2471598"/>
                  <a:gd name="T26" fmla="*/ 724703 w 2437039"/>
                  <a:gd name="T27" fmla="*/ 555629 h 2471598"/>
                  <a:gd name="T28" fmla="*/ 686693 w 2437039"/>
                  <a:gd name="T29" fmla="*/ 480155 h 2471598"/>
                  <a:gd name="T30" fmla="*/ 477572 w 2437039"/>
                  <a:gd name="T31" fmla="*/ 259441 h 2471598"/>
                  <a:gd name="T32" fmla="*/ 415999 w 2437039"/>
                  <a:gd name="T33" fmla="*/ 254707 h 2471598"/>
                  <a:gd name="T34" fmla="*/ 344469 w 2437039"/>
                  <a:gd name="T35" fmla="*/ 343688 h 2471598"/>
                  <a:gd name="T36" fmla="*/ 276024 w 2437039"/>
                  <a:gd name="T37" fmla="*/ 376552 h 2471598"/>
                  <a:gd name="T38" fmla="*/ 175881 w 2437039"/>
                  <a:gd name="T39" fmla="*/ 362905 h 2471598"/>
                  <a:gd name="T40" fmla="*/ 97758 w 2437039"/>
                  <a:gd name="T41" fmla="*/ 353436 h 2471598"/>
                  <a:gd name="T42" fmla="*/ 30997 w 2437039"/>
                  <a:gd name="T43" fmla="*/ 376273 h 2471598"/>
                  <a:gd name="T44" fmla="*/ 0 w 2437039"/>
                  <a:gd name="T45" fmla="*/ 346612 h 2471598"/>
                  <a:gd name="T46" fmla="*/ 77141 w 2437039"/>
                  <a:gd name="T47" fmla="*/ 270024 h 2471598"/>
                  <a:gd name="T48" fmla="*/ 183455 w 2437039"/>
                  <a:gd name="T49" fmla="*/ 227970 h 2471598"/>
                  <a:gd name="T50" fmla="*/ 301130 w 2437039"/>
                  <a:gd name="T51" fmla="*/ 200259 h 2471598"/>
                  <a:gd name="T52" fmla="*/ 1008160 w 2437039"/>
                  <a:gd name="T53" fmla="*/ 202069 h 2471598"/>
                  <a:gd name="T54" fmla="*/ 983475 w 2437039"/>
                  <a:gd name="T55" fmla="*/ 155420 h 2471598"/>
                  <a:gd name="T56" fmla="*/ 952338 w 2437039"/>
                  <a:gd name="T57" fmla="*/ 112670 h 2471598"/>
                  <a:gd name="T58" fmla="*/ 924427 w 2437039"/>
                  <a:gd name="T59" fmla="*/ 57526 h 2471598"/>
                  <a:gd name="T60" fmla="*/ 995116 w 2437039"/>
                  <a:gd name="T61" fmla="*/ 3497 h 2471598"/>
                  <a:gd name="T62" fmla="*/ 997781 w 2437039"/>
                  <a:gd name="T63" fmla="*/ 13244 h 2471598"/>
                  <a:gd name="T64" fmla="*/ 956405 w 2437039"/>
                  <a:gd name="T65" fmla="*/ 38170 h 2471598"/>
                  <a:gd name="T66" fmla="*/ 974358 w 2437039"/>
                  <a:gd name="T67" fmla="*/ 55994 h 2471598"/>
                  <a:gd name="T68" fmla="*/ 1063561 w 2437039"/>
                  <a:gd name="T69" fmla="*/ 74933 h 2471598"/>
                  <a:gd name="T70" fmla="*/ 1174643 w 2437039"/>
                  <a:gd name="T71" fmla="*/ 169067 h 2471598"/>
                  <a:gd name="T72" fmla="*/ 1309429 w 2437039"/>
                  <a:gd name="T73" fmla="*/ 453001 h 2471598"/>
                  <a:gd name="T74" fmla="*/ 1312796 w 2437039"/>
                  <a:gd name="T75" fmla="*/ 688893 h 2471598"/>
                  <a:gd name="T76" fmla="*/ 1437764 w 2437039"/>
                  <a:gd name="T77" fmla="*/ 850146 h 2471598"/>
                  <a:gd name="T78" fmla="*/ 1586435 w 2437039"/>
                  <a:gd name="T79" fmla="*/ 924089 h 2471598"/>
                  <a:gd name="T80" fmla="*/ 1764420 w 2437039"/>
                  <a:gd name="T81" fmla="*/ 965725 h 2471598"/>
                  <a:gd name="T82" fmla="*/ 1642397 w 2437039"/>
                  <a:gd name="T83" fmla="*/ 1014463 h 2471598"/>
                  <a:gd name="T84" fmla="*/ 1323455 w 2437039"/>
                  <a:gd name="T85" fmla="*/ 817004 h 2471598"/>
                  <a:gd name="T86" fmla="*/ 1642397 w 2437039"/>
                  <a:gd name="T87" fmla="*/ 1326944 h 2471598"/>
                  <a:gd name="T88" fmla="*/ 1850116 w 2437039"/>
                  <a:gd name="T89" fmla="*/ 1681478 h 2471598"/>
                  <a:gd name="T90" fmla="*/ 1840579 w 2437039"/>
                  <a:gd name="T91" fmla="*/ 1631208 h 2471598"/>
                  <a:gd name="T92" fmla="*/ 1833987 w 2437039"/>
                  <a:gd name="T93" fmla="*/ 1560190 h 2471598"/>
                  <a:gd name="T94" fmla="*/ 1854885 w 2437039"/>
                  <a:gd name="T95" fmla="*/ 1531783 h 2471598"/>
                  <a:gd name="T96" fmla="*/ 1885881 w 2437039"/>
                  <a:gd name="T97" fmla="*/ 1534011 h 2471598"/>
                  <a:gd name="T98" fmla="*/ 2135397 w 2437039"/>
                  <a:gd name="T99" fmla="*/ 1894254 h 2471598"/>
                  <a:gd name="T100" fmla="*/ 2434001 w 2437039"/>
                  <a:gd name="T101" fmla="*/ 2297945 h 2471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437039" h="2471598">
                    <a:moveTo>
                      <a:pt x="2434001" y="2297945"/>
                    </a:moveTo>
                    <a:cubicBezTo>
                      <a:pt x="2451674" y="2352949"/>
                      <a:pt x="2388559" y="2403915"/>
                      <a:pt x="2340311" y="2365343"/>
                    </a:cubicBezTo>
                    <a:cubicBezTo>
                      <a:pt x="2326285" y="2354063"/>
                      <a:pt x="2312540" y="2341809"/>
                      <a:pt x="2299356" y="2328858"/>
                    </a:cubicBezTo>
                    <a:cubicBezTo>
                      <a:pt x="2313942" y="2350164"/>
                      <a:pt x="2328670" y="2371330"/>
                      <a:pt x="2342975" y="2392775"/>
                    </a:cubicBezTo>
                    <a:cubicBezTo>
                      <a:pt x="2372850" y="2437893"/>
                      <a:pt x="2314924" y="2497353"/>
                      <a:pt x="2271726" y="2459616"/>
                    </a:cubicBezTo>
                    <a:cubicBezTo>
                      <a:pt x="2265134" y="2454046"/>
                      <a:pt x="2259102" y="2448058"/>
                      <a:pt x="2252931" y="2441792"/>
                    </a:cubicBezTo>
                    <a:cubicBezTo>
                      <a:pt x="2245778" y="2438589"/>
                      <a:pt x="2239186" y="2433994"/>
                      <a:pt x="2233155" y="2427170"/>
                    </a:cubicBezTo>
                    <a:cubicBezTo>
                      <a:pt x="2124597" y="2301844"/>
                      <a:pt x="1990232" y="2211609"/>
                      <a:pt x="1851519" y="2120678"/>
                    </a:cubicBezTo>
                    <a:cubicBezTo>
                      <a:pt x="1809863" y="2093106"/>
                      <a:pt x="1752498" y="2062471"/>
                      <a:pt x="1701866" y="2025569"/>
                    </a:cubicBezTo>
                    <a:cubicBezTo>
                      <a:pt x="1593308" y="1967361"/>
                      <a:pt x="1434398" y="1890355"/>
                      <a:pt x="1365672" y="1806944"/>
                    </a:cubicBezTo>
                    <a:cubicBezTo>
                      <a:pt x="1255291" y="1672705"/>
                      <a:pt x="1175205" y="1602662"/>
                      <a:pt x="1140141" y="1480260"/>
                    </a:cubicBezTo>
                    <a:cubicBezTo>
                      <a:pt x="1107461" y="1504072"/>
                      <a:pt x="1044346" y="1533175"/>
                      <a:pt x="1010264" y="1539302"/>
                    </a:cubicBezTo>
                    <a:cubicBezTo>
                      <a:pt x="947149" y="1550582"/>
                      <a:pt x="855000" y="1509363"/>
                      <a:pt x="802965" y="1478449"/>
                    </a:cubicBezTo>
                    <a:cubicBezTo>
                      <a:pt x="780524" y="1465081"/>
                      <a:pt x="760748" y="1452688"/>
                      <a:pt x="747284" y="1435699"/>
                    </a:cubicBezTo>
                    <a:cubicBezTo>
                      <a:pt x="727508" y="1418850"/>
                      <a:pt x="708713" y="1400886"/>
                      <a:pt x="691041" y="1382784"/>
                    </a:cubicBezTo>
                    <a:cubicBezTo>
                      <a:pt x="689218" y="1381669"/>
                      <a:pt x="687394" y="1380695"/>
                      <a:pt x="685431" y="1379441"/>
                    </a:cubicBezTo>
                    <a:cubicBezTo>
                      <a:pt x="669582" y="1366630"/>
                      <a:pt x="655276" y="1353958"/>
                      <a:pt x="642653" y="1340869"/>
                    </a:cubicBezTo>
                    <a:cubicBezTo>
                      <a:pt x="635219" y="1337388"/>
                      <a:pt x="628627" y="1331957"/>
                      <a:pt x="623157" y="1323045"/>
                    </a:cubicBezTo>
                    <a:cubicBezTo>
                      <a:pt x="587252" y="1265951"/>
                      <a:pt x="529466" y="1184629"/>
                      <a:pt x="488511" y="1099128"/>
                    </a:cubicBezTo>
                    <a:cubicBezTo>
                      <a:pt x="474486" y="1089241"/>
                      <a:pt x="479255" y="1068911"/>
                      <a:pt x="477712" y="1052200"/>
                    </a:cubicBezTo>
                    <a:cubicBezTo>
                      <a:pt x="477151" y="1046212"/>
                      <a:pt x="469998" y="1041756"/>
                      <a:pt x="469998" y="1035629"/>
                    </a:cubicBezTo>
                    <a:cubicBezTo>
                      <a:pt x="463406" y="1016691"/>
                      <a:pt x="466071" y="1008336"/>
                      <a:pt x="462284" y="989676"/>
                    </a:cubicBezTo>
                    <a:cubicBezTo>
                      <a:pt x="450642" y="971852"/>
                      <a:pt x="444331" y="938014"/>
                      <a:pt x="453588" y="918658"/>
                    </a:cubicBezTo>
                    <a:cubicBezTo>
                      <a:pt x="453868" y="898745"/>
                      <a:pt x="444050" y="881199"/>
                      <a:pt x="450222" y="862540"/>
                    </a:cubicBezTo>
                    <a:cubicBezTo>
                      <a:pt x="448118" y="824524"/>
                      <a:pt x="467613" y="765481"/>
                      <a:pt x="490054" y="738049"/>
                    </a:cubicBezTo>
                    <a:cubicBezTo>
                      <a:pt x="525118" y="695020"/>
                      <a:pt x="587813" y="671765"/>
                      <a:pt x="648964" y="660486"/>
                    </a:cubicBezTo>
                    <a:cubicBezTo>
                      <a:pt x="696792" y="649763"/>
                      <a:pt x="727087" y="649206"/>
                      <a:pt x="759065" y="615368"/>
                    </a:cubicBezTo>
                    <a:cubicBezTo>
                      <a:pt x="753455" y="604924"/>
                      <a:pt x="731575" y="565237"/>
                      <a:pt x="724703" y="555629"/>
                    </a:cubicBezTo>
                    <a:cubicBezTo>
                      <a:pt x="715726" y="544907"/>
                      <a:pt x="709976" y="520955"/>
                      <a:pt x="700999" y="510790"/>
                    </a:cubicBezTo>
                    <a:cubicBezTo>
                      <a:pt x="694968" y="503967"/>
                      <a:pt x="691462" y="486421"/>
                      <a:pt x="686693" y="480155"/>
                    </a:cubicBezTo>
                    <a:cubicBezTo>
                      <a:pt x="667618" y="459963"/>
                      <a:pt x="646580" y="439215"/>
                      <a:pt x="623578" y="415681"/>
                    </a:cubicBezTo>
                    <a:cubicBezTo>
                      <a:pt x="573927" y="364576"/>
                      <a:pt x="526100" y="311660"/>
                      <a:pt x="477572" y="259441"/>
                    </a:cubicBezTo>
                    <a:cubicBezTo>
                      <a:pt x="469437" y="257074"/>
                      <a:pt x="460601" y="255542"/>
                      <a:pt x="450362" y="254985"/>
                    </a:cubicBezTo>
                    <a:cubicBezTo>
                      <a:pt x="439562" y="254428"/>
                      <a:pt x="421329" y="255821"/>
                      <a:pt x="415999" y="254707"/>
                    </a:cubicBezTo>
                    <a:cubicBezTo>
                      <a:pt x="398608" y="271556"/>
                      <a:pt x="392997" y="287152"/>
                      <a:pt x="376167" y="304559"/>
                    </a:cubicBezTo>
                    <a:cubicBezTo>
                      <a:pt x="368032" y="319180"/>
                      <a:pt x="354707" y="332548"/>
                      <a:pt x="344469" y="343688"/>
                    </a:cubicBezTo>
                    <a:cubicBezTo>
                      <a:pt x="328059" y="361234"/>
                      <a:pt x="314314" y="377248"/>
                      <a:pt x="289488" y="380729"/>
                    </a:cubicBezTo>
                    <a:cubicBezTo>
                      <a:pt x="285000" y="381286"/>
                      <a:pt x="279670" y="379615"/>
                      <a:pt x="276024" y="376552"/>
                    </a:cubicBezTo>
                    <a:cubicBezTo>
                      <a:pt x="254424" y="379754"/>
                      <a:pt x="240399" y="363462"/>
                      <a:pt x="218940" y="358727"/>
                    </a:cubicBezTo>
                    <a:cubicBezTo>
                      <a:pt x="205195" y="355803"/>
                      <a:pt x="185418" y="365829"/>
                      <a:pt x="175881" y="362905"/>
                    </a:cubicBezTo>
                    <a:cubicBezTo>
                      <a:pt x="173777" y="363183"/>
                      <a:pt x="171673" y="363462"/>
                      <a:pt x="169289" y="363183"/>
                    </a:cubicBezTo>
                    <a:cubicBezTo>
                      <a:pt x="147409" y="362348"/>
                      <a:pt x="121462" y="359702"/>
                      <a:pt x="97758" y="353436"/>
                    </a:cubicBezTo>
                    <a:cubicBezTo>
                      <a:pt x="88502" y="354689"/>
                      <a:pt x="84294" y="352183"/>
                      <a:pt x="71671" y="355246"/>
                    </a:cubicBezTo>
                    <a:cubicBezTo>
                      <a:pt x="63816" y="357335"/>
                      <a:pt x="39973" y="376691"/>
                      <a:pt x="30997" y="376273"/>
                    </a:cubicBezTo>
                    <a:cubicBezTo>
                      <a:pt x="23283" y="381843"/>
                      <a:pt x="20898" y="375995"/>
                      <a:pt x="14587" y="378083"/>
                    </a:cubicBezTo>
                    <a:lnTo>
                      <a:pt x="0" y="346612"/>
                    </a:lnTo>
                    <a:cubicBezTo>
                      <a:pt x="20618" y="327674"/>
                      <a:pt x="49651" y="289659"/>
                      <a:pt x="72092" y="272670"/>
                    </a:cubicBezTo>
                    <a:cubicBezTo>
                      <a:pt x="73354" y="271556"/>
                      <a:pt x="75318" y="270860"/>
                      <a:pt x="77141" y="270024"/>
                    </a:cubicBezTo>
                    <a:cubicBezTo>
                      <a:pt x="84995" y="262644"/>
                      <a:pt x="93551" y="255542"/>
                      <a:pt x="103228" y="249276"/>
                    </a:cubicBezTo>
                    <a:cubicBezTo>
                      <a:pt x="125389" y="235072"/>
                      <a:pt x="158489" y="222539"/>
                      <a:pt x="183455" y="227970"/>
                    </a:cubicBezTo>
                    <a:cubicBezTo>
                      <a:pt x="227495" y="237161"/>
                      <a:pt x="253723" y="237718"/>
                      <a:pt x="284018" y="213349"/>
                    </a:cubicBezTo>
                    <a:cubicBezTo>
                      <a:pt x="290330" y="208336"/>
                      <a:pt x="295940" y="203880"/>
                      <a:pt x="301130" y="200259"/>
                    </a:cubicBezTo>
                    <a:cubicBezTo>
                      <a:pt x="376447" y="80224"/>
                      <a:pt x="571263" y="44297"/>
                      <a:pt x="696511" y="70477"/>
                    </a:cubicBezTo>
                    <a:cubicBezTo>
                      <a:pt x="798477" y="91921"/>
                      <a:pt x="923305" y="128127"/>
                      <a:pt x="1008160" y="202069"/>
                    </a:cubicBezTo>
                    <a:cubicBezTo>
                      <a:pt x="1005495" y="194411"/>
                      <a:pt x="1002409" y="187169"/>
                      <a:pt x="998061" y="180346"/>
                    </a:cubicBezTo>
                    <a:cubicBezTo>
                      <a:pt x="992732" y="172270"/>
                      <a:pt x="987262" y="164611"/>
                      <a:pt x="983475" y="155420"/>
                    </a:cubicBezTo>
                    <a:lnTo>
                      <a:pt x="983194" y="154306"/>
                    </a:lnTo>
                    <a:cubicBezTo>
                      <a:pt x="970010" y="141495"/>
                      <a:pt x="956546" y="129102"/>
                      <a:pt x="952338" y="112670"/>
                    </a:cubicBezTo>
                    <a:cubicBezTo>
                      <a:pt x="948832" y="108214"/>
                      <a:pt x="946026" y="103479"/>
                      <a:pt x="943922" y="98466"/>
                    </a:cubicBezTo>
                    <a:cubicBezTo>
                      <a:pt x="938172" y="84819"/>
                      <a:pt x="925689" y="72983"/>
                      <a:pt x="924427" y="57526"/>
                    </a:cubicBezTo>
                    <a:cubicBezTo>
                      <a:pt x="921201" y="21878"/>
                      <a:pt x="962156" y="11852"/>
                      <a:pt x="989365" y="1686"/>
                    </a:cubicBezTo>
                    <a:cubicBezTo>
                      <a:pt x="995116" y="-681"/>
                      <a:pt x="994976" y="-959"/>
                      <a:pt x="995116" y="3497"/>
                    </a:cubicBezTo>
                    <a:lnTo>
                      <a:pt x="995958" y="3218"/>
                    </a:lnTo>
                    <a:lnTo>
                      <a:pt x="997781" y="13244"/>
                    </a:lnTo>
                    <a:cubicBezTo>
                      <a:pt x="996939" y="14080"/>
                      <a:pt x="990347" y="16865"/>
                      <a:pt x="989085" y="17143"/>
                    </a:cubicBezTo>
                    <a:cubicBezTo>
                      <a:pt x="975901" y="21878"/>
                      <a:pt x="961595" y="23688"/>
                      <a:pt x="956405" y="38170"/>
                    </a:cubicBezTo>
                    <a:lnTo>
                      <a:pt x="956125" y="39006"/>
                    </a:lnTo>
                    <a:cubicBezTo>
                      <a:pt x="962156" y="44715"/>
                      <a:pt x="967486" y="51260"/>
                      <a:pt x="974358" y="55994"/>
                    </a:cubicBezTo>
                    <a:cubicBezTo>
                      <a:pt x="985438" y="63375"/>
                      <a:pt x="996518" y="63793"/>
                      <a:pt x="1009422" y="63375"/>
                    </a:cubicBezTo>
                    <a:cubicBezTo>
                      <a:pt x="1029198" y="62122"/>
                      <a:pt x="1046870" y="62818"/>
                      <a:pt x="1063561" y="74933"/>
                    </a:cubicBezTo>
                    <a:cubicBezTo>
                      <a:pt x="1069311" y="79110"/>
                      <a:pt x="1070714" y="85098"/>
                      <a:pt x="1069592" y="90947"/>
                    </a:cubicBezTo>
                    <a:cubicBezTo>
                      <a:pt x="1106058" y="110302"/>
                      <a:pt x="1136634" y="148318"/>
                      <a:pt x="1174643" y="169067"/>
                    </a:cubicBezTo>
                    <a:cubicBezTo>
                      <a:pt x="1226118" y="196917"/>
                      <a:pt x="1270999" y="233540"/>
                      <a:pt x="1286147" y="322661"/>
                    </a:cubicBezTo>
                    <a:cubicBezTo>
                      <a:pt x="1303118" y="365133"/>
                      <a:pt x="1309149" y="408579"/>
                      <a:pt x="1309429" y="453001"/>
                    </a:cubicBezTo>
                    <a:cubicBezTo>
                      <a:pt x="1323175" y="480015"/>
                      <a:pt x="1327663" y="516221"/>
                      <a:pt x="1322614" y="542122"/>
                    </a:cubicBezTo>
                    <a:cubicBezTo>
                      <a:pt x="1312796" y="594341"/>
                      <a:pt x="1305643" y="638902"/>
                      <a:pt x="1312796" y="688893"/>
                    </a:cubicBezTo>
                    <a:cubicBezTo>
                      <a:pt x="1315180" y="693906"/>
                      <a:pt x="1318125" y="699337"/>
                      <a:pt x="1320790" y="706996"/>
                    </a:cubicBezTo>
                    <a:cubicBezTo>
                      <a:pt x="1353049" y="793471"/>
                      <a:pt x="1383345" y="816586"/>
                      <a:pt x="1437764" y="850146"/>
                    </a:cubicBezTo>
                    <a:cubicBezTo>
                      <a:pt x="1468199" y="856134"/>
                      <a:pt x="1509575" y="880503"/>
                      <a:pt x="1511959" y="881896"/>
                    </a:cubicBezTo>
                    <a:cubicBezTo>
                      <a:pt x="1536504" y="895821"/>
                      <a:pt x="1561049" y="910999"/>
                      <a:pt x="1586435" y="924089"/>
                    </a:cubicBezTo>
                    <a:cubicBezTo>
                      <a:pt x="1608315" y="932444"/>
                      <a:pt x="1630475" y="940938"/>
                      <a:pt x="1652776" y="948736"/>
                    </a:cubicBezTo>
                    <a:cubicBezTo>
                      <a:pt x="1690224" y="956117"/>
                      <a:pt x="1727813" y="952635"/>
                      <a:pt x="1764420" y="965725"/>
                    </a:cubicBezTo>
                    <a:cubicBezTo>
                      <a:pt x="1778445" y="970738"/>
                      <a:pt x="1780830" y="992740"/>
                      <a:pt x="1768067" y="1000816"/>
                    </a:cubicBezTo>
                    <a:cubicBezTo>
                      <a:pt x="1730057" y="1023932"/>
                      <a:pt x="1685456" y="1024628"/>
                      <a:pt x="1642397" y="1014463"/>
                    </a:cubicBezTo>
                    <a:cubicBezTo>
                      <a:pt x="1558665" y="1017387"/>
                      <a:pt x="1485030" y="982157"/>
                      <a:pt x="1420092" y="913227"/>
                    </a:cubicBezTo>
                    <a:cubicBezTo>
                      <a:pt x="1395547" y="887326"/>
                      <a:pt x="1356696" y="853906"/>
                      <a:pt x="1323455" y="817004"/>
                    </a:cubicBezTo>
                    <a:cubicBezTo>
                      <a:pt x="1334255" y="839841"/>
                      <a:pt x="1345896" y="865742"/>
                      <a:pt x="1360904" y="898049"/>
                    </a:cubicBezTo>
                    <a:cubicBezTo>
                      <a:pt x="1423177" y="1032009"/>
                      <a:pt x="1565537" y="1202453"/>
                      <a:pt x="1642397" y="1326944"/>
                    </a:cubicBezTo>
                    <a:cubicBezTo>
                      <a:pt x="1711263" y="1438623"/>
                      <a:pt x="1764700" y="1547379"/>
                      <a:pt x="1835109" y="1658362"/>
                    </a:cubicBezTo>
                    <a:cubicBezTo>
                      <a:pt x="1839877" y="1666021"/>
                      <a:pt x="1845207" y="1673819"/>
                      <a:pt x="1850116" y="1681478"/>
                    </a:cubicBezTo>
                    <a:cubicBezTo>
                      <a:pt x="1848994" y="1677857"/>
                      <a:pt x="1848012" y="1674098"/>
                      <a:pt x="1847171" y="1670477"/>
                    </a:cubicBezTo>
                    <a:cubicBezTo>
                      <a:pt x="1838194" y="1669363"/>
                      <a:pt x="1840859" y="1641095"/>
                      <a:pt x="1840579" y="1631208"/>
                    </a:cubicBezTo>
                    <a:lnTo>
                      <a:pt x="1842402" y="1630930"/>
                    </a:lnTo>
                    <a:cubicBezTo>
                      <a:pt x="1840018" y="1604750"/>
                      <a:pt x="1825291" y="1582888"/>
                      <a:pt x="1833987" y="1560190"/>
                    </a:cubicBezTo>
                    <a:cubicBezTo>
                      <a:pt x="1833987" y="1554898"/>
                      <a:pt x="1839316" y="1544733"/>
                      <a:pt x="1839597" y="1539442"/>
                    </a:cubicBezTo>
                    <a:cubicBezTo>
                      <a:pt x="1839877" y="1532897"/>
                      <a:pt x="1849134" y="1529276"/>
                      <a:pt x="1854885" y="1531783"/>
                    </a:cubicBezTo>
                    <a:lnTo>
                      <a:pt x="1869191" y="1528441"/>
                    </a:lnTo>
                    <a:cubicBezTo>
                      <a:pt x="1872838" y="1527326"/>
                      <a:pt x="1882655" y="1533175"/>
                      <a:pt x="1885881" y="1534011"/>
                    </a:cubicBezTo>
                    <a:cubicBezTo>
                      <a:pt x="1928099" y="1545012"/>
                      <a:pt x="1955869" y="1594306"/>
                      <a:pt x="1973822" y="1631347"/>
                    </a:cubicBezTo>
                    <a:cubicBezTo>
                      <a:pt x="2038199" y="1713924"/>
                      <a:pt x="2077331" y="1813349"/>
                      <a:pt x="2135397" y="1894254"/>
                    </a:cubicBezTo>
                    <a:cubicBezTo>
                      <a:pt x="2184486" y="1962349"/>
                      <a:pt x="2246620" y="2022923"/>
                      <a:pt x="2297252" y="2090042"/>
                    </a:cubicBezTo>
                    <a:cubicBezTo>
                      <a:pt x="2363172" y="2139616"/>
                      <a:pt x="2413945" y="2235003"/>
                      <a:pt x="2434001" y="22979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19" name="Freeform: Shape 316">
                <a:extLst>
                  <a:ext uri="{FF2B5EF4-FFF2-40B4-BE49-F238E27FC236}">
                    <a16:creationId xmlns:a16="http://schemas.microsoft.com/office/drawing/2014/main" id="{D46084F2-9E8C-22C3-1160-FD6938C2E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2736" y="1893925"/>
                <a:ext cx="2703455" cy="1003565"/>
              </a:xfrm>
              <a:custGeom>
                <a:avLst/>
                <a:gdLst>
                  <a:gd name="T0" fmla="*/ 2682342 w 2703455"/>
                  <a:gd name="T1" fmla="*/ 908498 h 1003565"/>
                  <a:gd name="T2" fmla="*/ 2594542 w 2703455"/>
                  <a:gd name="T3" fmla="*/ 984808 h 1003565"/>
                  <a:gd name="T4" fmla="*/ 2385140 w 2703455"/>
                  <a:gd name="T5" fmla="*/ 970604 h 1003565"/>
                  <a:gd name="T6" fmla="*/ 2306456 w 2703455"/>
                  <a:gd name="T7" fmla="*/ 912397 h 1003565"/>
                  <a:gd name="T8" fmla="*/ 2281911 w 2703455"/>
                  <a:gd name="T9" fmla="*/ 884129 h 1003565"/>
                  <a:gd name="T10" fmla="*/ 2017529 w 2703455"/>
                  <a:gd name="T11" fmla="*/ 519429 h 1003565"/>
                  <a:gd name="T12" fmla="*/ 1928466 w 2703455"/>
                  <a:gd name="T13" fmla="*/ 435460 h 1003565"/>
                  <a:gd name="T14" fmla="*/ 1677548 w 2703455"/>
                  <a:gd name="T15" fmla="*/ 307767 h 1003565"/>
                  <a:gd name="T16" fmla="*/ 1390164 w 2703455"/>
                  <a:gd name="T17" fmla="*/ 254015 h 1003565"/>
                  <a:gd name="T18" fmla="*/ 1063508 w 2703455"/>
                  <a:gd name="T19" fmla="*/ 270308 h 1003565"/>
                  <a:gd name="T20" fmla="*/ 584814 w 2703455"/>
                  <a:gd name="T21" fmla="*/ 390621 h 1003565"/>
                  <a:gd name="T22" fmla="*/ 440631 w 2703455"/>
                  <a:gd name="T23" fmla="*/ 522771 h 1003565"/>
                  <a:gd name="T24" fmla="*/ 486355 w 2703455"/>
                  <a:gd name="T25" fmla="*/ 630691 h 1003565"/>
                  <a:gd name="T26" fmla="*/ 551854 w 2703455"/>
                  <a:gd name="T27" fmla="*/ 668985 h 1003565"/>
                  <a:gd name="T28" fmla="*/ 711606 w 2703455"/>
                  <a:gd name="T29" fmla="*/ 707001 h 1003565"/>
                  <a:gd name="T30" fmla="*/ 762098 w 2703455"/>
                  <a:gd name="T31" fmla="*/ 734294 h 1003565"/>
                  <a:gd name="T32" fmla="*/ 798284 w 2703455"/>
                  <a:gd name="T33" fmla="*/ 748498 h 1003565"/>
                  <a:gd name="T34" fmla="*/ 773879 w 2703455"/>
                  <a:gd name="T35" fmla="*/ 770221 h 1003565"/>
                  <a:gd name="T36" fmla="*/ 707258 w 2703455"/>
                  <a:gd name="T37" fmla="*/ 749751 h 1003565"/>
                  <a:gd name="T38" fmla="*/ 695336 w 2703455"/>
                  <a:gd name="T39" fmla="*/ 754207 h 1003565"/>
                  <a:gd name="T40" fmla="*/ 661254 w 2703455"/>
                  <a:gd name="T41" fmla="*/ 753650 h 1003565"/>
                  <a:gd name="T42" fmla="*/ 577521 w 2703455"/>
                  <a:gd name="T43" fmla="*/ 751004 h 1003565"/>
                  <a:gd name="T44" fmla="*/ 314822 w 2703455"/>
                  <a:gd name="T45" fmla="*/ 720787 h 1003565"/>
                  <a:gd name="T46" fmla="*/ 114676 w 2703455"/>
                  <a:gd name="T47" fmla="*/ 654503 h 1003565"/>
                  <a:gd name="T48" fmla="*/ 1630 w 2703455"/>
                  <a:gd name="T49" fmla="*/ 457044 h 1003565"/>
                  <a:gd name="T50" fmla="*/ 24071 w 2703455"/>
                  <a:gd name="T51" fmla="*/ 385608 h 1003565"/>
                  <a:gd name="T52" fmla="*/ 158717 w 2703455"/>
                  <a:gd name="T53" fmla="*/ 243432 h 1003565"/>
                  <a:gd name="T54" fmla="*/ 1282447 w 2703455"/>
                  <a:gd name="T55" fmla="*/ 299 h 1003565"/>
                  <a:gd name="T56" fmla="*/ 1529859 w 2703455"/>
                  <a:gd name="T57" fmla="*/ 24390 h 1003565"/>
                  <a:gd name="T58" fmla="*/ 1612470 w 2703455"/>
                  <a:gd name="T59" fmla="*/ 28567 h 1003565"/>
                  <a:gd name="T60" fmla="*/ 1946840 w 2703455"/>
                  <a:gd name="T61" fmla="*/ 137601 h 1003565"/>
                  <a:gd name="T62" fmla="*/ 2489490 w 2703455"/>
                  <a:gd name="T63" fmla="*/ 516783 h 1003565"/>
                  <a:gd name="T64" fmla="*/ 2695526 w 2703455"/>
                  <a:gd name="T65" fmla="*/ 763259 h 10035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03455" h="1003565">
                    <a:moveTo>
                      <a:pt x="2695526" y="763259"/>
                    </a:moveTo>
                    <a:cubicBezTo>
                      <a:pt x="2708991" y="816731"/>
                      <a:pt x="2705765" y="857114"/>
                      <a:pt x="2682342" y="908498"/>
                    </a:cubicBezTo>
                    <a:cubicBezTo>
                      <a:pt x="2678835" y="936070"/>
                      <a:pt x="2662285" y="954590"/>
                      <a:pt x="2638442" y="970326"/>
                    </a:cubicBezTo>
                    <a:cubicBezTo>
                      <a:pt x="2624977" y="979238"/>
                      <a:pt x="2609689" y="984251"/>
                      <a:pt x="2594542" y="984808"/>
                    </a:cubicBezTo>
                    <a:cubicBezTo>
                      <a:pt x="2543068" y="1014747"/>
                      <a:pt x="2469574" y="1002353"/>
                      <a:pt x="2442925" y="991910"/>
                    </a:cubicBezTo>
                    <a:cubicBezTo>
                      <a:pt x="2414453" y="992467"/>
                      <a:pt x="2408282" y="981466"/>
                      <a:pt x="2385140" y="970604"/>
                    </a:cubicBezTo>
                    <a:cubicBezTo>
                      <a:pt x="2378828" y="967680"/>
                      <a:pt x="2372236" y="964059"/>
                      <a:pt x="2365083" y="959882"/>
                    </a:cubicBezTo>
                    <a:cubicBezTo>
                      <a:pt x="2344465" y="947071"/>
                      <a:pt x="2322024" y="928968"/>
                      <a:pt x="2306456" y="912397"/>
                    </a:cubicBezTo>
                    <a:cubicBezTo>
                      <a:pt x="2299864" y="908498"/>
                      <a:pt x="2294254" y="900143"/>
                      <a:pt x="2288784" y="893041"/>
                    </a:cubicBezTo>
                    <a:lnTo>
                      <a:pt x="2281911" y="884129"/>
                    </a:lnTo>
                    <a:cubicBezTo>
                      <a:pt x="2273496" y="870204"/>
                      <a:pt x="2266062" y="869647"/>
                      <a:pt x="2257366" y="856139"/>
                    </a:cubicBezTo>
                    <a:cubicBezTo>
                      <a:pt x="2143759" y="764373"/>
                      <a:pt x="2095791" y="641970"/>
                      <a:pt x="2017529" y="519429"/>
                    </a:cubicBezTo>
                    <a:cubicBezTo>
                      <a:pt x="2009394" y="506618"/>
                      <a:pt x="1991161" y="493250"/>
                      <a:pt x="1981062" y="480299"/>
                    </a:cubicBezTo>
                    <a:cubicBezTo>
                      <a:pt x="1963951" y="464842"/>
                      <a:pt x="1946138" y="450082"/>
                      <a:pt x="1928466" y="435460"/>
                    </a:cubicBezTo>
                    <a:cubicBezTo>
                      <a:pt x="1888353" y="409003"/>
                      <a:pt x="1863528" y="389786"/>
                      <a:pt x="1814859" y="363328"/>
                    </a:cubicBezTo>
                    <a:cubicBezTo>
                      <a:pt x="1776288" y="342023"/>
                      <a:pt x="1714015" y="328933"/>
                      <a:pt x="1677548" y="307767"/>
                    </a:cubicBezTo>
                    <a:cubicBezTo>
                      <a:pt x="1671938" y="306513"/>
                      <a:pt x="1666749" y="305121"/>
                      <a:pt x="1661138" y="304146"/>
                    </a:cubicBezTo>
                    <a:cubicBezTo>
                      <a:pt x="1570814" y="288689"/>
                      <a:pt x="1478946" y="276853"/>
                      <a:pt x="1390164" y="254015"/>
                    </a:cubicBezTo>
                    <a:cubicBezTo>
                      <a:pt x="1300120" y="256104"/>
                      <a:pt x="1224101" y="250813"/>
                      <a:pt x="1131672" y="258472"/>
                    </a:cubicBezTo>
                    <a:cubicBezTo>
                      <a:pt x="1126062" y="261674"/>
                      <a:pt x="1070380" y="268915"/>
                      <a:pt x="1063508" y="270308"/>
                    </a:cubicBezTo>
                    <a:cubicBezTo>
                      <a:pt x="946534" y="294677"/>
                      <a:pt x="869955" y="295234"/>
                      <a:pt x="757469" y="337149"/>
                    </a:cubicBezTo>
                    <a:cubicBezTo>
                      <a:pt x="703050" y="357340"/>
                      <a:pt x="650735" y="363328"/>
                      <a:pt x="584814" y="390621"/>
                    </a:cubicBezTo>
                    <a:cubicBezTo>
                      <a:pt x="502484" y="420978"/>
                      <a:pt x="481305" y="453842"/>
                      <a:pt x="452272" y="505504"/>
                    </a:cubicBezTo>
                    <a:lnTo>
                      <a:pt x="440631" y="522771"/>
                    </a:lnTo>
                    <a:cubicBezTo>
                      <a:pt x="439369" y="562040"/>
                      <a:pt x="459425" y="586548"/>
                      <a:pt x="471067" y="627071"/>
                    </a:cubicBezTo>
                    <a:cubicBezTo>
                      <a:pt x="475835" y="626235"/>
                      <a:pt x="481165" y="627071"/>
                      <a:pt x="486355" y="630691"/>
                    </a:cubicBezTo>
                    <a:cubicBezTo>
                      <a:pt x="497996" y="638768"/>
                      <a:pt x="508515" y="644895"/>
                      <a:pt x="518894" y="652414"/>
                    </a:cubicBezTo>
                    <a:cubicBezTo>
                      <a:pt x="529974" y="658680"/>
                      <a:pt x="540774" y="664251"/>
                      <a:pt x="551854" y="668985"/>
                    </a:cubicBezTo>
                    <a:cubicBezTo>
                      <a:pt x="603609" y="684442"/>
                      <a:pt x="630257" y="687923"/>
                      <a:pt x="667565" y="698646"/>
                    </a:cubicBezTo>
                    <a:cubicBezTo>
                      <a:pt x="681871" y="702545"/>
                      <a:pt x="695757" y="701988"/>
                      <a:pt x="711606" y="707001"/>
                    </a:cubicBezTo>
                    <a:cubicBezTo>
                      <a:pt x="713429" y="707279"/>
                      <a:pt x="715252" y="707836"/>
                      <a:pt x="716935" y="708533"/>
                    </a:cubicBezTo>
                    <a:cubicBezTo>
                      <a:pt x="734047" y="714520"/>
                      <a:pt x="750457" y="722458"/>
                      <a:pt x="762098" y="734294"/>
                    </a:cubicBezTo>
                    <a:lnTo>
                      <a:pt x="764202" y="737775"/>
                    </a:lnTo>
                    <a:cubicBezTo>
                      <a:pt x="776404" y="740421"/>
                      <a:pt x="787765" y="744042"/>
                      <a:pt x="798284" y="748498"/>
                    </a:cubicBezTo>
                    <a:lnTo>
                      <a:pt x="788185" y="775234"/>
                    </a:lnTo>
                    <a:cubicBezTo>
                      <a:pt x="783697" y="774399"/>
                      <a:pt x="779209" y="772588"/>
                      <a:pt x="773879" y="770221"/>
                    </a:cubicBezTo>
                    <a:cubicBezTo>
                      <a:pt x="759153" y="763398"/>
                      <a:pt x="743444" y="760474"/>
                      <a:pt x="727875" y="756296"/>
                    </a:cubicBezTo>
                    <a:cubicBezTo>
                      <a:pt x="720722" y="754486"/>
                      <a:pt x="714130" y="752118"/>
                      <a:pt x="707258" y="749751"/>
                    </a:cubicBezTo>
                    <a:cubicBezTo>
                      <a:pt x="704032" y="752118"/>
                      <a:pt x="700105" y="753650"/>
                      <a:pt x="695336" y="753372"/>
                    </a:cubicBezTo>
                    <a:lnTo>
                      <a:pt x="695336" y="754207"/>
                    </a:lnTo>
                    <a:cubicBezTo>
                      <a:pt x="687622" y="752675"/>
                      <a:pt x="680329" y="751004"/>
                      <a:pt x="673176" y="749194"/>
                    </a:cubicBezTo>
                    <a:cubicBezTo>
                      <a:pt x="670230" y="751840"/>
                      <a:pt x="666303" y="753650"/>
                      <a:pt x="661254" y="753650"/>
                    </a:cubicBezTo>
                    <a:cubicBezTo>
                      <a:pt x="635166" y="753372"/>
                      <a:pt x="608377" y="754486"/>
                      <a:pt x="583131" y="749473"/>
                    </a:cubicBezTo>
                    <a:cubicBezTo>
                      <a:pt x="581308" y="750308"/>
                      <a:pt x="579485" y="750726"/>
                      <a:pt x="577521" y="751004"/>
                    </a:cubicBezTo>
                    <a:cubicBezTo>
                      <a:pt x="530255" y="754903"/>
                      <a:pt x="475835" y="748916"/>
                      <a:pt x="429691" y="734990"/>
                    </a:cubicBezTo>
                    <a:cubicBezTo>
                      <a:pt x="391962" y="736801"/>
                      <a:pt x="348343" y="734712"/>
                      <a:pt x="314822" y="720787"/>
                    </a:cubicBezTo>
                    <a:cubicBezTo>
                      <a:pt x="264189" y="727610"/>
                      <a:pt x="206264" y="700038"/>
                      <a:pt x="172181" y="680961"/>
                    </a:cubicBezTo>
                    <a:cubicBezTo>
                      <a:pt x="153948" y="670935"/>
                      <a:pt x="129123" y="666757"/>
                      <a:pt x="114676" y="654503"/>
                    </a:cubicBezTo>
                    <a:cubicBezTo>
                      <a:pt x="44408" y="622057"/>
                      <a:pt x="32346" y="590308"/>
                      <a:pt x="5838" y="528063"/>
                    </a:cubicBezTo>
                    <a:cubicBezTo>
                      <a:pt x="-474" y="518872"/>
                      <a:pt x="-1315" y="471387"/>
                      <a:pt x="1630" y="457044"/>
                    </a:cubicBezTo>
                    <a:cubicBezTo>
                      <a:pt x="7942" y="426130"/>
                      <a:pt x="3173" y="420143"/>
                      <a:pt x="19302" y="393267"/>
                    </a:cubicBezTo>
                    <a:cubicBezTo>
                      <a:pt x="20565" y="390343"/>
                      <a:pt x="22248" y="387697"/>
                      <a:pt x="24071" y="385608"/>
                    </a:cubicBezTo>
                    <a:cubicBezTo>
                      <a:pt x="39079" y="362075"/>
                      <a:pt x="57031" y="339934"/>
                      <a:pt x="77368" y="319742"/>
                    </a:cubicBezTo>
                    <a:cubicBezTo>
                      <a:pt x="97144" y="289525"/>
                      <a:pt x="123793" y="263902"/>
                      <a:pt x="158717" y="243432"/>
                    </a:cubicBezTo>
                    <a:cubicBezTo>
                      <a:pt x="288874" y="127575"/>
                      <a:pt x="448205" y="107941"/>
                      <a:pt x="616652" y="67975"/>
                    </a:cubicBezTo>
                    <a:cubicBezTo>
                      <a:pt x="829982" y="17427"/>
                      <a:pt x="1037000" y="11021"/>
                      <a:pt x="1282447" y="299"/>
                    </a:cubicBezTo>
                    <a:cubicBezTo>
                      <a:pt x="1347947" y="-2625"/>
                      <a:pt x="1418215" y="16592"/>
                      <a:pt x="1489746" y="27314"/>
                    </a:cubicBezTo>
                    <a:cubicBezTo>
                      <a:pt x="1503210" y="26061"/>
                      <a:pt x="1516955" y="24947"/>
                      <a:pt x="1529859" y="24390"/>
                    </a:cubicBezTo>
                    <a:cubicBezTo>
                      <a:pt x="1549074" y="22301"/>
                      <a:pt x="1551458" y="26478"/>
                      <a:pt x="1570533" y="25225"/>
                    </a:cubicBezTo>
                    <a:cubicBezTo>
                      <a:pt x="1581613" y="21326"/>
                      <a:pt x="1604896" y="40404"/>
                      <a:pt x="1612470" y="28567"/>
                    </a:cubicBezTo>
                    <a:cubicBezTo>
                      <a:pt x="1627757" y="27314"/>
                      <a:pt x="1647814" y="28289"/>
                      <a:pt x="1659736" y="37201"/>
                    </a:cubicBezTo>
                    <a:cubicBezTo>
                      <a:pt x="1757775" y="47645"/>
                      <a:pt x="1849642" y="85939"/>
                      <a:pt x="1946840" y="137601"/>
                    </a:cubicBezTo>
                    <a:cubicBezTo>
                      <a:pt x="2006028" y="169072"/>
                      <a:pt x="2085413" y="204163"/>
                      <a:pt x="2132959" y="241483"/>
                    </a:cubicBezTo>
                    <a:cubicBezTo>
                      <a:pt x="2270270" y="312501"/>
                      <a:pt x="2370693" y="421674"/>
                      <a:pt x="2489490" y="516783"/>
                    </a:cubicBezTo>
                    <a:cubicBezTo>
                      <a:pt x="2517681" y="539621"/>
                      <a:pt x="2563124" y="568167"/>
                      <a:pt x="2584023" y="602980"/>
                    </a:cubicBezTo>
                    <a:cubicBezTo>
                      <a:pt x="2633813" y="634729"/>
                      <a:pt x="2681781" y="708393"/>
                      <a:pt x="2695526" y="763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20" name="Freeform: Shape 317">
                <a:extLst>
                  <a:ext uri="{FF2B5EF4-FFF2-40B4-BE49-F238E27FC236}">
                    <a16:creationId xmlns:a16="http://schemas.microsoft.com/office/drawing/2014/main" id="{95D9CDA7-DDE5-9F12-8180-5BC034649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0786" y="2913407"/>
                <a:ext cx="290204" cy="138707"/>
              </a:xfrm>
              <a:custGeom>
                <a:avLst/>
                <a:gdLst>
                  <a:gd name="T0" fmla="*/ 263260 w 290204"/>
                  <a:gd name="T1" fmla="*/ 30078 h 138707"/>
                  <a:gd name="T2" fmla="*/ 285982 w 290204"/>
                  <a:gd name="T3" fmla="*/ 113212 h 138707"/>
                  <a:gd name="T4" fmla="*/ 213890 w 290204"/>
                  <a:gd name="T5" fmla="*/ 133960 h 138707"/>
                  <a:gd name="T6" fmla="*/ 208280 w 290204"/>
                  <a:gd name="T7" fmla="*/ 131871 h 138707"/>
                  <a:gd name="T8" fmla="*/ 193273 w 290204"/>
                  <a:gd name="T9" fmla="*/ 124073 h 138707"/>
                  <a:gd name="T10" fmla="*/ 144884 w 290204"/>
                  <a:gd name="T11" fmla="*/ 108616 h 138707"/>
                  <a:gd name="T12" fmla="*/ 120340 w 290204"/>
                  <a:gd name="T13" fmla="*/ 98590 h 138707"/>
                  <a:gd name="T14" fmla="*/ 74196 w 290204"/>
                  <a:gd name="T15" fmla="*/ 83969 h 138707"/>
                  <a:gd name="T16" fmla="*/ 58347 w 290204"/>
                  <a:gd name="T17" fmla="*/ 75335 h 138707"/>
                  <a:gd name="T18" fmla="*/ 1823 w 290204"/>
                  <a:gd name="T19" fmla="*/ 69347 h 138707"/>
                  <a:gd name="T20" fmla="*/ 0 w 290204"/>
                  <a:gd name="T21" fmla="*/ 59321 h 138707"/>
                  <a:gd name="T22" fmla="*/ 96075 w 290204"/>
                  <a:gd name="T23" fmla="*/ 36484 h 138707"/>
                  <a:gd name="T24" fmla="*/ 145445 w 290204"/>
                  <a:gd name="T25" fmla="*/ 15735 h 138707"/>
                  <a:gd name="T26" fmla="*/ 145726 w 290204"/>
                  <a:gd name="T27" fmla="*/ 15735 h 138707"/>
                  <a:gd name="T28" fmla="*/ 198743 w 290204"/>
                  <a:gd name="T29" fmla="*/ 0 h 138707"/>
                  <a:gd name="T30" fmla="*/ 233666 w 290204"/>
                  <a:gd name="T31" fmla="*/ 10444 h 138707"/>
                  <a:gd name="T32" fmla="*/ 250637 w 290204"/>
                  <a:gd name="T33" fmla="*/ 18381 h 138707"/>
                  <a:gd name="T34" fmla="*/ 263260 w 290204"/>
                  <a:gd name="T35" fmla="*/ 30078 h 1387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0204" h="138707">
                    <a:moveTo>
                      <a:pt x="263260" y="30078"/>
                    </a:moveTo>
                    <a:cubicBezTo>
                      <a:pt x="282756" y="44560"/>
                      <a:pt x="297903" y="90931"/>
                      <a:pt x="285982" y="113212"/>
                    </a:cubicBezTo>
                    <a:cubicBezTo>
                      <a:pt x="270694" y="142037"/>
                      <a:pt x="243765" y="142315"/>
                      <a:pt x="213890" y="133960"/>
                    </a:cubicBezTo>
                    <a:cubicBezTo>
                      <a:pt x="211787" y="133403"/>
                      <a:pt x="210244" y="132707"/>
                      <a:pt x="208280" y="131871"/>
                    </a:cubicBezTo>
                    <a:cubicBezTo>
                      <a:pt x="203512" y="131871"/>
                      <a:pt x="197480" y="124491"/>
                      <a:pt x="193273" y="124073"/>
                    </a:cubicBezTo>
                    <a:cubicBezTo>
                      <a:pt x="172936" y="122541"/>
                      <a:pt x="163398" y="119060"/>
                      <a:pt x="144884" y="108616"/>
                    </a:cubicBezTo>
                    <a:cubicBezTo>
                      <a:pt x="141378" y="109730"/>
                      <a:pt x="124828" y="99704"/>
                      <a:pt x="120340" y="98590"/>
                    </a:cubicBezTo>
                    <a:cubicBezTo>
                      <a:pt x="99441" y="94134"/>
                      <a:pt x="102667" y="91767"/>
                      <a:pt x="74196" y="83969"/>
                    </a:cubicBezTo>
                    <a:cubicBezTo>
                      <a:pt x="72372" y="83690"/>
                      <a:pt x="58347" y="76867"/>
                      <a:pt x="58347" y="75335"/>
                    </a:cubicBezTo>
                    <a:cubicBezTo>
                      <a:pt x="39552" y="72689"/>
                      <a:pt x="21038" y="68790"/>
                      <a:pt x="1823" y="69347"/>
                    </a:cubicBezTo>
                    <a:lnTo>
                      <a:pt x="0" y="59321"/>
                    </a:lnTo>
                    <a:cubicBezTo>
                      <a:pt x="31137" y="53055"/>
                      <a:pt x="67884" y="48320"/>
                      <a:pt x="96075" y="36484"/>
                    </a:cubicBezTo>
                    <a:cubicBezTo>
                      <a:pt x="111644" y="29939"/>
                      <a:pt x="128334" y="21027"/>
                      <a:pt x="145445" y="15735"/>
                    </a:cubicBezTo>
                    <a:lnTo>
                      <a:pt x="145726" y="15735"/>
                    </a:lnTo>
                    <a:cubicBezTo>
                      <a:pt x="165502" y="6823"/>
                      <a:pt x="182193" y="0"/>
                      <a:pt x="198743" y="0"/>
                    </a:cubicBezTo>
                    <a:cubicBezTo>
                      <a:pt x="210103" y="0"/>
                      <a:pt x="221184" y="3203"/>
                      <a:pt x="233666" y="10444"/>
                    </a:cubicBezTo>
                    <a:cubicBezTo>
                      <a:pt x="234929" y="11279"/>
                      <a:pt x="254284" y="14621"/>
                      <a:pt x="250637" y="18381"/>
                    </a:cubicBezTo>
                    <a:cubicBezTo>
                      <a:pt x="256388" y="19077"/>
                      <a:pt x="258492" y="26597"/>
                      <a:pt x="263260" y="300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21" name="Freeform: Shape 318">
                <a:extLst>
                  <a:ext uri="{FF2B5EF4-FFF2-40B4-BE49-F238E27FC236}">
                    <a16:creationId xmlns:a16="http://schemas.microsoft.com/office/drawing/2014/main" id="{2A7E0780-1532-BEAC-9F53-C70BCD189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1342" y="2642562"/>
                <a:ext cx="357933" cy="866034"/>
              </a:xfrm>
              <a:custGeom>
                <a:avLst/>
                <a:gdLst>
                  <a:gd name="T0" fmla="*/ 343346 w 357933"/>
                  <a:gd name="T1" fmla="*/ 673142 h 866034"/>
                  <a:gd name="T2" fmla="*/ 357933 w 357933"/>
                  <a:gd name="T3" fmla="*/ 704613 h 866034"/>
                  <a:gd name="T4" fmla="*/ 354287 w 357933"/>
                  <a:gd name="T5" fmla="*/ 706423 h 866034"/>
                  <a:gd name="T6" fmla="*/ 314875 w 357933"/>
                  <a:gd name="T7" fmla="*/ 728704 h 866034"/>
                  <a:gd name="T8" fmla="*/ 314033 w 357933"/>
                  <a:gd name="T9" fmla="*/ 741097 h 866034"/>
                  <a:gd name="T10" fmla="*/ 320064 w 357933"/>
                  <a:gd name="T11" fmla="*/ 755718 h 866034"/>
                  <a:gd name="T12" fmla="*/ 316838 w 357933"/>
                  <a:gd name="T13" fmla="*/ 810723 h 866034"/>
                  <a:gd name="T14" fmla="*/ 269853 w 357933"/>
                  <a:gd name="T15" fmla="*/ 836484 h 866034"/>
                  <a:gd name="T16" fmla="*/ 236612 w 357933"/>
                  <a:gd name="T17" fmla="*/ 858764 h 866034"/>
                  <a:gd name="T18" fmla="*/ 211506 w 357933"/>
                  <a:gd name="T19" fmla="*/ 828408 h 866034"/>
                  <a:gd name="T20" fmla="*/ 214451 w 357933"/>
                  <a:gd name="T21" fmla="*/ 811837 h 866034"/>
                  <a:gd name="T22" fmla="*/ 240819 w 357933"/>
                  <a:gd name="T23" fmla="*/ 782455 h 866034"/>
                  <a:gd name="T24" fmla="*/ 251900 w 357933"/>
                  <a:gd name="T25" fmla="*/ 765884 h 866034"/>
                  <a:gd name="T26" fmla="*/ 259614 w 357933"/>
                  <a:gd name="T27" fmla="*/ 761985 h 866034"/>
                  <a:gd name="T28" fmla="*/ 274621 w 357933"/>
                  <a:gd name="T29" fmla="*/ 732881 h 866034"/>
                  <a:gd name="T30" fmla="*/ 273078 w 357933"/>
                  <a:gd name="T31" fmla="*/ 712689 h 866034"/>
                  <a:gd name="T32" fmla="*/ 229038 w 357933"/>
                  <a:gd name="T33" fmla="*/ 710601 h 866034"/>
                  <a:gd name="T34" fmla="*/ 148531 w 357933"/>
                  <a:gd name="T35" fmla="*/ 749730 h 866034"/>
                  <a:gd name="T36" fmla="*/ 147269 w 357933"/>
                  <a:gd name="T37" fmla="*/ 751819 h 866034"/>
                  <a:gd name="T38" fmla="*/ 114028 w 357933"/>
                  <a:gd name="T39" fmla="*/ 763656 h 866034"/>
                  <a:gd name="T40" fmla="*/ 78123 w 357933"/>
                  <a:gd name="T41" fmla="*/ 725640 h 866034"/>
                  <a:gd name="T42" fmla="*/ 133103 w 357933"/>
                  <a:gd name="T43" fmla="*/ 630253 h 866034"/>
                  <a:gd name="T44" fmla="*/ 148391 w 357933"/>
                  <a:gd name="T45" fmla="*/ 618695 h 866034"/>
                  <a:gd name="T46" fmla="*/ 164240 w 357933"/>
                  <a:gd name="T47" fmla="*/ 591680 h 866034"/>
                  <a:gd name="T48" fmla="*/ 192992 w 357933"/>
                  <a:gd name="T49" fmla="*/ 550322 h 866034"/>
                  <a:gd name="T50" fmla="*/ 191169 w 357933"/>
                  <a:gd name="T51" fmla="*/ 530131 h 866034"/>
                  <a:gd name="T52" fmla="*/ 192291 w 357933"/>
                  <a:gd name="T53" fmla="*/ 519687 h 866034"/>
                  <a:gd name="T54" fmla="*/ 189626 w 357933"/>
                  <a:gd name="T55" fmla="*/ 501863 h 866034"/>
                  <a:gd name="T56" fmla="*/ 186260 w 357933"/>
                  <a:gd name="T57" fmla="*/ 421097 h 866034"/>
                  <a:gd name="T58" fmla="*/ 163819 w 357933"/>
                  <a:gd name="T59" fmla="*/ 349243 h 866034"/>
                  <a:gd name="T60" fmla="*/ 159050 w 357933"/>
                  <a:gd name="T61" fmla="*/ 329608 h 866034"/>
                  <a:gd name="T62" fmla="*/ 159050 w 357933"/>
                  <a:gd name="T63" fmla="*/ 307328 h 866034"/>
                  <a:gd name="T64" fmla="*/ 141097 w 357933"/>
                  <a:gd name="T65" fmla="*/ 182837 h 866034"/>
                  <a:gd name="T66" fmla="*/ 103088 w 357933"/>
                  <a:gd name="T67" fmla="*/ 113072 h 866034"/>
                  <a:gd name="T68" fmla="*/ 72933 w 357933"/>
                  <a:gd name="T69" fmla="*/ 77981 h 866034"/>
                  <a:gd name="T70" fmla="*/ 4488 w 357933"/>
                  <a:gd name="T71" fmla="*/ 27572 h 866034"/>
                  <a:gd name="T72" fmla="*/ 0 w 357933"/>
                  <a:gd name="T73" fmla="*/ 26736 h 866034"/>
                  <a:gd name="T74" fmla="*/ 10098 w 357933"/>
                  <a:gd name="T75" fmla="*/ 0 h 866034"/>
                  <a:gd name="T76" fmla="*/ 102527 w 357933"/>
                  <a:gd name="T77" fmla="*/ 72411 h 866034"/>
                  <a:gd name="T78" fmla="*/ 159331 w 357933"/>
                  <a:gd name="T79" fmla="*/ 139252 h 866034"/>
                  <a:gd name="T80" fmla="*/ 178546 w 357933"/>
                  <a:gd name="T81" fmla="*/ 152341 h 866034"/>
                  <a:gd name="T82" fmla="*/ 240118 w 357933"/>
                  <a:gd name="T83" fmla="*/ 163064 h 866034"/>
                  <a:gd name="T84" fmla="*/ 259894 w 357933"/>
                  <a:gd name="T85" fmla="*/ 166545 h 866034"/>
                  <a:gd name="T86" fmla="*/ 328339 w 357933"/>
                  <a:gd name="T87" fmla="*/ 265971 h 866034"/>
                  <a:gd name="T88" fmla="*/ 222446 w 357933"/>
                  <a:gd name="T89" fmla="*/ 286440 h 866034"/>
                  <a:gd name="T90" fmla="*/ 212207 w 357933"/>
                  <a:gd name="T91" fmla="*/ 282820 h 866034"/>
                  <a:gd name="T92" fmla="*/ 219641 w 357933"/>
                  <a:gd name="T93" fmla="*/ 371105 h 866034"/>
                  <a:gd name="T94" fmla="*/ 246851 w 357933"/>
                  <a:gd name="T95" fmla="*/ 496432 h 866034"/>
                  <a:gd name="T96" fmla="*/ 236752 w 357933"/>
                  <a:gd name="T97" fmla="*/ 572742 h 866034"/>
                  <a:gd name="T98" fmla="*/ 219360 w 357933"/>
                  <a:gd name="T99" fmla="*/ 616467 h 866034"/>
                  <a:gd name="T100" fmla="*/ 199584 w 357933"/>
                  <a:gd name="T101" fmla="*/ 648216 h 866034"/>
                  <a:gd name="T102" fmla="*/ 331565 w 357933"/>
                  <a:gd name="T103" fmla="*/ 595300 h 866034"/>
                  <a:gd name="T104" fmla="*/ 343487 w 357933"/>
                  <a:gd name="T105" fmla="*/ 643760 h 866034"/>
                  <a:gd name="T106" fmla="*/ 335071 w 357933"/>
                  <a:gd name="T107" fmla="*/ 670218 h 866034"/>
                  <a:gd name="T108" fmla="*/ 334230 w 357933"/>
                  <a:gd name="T109" fmla="*/ 670775 h 866034"/>
                  <a:gd name="T110" fmla="*/ 343346 w 357933"/>
                  <a:gd name="T111" fmla="*/ 673142 h 86603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7933" h="866034">
                    <a:moveTo>
                      <a:pt x="343346" y="673142"/>
                    </a:moveTo>
                    <a:lnTo>
                      <a:pt x="357933" y="704613"/>
                    </a:lnTo>
                    <a:cubicBezTo>
                      <a:pt x="356811" y="704891"/>
                      <a:pt x="355549" y="705727"/>
                      <a:pt x="354287" y="706423"/>
                    </a:cubicBezTo>
                    <a:cubicBezTo>
                      <a:pt x="341663" y="714778"/>
                      <a:pt x="328900" y="723273"/>
                      <a:pt x="314875" y="728704"/>
                    </a:cubicBezTo>
                    <a:cubicBezTo>
                      <a:pt x="314875" y="732881"/>
                      <a:pt x="314875" y="737058"/>
                      <a:pt x="314033" y="741097"/>
                    </a:cubicBezTo>
                    <a:cubicBezTo>
                      <a:pt x="317399" y="745553"/>
                      <a:pt x="320064" y="750288"/>
                      <a:pt x="320064" y="755718"/>
                    </a:cubicBezTo>
                    <a:cubicBezTo>
                      <a:pt x="319784" y="779391"/>
                      <a:pt x="331144" y="791645"/>
                      <a:pt x="316838" y="810723"/>
                    </a:cubicBezTo>
                    <a:cubicBezTo>
                      <a:pt x="310246" y="819356"/>
                      <a:pt x="279811" y="833281"/>
                      <a:pt x="269853" y="836484"/>
                    </a:cubicBezTo>
                    <a:cubicBezTo>
                      <a:pt x="258492" y="839826"/>
                      <a:pt x="244186" y="850131"/>
                      <a:pt x="236612" y="858764"/>
                    </a:cubicBezTo>
                    <a:cubicBezTo>
                      <a:pt x="218940" y="880070"/>
                      <a:pt x="194395" y="849852"/>
                      <a:pt x="211506" y="828408"/>
                    </a:cubicBezTo>
                    <a:cubicBezTo>
                      <a:pt x="214171" y="825205"/>
                      <a:pt x="211506" y="814761"/>
                      <a:pt x="214451" y="811837"/>
                    </a:cubicBezTo>
                    <a:cubicBezTo>
                      <a:pt x="226794" y="798468"/>
                      <a:pt x="229739" y="796658"/>
                      <a:pt x="240819" y="782455"/>
                    </a:cubicBezTo>
                    <a:cubicBezTo>
                      <a:pt x="241100" y="782176"/>
                      <a:pt x="244186" y="759617"/>
                      <a:pt x="251900" y="765884"/>
                    </a:cubicBezTo>
                    <a:cubicBezTo>
                      <a:pt x="254004" y="761149"/>
                      <a:pt x="259614" y="767694"/>
                      <a:pt x="259614" y="761985"/>
                    </a:cubicBezTo>
                    <a:cubicBezTo>
                      <a:pt x="259614" y="750427"/>
                      <a:pt x="264383" y="738590"/>
                      <a:pt x="274621" y="732881"/>
                    </a:cubicBezTo>
                    <a:cubicBezTo>
                      <a:pt x="273499" y="726336"/>
                      <a:pt x="273359" y="719234"/>
                      <a:pt x="273078" y="712689"/>
                    </a:cubicBezTo>
                    <a:cubicBezTo>
                      <a:pt x="260455" y="718538"/>
                      <a:pt x="242643" y="716589"/>
                      <a:pt x="229038" y="710601"/>
                    </a:cubicBezTo>
                    <a:cubicBezTo>
                      <a:pt x="202950" y="727868"/>
                      <a:pt x="178406" y="744439"/>
                      <a:pt x="148531" y="749730"/>
                    </a:cubicBezTo>
                    <a:lnTo>
                      <a:pt x="147269" y="751819"/>
                    </a:lnTo>
                    <a:cubicBezTo>
                      <a:pt x="140396" y="762542"/>
                      <a:pt x="126651" y="766023"/>
                      <a:pt x="114028" y="763656"/>
                    </a:cubicBezTo>
                    <a:cubicBezTo>
                      <a:pt x="94813" y="764770"/>
                      <a:pt x="76299" y="749452"/>
                      <a:pt x="78123" y="725640"/>
                    </a:cubicBezTo>
                    <a:cubicBezTo>
                      <a:pt x="81348" y="686510"/>
                      <a:pt x="110802" y="660331"/>
                      <a:pt x="133103" y="630253"/>
                    </a:cubicBezTo>
                    <a:cubicBezTo>
                      <a:pt x="137591" y="624265"/>
                      <a:pt x="142921" y="620784"/>
                      <a:pt x="148391" y="618695"/>
                    </a:cubicBezTo>
                    <a:cubicBezTo>
                      <a:pt x="153440" y="609783"/>
                      <a:pt x="158629" y="600592"/>
                      <a:pt x="164240" y="591680"/>
                    </a:cubicBezTo>
                    <a:cubicBezTo>
                      <a:pt x="172375" y="578312"/>
                      <a:pt x="183315" y="564665"/>
                      <a:pt x="192992" y="550322"/>
                    </a:cubicBezTo>
                    <a:cubicBezTo>
                      <a:pt x="190888" y="544613"/>
                      <a:pt x="190047" y="538068"/>
                      <a:pt x="191169" y="530131"/>
                    </a:cubicBezTo>
                    <a:cubicBezTo>
                      <a:pt x="191449" y="526789"/>
                      <a:pt x="191730" y="523029"/>
                      <a:pt x="192291" y="519687"/>
                    </a:cubicBezTo>
                    <a:cubicBezTo>
                      <a:pt x="187803" y="517598"/>
                      <a:pt x="188644" y="508129"/>
                      <a:pt x="189626" y="501863"/>
                    </a:cubicBezTo>
                    <a:cubicBezTo>
                      <a:pt x="194956" y="468025"/>
                      <a:pt x="188083" y="454099"/>
                      <a:pt x="186260" y="421097"/>
                    </a:cubicBezTo>
                    <a:cubicBezTo>
                      <a:pt x="185138" y="400070"/>
                      <a:pt x="155684" y="368599"/>
                      <a:pt x="163819" y="349243"/>
                    </a:cubicBezTo>
                    <a:cubicBezTo>
                      <a:pt x="161996" y="342698"/>
                      <a:pt x="160453" y="336153"/>
                      <a:pt x="159050" y="329608"/>
                    </a:cubicBezTo>
                    <a:cubicBezTo>
                      <a:pt x="157227" y="320975"/>
                      <a:pt x="157227" y="313873"/>
                      <a:pt x="159050" y="307328"/>
                    </a:cubicBezTo>
                    <a:cubicBezTo>
                      <a:pt x="154843" y="276971"/>
                      <a:pt x="149513" y="208181"/>
                      <a:pt x="141097" y="182837"/>
                    </a:cubicBezTo>
                    <a:cubicBezTo>
                      <a:pt x="129176" y="146353"/>
                      <a:pt x="123706" y="145936"/>
                      <a:pt x="103088" y="113072"/>
                    </a:cubicBezTo>
                    <a:cubicBezTo>
                      <a:pt x="96496" y="107363"/>
                      <a:pt x="79104" y="84526"/>
                      <a:pt x="72933" y="77981"/>
                    </a:cubicBezTo>
                    <a:cubicBezTo>
                      <a:pt x="45724" y="48877"/>
                      <a:pt x="31978" y="46231"/>
                      <a:pt x="4488" y="27572"/>
                    </a:cubicBezTo>
                    <a:cubicBezTo>
                      <a:pt x="2945" y="27293"/>
                      <a:pt x="1543" y="27293"/>
                      <a:pt x="0" y="26736"/>
                    </a:cubicBezTo>
                    <a:lnTo>
                      <a:pt x="10098" y="0"/>
                    </a:lnTo>
                    <a:cubicBezTo>
                      <a:pt x="46845" y="15178"/>
                      <a:pt x="76439" y="40383"/>
                      <a:pt x="102527" y="72411"/>
                    </a:cubicBezTo>
                    <a:cubicBezTo>
                      <a:pt x="117535" y="90792"/>
                      <a:pt x="145586" y="127276"/>
                      <a:pt x="159331" y="139252"/>
                    </a:cubicBezTo>
                    <a:cubicBezTo>
                      <a:pt x="163258" y="138138"/>
                      <a:pt x="174899" y="151784"/>
                      <a:pt x="178546" y="152341"/>
                    </a:cubicBezTo>
                    <a:cubicBezTo>
                      <a:pt x="193553" y="154151"/>
                      <a:pt x="215293" y="153873"/>
                      <a:pt x="240118" y="163064"/>
                    </a:cubicBezTo>
                    <a:cubicBezTo>
                      <a:pt x="245869" y="159164"/>
                      <a:pt x="251198" y="165431"/>
                      <a:pt x="259894" y="166545"/>
                    </a:cubicBezTo>
                    <a:cubicBezTo>
                      <a:pt x="310386" y="172254"/>
                      <a:pt x="354146" y="214587"/>
                      <a:pt x="328339" y="265971"/>
                    </a:cubicBezTo>
                    <a:cubicBezTo>
                      <a:pt x="307020" y="307885"/>
                      <a:pt x="259193" y="297720"/>
                      <a:pt x="222446" y="286440"/>
                    </a:cubicBezTo>
                    <a:cubicBezTo>
                      <a:pt x="219220" y="285605"/>
                      <a:pt x="215573" y="284073"/>
                      <a:pt x="212207" y="282820"/>
                    </a:cubicBezTo>
                    <a:cubicBezTo>
                      <a:pt x="212488" y="283377"/>
                      <a:pt x="186260" y="315126"/>
                      <a:pt x="219641" y="371105"/>
                    </a:cubicBezTo>
                    <a:cubicBezTo>
                      <a:pt x="244747" y="427781"/>
                      <a:pt x="248113" y="441567"/>
                      <a:pt x="246851" y="496432"/>
                    </a:cubicBezTo>
                    <a:cubicBezTo>
                      <a:pt x="246289" y="520801"/>
                      <a:pt x="246851" y="536815"/>
                      <a:pt x="236752" y="572742"/>
                    </a:cubicBezTo>
                    <a:cubicBezTo>
                      <a:pt x="233386" y="587920"/>
                      <a:pt x="225952" y="602402"/>
                      <a:pt x="219360" y="616467"/>
                    </a:cubicBezTo>
                    <a:cubicBezTo>
                      <a:pt x="218238" y="619113"/>
                      <a:pt x="200847" y="645570"/>
                      <a:pt x="199584" y="648216"/>
                    </a:cubicBezTo>
                    <a:cubicBezTo>
                      <a:pt x="234227" y="627746"/>
                      <a:pt x="292013" y="583186"/>
                      <a:pt x="331565" y="595300"/>
                    </a:cubicBezTo>
                    <a:cubicBezTo>
                      <a:pt x="352463" y="601567"/>
                      <a:pt x="354287" y="628860"/>
                      <a:pt x="343487" y="643760"/>
                    </a:cubicBezTo>
                    <a:cubicBezTo>
                      <a:pt x="338438" y="651140"/>
                      <a:pt x="341103" y="665762"/>
                      <a:pt x="335071" y="670218"/>
                    </a:cubicBezTo>
                    <a:lnTo>
                      <a:pt x="334230" y="670775"/>
                    </a:lnTo>
                    <a:cubicBezTo>
                      <a:pt x="335212" y="670636"/>
                      <a:pt x="337035" y="672167"/>
                      <a:pt x="343346" y="673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22" name="Freeform: Shape 319">
                <a:extLst>
                  <a:ext uri="{FF2B5EF4-FFF2-40B4-BE49-F238E27FC236}">
                    <a16:creationId xmlns:a16="http://schemas.microsoft.com/office/drawing/2014/main" id="{C38CA2D9-EAA5-CA51-0755-5F28B84E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963" y="2526884"/>
                <a:ext cx="56524" cy="21661"/>
              </a:xfrm>
              <a:custGeom>
                <a:avLst/>
                <a:gdLst>
                  <a:gd name="T0" fmla="*/ 53858 w 56524"/>
                  <a:gd name="T1" fmla="*/ 239 h 21661"/>
                  <a:gd name="T2" fmla="*/ 29454 w 56524"/>
                  <a:gd name="T3" fmla="*/ 13468 h 21661"/>
                  <a:gd name="T4" fmla="*/ 0 w 56524"/>
                  <a:gd name="T5" fmla="*/ 18759 h 21661"/>
                  <a:gd name="T6" fmla="*/ 0 w 56524"/>
                  <a:gd name="T7" fmla="*/ 20848 h 21661"/>
                  <a:gd name="T8" fmla="*/ 56523 w 56524"/>
                  <a:gd name="T9" fmla="*/ 1492 h 21661"/>
                  <a:gd name="T10" fmla="*/ 53858 w 56524"/>
                  <a:gd name="T11" fmla="*/ 239 h 216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524" h="21661">
                    <a:moveTo>
                      <a:pt x="53858" y="239"/>
                    </a:moveTo>
                    <a:cubicBezTo>
                      <a:pt x="45443" y="5112"/>
                      <a:pt x="39132" y="10543"/>
                      <a:pt x="29454" y="13468"/>
                    </a:cubicBezTo>
                    <a:cubicBezTo>
                      <a:pt x="20057" y="16253"/>
                      <a:pt x="9678" y="17506"/>
                      <a:pt x="0" y="18759"/>
                    </a:cubicBezTo>
                    <a:lnTo>
                      <a:pt x="0" y="20848"/>
                    </a:lnTo>
                    <a:cubicBezTo>
                      <a:pt x="14166" y="22519"/>
                      <a:pt x="56804" y="23772"/>
                      <a:pt x="56523" y="1492"/>
                    </a:cubicBezTo>
                    <a:cubicBezTo>
                      <a:pt x="56383" y="99"/>
                      <a:pt x="54840" y="-318"/>
                      <a:pt x="53858" y="239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23" name="Freeform: Shape 320">
                <a:extLst>
                  <a:ext uri="{FF2B5EF4-FFF2-40B4-BE49-F238E27FC236}">
                    <a16:creationId xmlns:a16="http://schemas.microsoft.com/office/drawing/2014/main" id="{843D6A3A-FAB2-86DA-20FE-45EFA0556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9359" y="2554086"/>
                <a:ext cx="38540" cy="18662"/>
              </a:xfrm>
              <a:custGeom>
                <a:avLst/>
                <a:gdLst>
                  <a:gd name="T0" fmla="*/ 35765 w 38540"/>
                  <a:gd name="T1" fmla="*/ 191 h 18662"/>
                  <a:gd name="T2" fmla="*/ 0 w 38540"/>
                  <a:gd name="T3" fmla="*/ 16622 h 18662"/>
                  <a:gd name="T4" fmla="*/ 0 w 38540"/>
                  <a:gd name="T5" fmla="*/ 17458 h 18662"/>
                  <a:gd name="T6" fmla="*/ 38430 w 38540"/>
                  <a:gd name="T7" fmla="*/ 2976 h 18662"/>
                  <a:gd name="T8" fmla="*/ 35765 w 38540"/>
                  <a:gd name="T9" fmla="*/ 191 h 18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540" h="18662">
                    <a:moveTo>
                      <a:pt x="35765" y="191"/>
                    </a:moveTo>
                    <a:cubicBezTo>
                      <a:pt x="23423" y="6178"/>
                      <a:pt x="14026" y="13837"/>
                      <a:pt x="0" y="16622"/>
                    </a:cubicBezTo>
                    <a:lnTo>
                      <a:pt x="0" y="17458"/>
                    </a:lnTo>
                    <a:cubicBezTo>
                      <a:pt x="13745" y="21078"/>
                      <a:pt x="31838" y="16622"/>
                      <a:pt x="38430" y="2976"/>
                    </a:cubicBezTo>
                    <a:cubicBezTo>
                      <a:pt x="38991" y="1444"/>
                      <a:pt x="37308" y="-645"/>
                      <a:pt x="35765" y="191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24" name="Freeform: Shape 321">
                <a:extLst>
                  <a:ext uri="{FF2B5EF4-FFF2-40B4-BE49-F238E27FC236}">
                    <a16:creationId xmlns:a16="http://schemas.microsoft.com/office/drawing/2014/main" id="{2DB139CA-6DA4-B5F9-C869-EAE634847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6654" y="2569338"/>
                <a:ext cx="63831" cy="29390"/>
              </a:xfrm>
              <a:custGeom>
                <a:avLst/>
                <a:gdLst>
                  <a:gd name="T0" fmla="*/ 61404 w 63831"/>
                  <a:gd name="T1" fmla="*/ 118 h 29390"/>
                  <a:gd name="T2" fmla="*/ 35877 w 63831"/>
                  <a:gd name="T3" fmla="*/ 15157 h 29390"/>
                  <a:gd name="T4" fmla="*/ 3759 w 63831"/>
                  <a:gd name="T5" fmla="*/ 20866 h 29390"/>
                  <a:gd name="T6" fmla="*/ 4740 w 63831"/>
                  <a:gd name="T7" fmla="*/ 29361 h 29390"/>
                  <a:gd name="T8" fmla="*/ 63788 w 63831"/>
                  <a:gd name="T9" fmla="*/ 2346 h 29390"/>
                  <a:gd name="T10" fmla="*/ 61404 w 63831"/>
                  <a:gd name="T11" fmla="*/ 118 h 293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831" h="29390">
                    <a:moveTo>
                      <a:pt x="61404" y="118"/>
                    </a:moveTo>
                    <a:cubicBezTo>
                      <a:pt x="52147" y="3599"/>
                      <a:pt x="45134" y="11258"/>
                      <a:pt x="35877" y="15157"/>
                    </a:cubicBezTo>
                    <a:cubicBezTo>
                      <a:pt x="25779" y="19474"/>
                      <a:pt x="14699" y="20449"/>
                      <a:pt x="3759" y="20866"/>
                    </a:cubicBezTo>
                    <a:cubicBezTo>
                      <a:pt x="-1992" y="21145"/>
                      <a:pt x="-730" y="29361"/>
                      <a:pt x="4740" y="29361"/>
                    </a:cubicBezTo>
                    <a:cubicBezTo>
                      <a:pt x="25358" y="29778"/>
                      <a:pt x="56635" y="26019"/>
                      <a:pt x="63788" y="2346"/>
                    </a:cubicBezTo>
                    <a:cubicBezTo>
                      <a:pt x="64069" y="1092"/>
                      <a:pt x="62947" y="-439"/>
                      <a:pt x="61404" y="118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25" name="Freeform: Shape 322">
                <a:extLst>
                  <a:ext uri="{FF2B5EF4-FFF2-40B4-BE49-F238E27FC236}">
                    <a16:creationId xmlns:a16="http://schemas.microsoft.com/office/drawing/2014/main" id="{BA9043E9-514F-F279-D2CE-CFED10560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6446" y="2596256"/>
                <a:ext cx="58812" cy="26570"/>
              </a:xfrm>
              <a:custGeom>
                <a:avLst/>
                <a:gdLst>
                  <a:gd name="T0" fmla="*/ 43631 w 58812"/>
                  <a:gd name="T1" fmla="*/ 5645 h 26570"/>
                  <a:gd name="T2" fmla="*/ 19507 w 58812"/>
                  <a:gd name="T3" fmla="*/ 15114 h 26570"/>
                  <a:gd name="T4" fmla="*/ 2957 w 58812"/>
                  <a:gd name="T5" fmla="*/ 16924 h 26570"/>
                  <a:gd name="T6" fmla="*/ 12 w 58812"/>
                  <a:gd name="T7" fmla="*/ 20545 h 26570"/>
                  <a:gd name="T8" fmla="*/ 58639 w 58812"/>
                  <a:gd name="T9" fmla="*/ 5784 h 26570"/>
                  <a:gd name="T10" fmla="*/ 43631 w 58812"/>
                  <a:gd name="T11" fmla="*/ 5645 h 265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812" h="26570">
                    <a:moveTo>
                      <a:pt x="43631" y="5645"/>
                    </a:moveTo>
                    <a:cubicBezTo>
                      <a:pt x="36478" y="10101"/>
                      <a:pt x="27502" y="12747"/>
                      <a:pt x="19507" y="15114"/>
                    </a:cubicBezTo>
                    <a:cubicBezTo>
                      <a:pt x="13897" y="16785"/>
                      <a:pt x="8427" y="15810"/>
                      <a:pt x="2957" y="16924"/>
                    </a:cubicBezTo>
                    <a:cubicBezTo>
                      <a:pt x="994" y="17342"/>
                      <a:pt x="-128" y="18595"/>
                      <a:pt x="12" y="20545"/>
                    </a:cubicBezTo>
                    <a:cubicBezTo>
                      <a:pt x="152" y="35445"/>
                      <a:pt x="56395" y="19709"/>
                      <a:pt x="58639" y="5784"/>
                    </a:cubicBezTo>
                    <a:cubicBezTo>
                      <a:pt x="60462" y="-5774"/>
                      <a:pt x="47418" y="3138"/>
                      <a:pt x="43631" y="5645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26" name="Freeform: Shape 323">
                <a:extLst>
                  <a:ext uri="{FF2B5EF4-FFF2-40B4-BE49-F238E27FC236}">
                    <a16:creationId xmlns:a16="http://schemas.microsoft.com/office/drawing/2014/main" id="{1740FD4E-57DF-1D27-9C18-FCB72F299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6287" y="2621104"/>
                <a:ext cx="59127" cy="23718"/>
              </a:xfrm>
              <a:custGeom>
                <a:avLst/>
                <a:gdLst>
                  <a:gd name="T0" fmla="*/ 56345 w 59127"/>
                  <a:gd name="T1" fmla="*/ 153 h 23718"/>
                  <a:gd name="T2" fmla="*/ 33623 w 59127"/>
                  <a:gd name="T3" fmla="*/ 12686 h 23718"/>
                  <a:gd name="T4" fmla="*/ 1505 w 59127"/>
                  <a:gd name="T5" fmla="*/ 16863 h 23718"/>
                  <a:gd name="T6" fmla="*/ 803 w 59127"/>
                  <a:gd name="T7" fmla="*/ 19370 h 23718"/>
                  <a:gd name="T8" fmla="*/ 59010 w 59127"/>
                  <a:gd name="T9" fmla="*/ 2938 h 23718"/>
                  <a:gd name="T10" fmla="*/ 56345 w 59127"/>
                  <a:gd name="T11" fmla="*/ 153 h 237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127" h="23718">
                    <a:moveTo>
                      <a:pt x="56345" y="153"/>
                    </a:moveTo>
                    <a:cubicBezTo>
                      <a:pt x="48350" y="3217"/>
                      <a:pt x="41478" y="8787"/>
                      <a:pt x="33623" y="12686"/>
                    </a:cubicBezTo>
                    <a:cubicBezTo>
                      <a:pt x="23946" y="17420"/>
                      <a:pt x="12024" y="18534"/>
                      <a:pt x="1505" y="16863"/>
                    </a:cubicBezTo>
                    <a:cubicBezTo>
                      <a:pt x="-38" y="16585"/>
                      <a:pt x="-599" y="18674"/>
                      <a:pt x="803" y="19370"/>
                    </a:cubicBezTo>
                    <a:cubicBezTo>
                      <a:pt x="18476" y="28282"/>
                      <a:pt x="51155" y="23826"/>
                      <a:pt x="59010" y="2938"/>
                    </a:cubicBezTo>
                    <a:cubicBezTo>
                      <a:pt x="59571" y="1267"/>
                      <a:pt x="58028" y="-543"/>
                      <a:pt x="56345" y="153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27" name="Freeform: Shape 324">
                <a:extLst>
                  <a:ext uri="{FF2B5EF4-FFF2-40B4-BE49-F238E27FC236}">
                    <a16:creationId xmlns:a16="http://schemas.microsoft.com/office/drawing/2014/main" id="{09FFD514-CCF7-7B0F-6D9E-F41260599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9650" y="2645342"/>
                <a:ext cx="47884" cy="21143"/>
              </a:xfrm>
              <a:custGeom>
                <a:avLst/>
                <a:gdLst>
                  <a:gd name="T0" fmla="*/ 44638 w 47884"/>
                  <a:gd name="T1" fmla="*/ 145 h 21143"/>
                  <a:gd name="T2" fmla="*/ 27947 w 47884"/>
                  <a:gd name="T3" fmla="*/ 9057 h 21143"/>
                  <a:gd name="T4" fmla="*/ 2280 w 47884"/>
                  <a:gd name="T5" fmla="*/ 15741 h 21143"/>
                  <a:gd name="T6" fmla="*/ 2140 w 47884"/>
                  <a:gd name="T7" fmla="*/ 20754 h 21143"/>
                  <a:gd name="T8" fmla="*/ 47583 w 47884"/>
                  <a:gd name="T9" fmla="*/ 3208 h 21143"/>
                  <a:gd name="T10" fmla="*/ 44638 w 47884"/>
                  <a:gd name="T11" fmla="*/ 145 h 21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884" h="21143">
                    <a:moveTo>
                      <a:pt x="44638" y="145"/>
                    </a:moveTo>
                    <a:cubicBezTo>
                      <a:pt x="38607" y="2233"/>
                      <a:pt x="33698" y="6132"/>
                      <a:pt x="27947" y="9057"/>
                    </a:cubicBezTo>
                    <a:cubicBezTo>
                      <a:pt x="20093" y="13234"/>
                      <a:pt x="11117" y="15044"/>
                      <a:pt x="2280" y="15741"/>
                    </a:cubicBezTo>
                    <a:cubicBezTo>
                      <a:pt x="-665" y="16019"/>
                      <a:pt x="-805" y="20475"/>
                      <a:pt x="2140" y="20754"/>
                    </a:cubicBezTo>
                    <a:cubicBezTo>
                      <a:pt x="17288" y="22703"/>
                      <a:pt x="39729" y="17412"/>
                      <a:pt x="47583" y="3208"/>
                    </a:cubicBezTo>
                    <a:cubicBezTo>
                      <a:pt x="48705" y="1398"/>
                      <a:pt x="46461" y="-552"/>
                      <a:pt x="44638" y="145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28" name="Freeform: Shape 325">
                <a:extLst>
                  <a:ext uri="{FF2B5EF4-FFF2-40B4-BE49-F238E27FC236}">
                    <a16:creationId xmlns:a16="http://schemas.microsoft.com/office/drawing/2014/main" id="{0ABB9880-A946-D7AF-485A-DE2B4D8D9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5774" y="2692136"/>
                <a:ext cx="140" cy="417"/>
              </a:xfrm>
              <a:custGeom>
                <a:avLst/>
                <a:gdLst>
                  <a:gd name="T0" fmla="*/ 140 w 140"/>
                  <a:gd name="T1" fmla="*/ 418 h 417"/>
                  <a:gd name="T2" fmla="*/ 0 w 140"/>
                  <a:gd name="T3" fmla="*/ 0 h 417"/>
                  <a:gd name="T4" fmla="*/ 140 w 140"/>
                  <a:gd name="T5" fmla="*/ 418 h 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0" h="417">
                    <a:moveTo>
                      <a:pt x="140" y="418"/>
                    </a:moveTo>
                    <a:lnTo>
                      <a:pt x="0" y="0"/>
                    </a:lnTo>
                    <a:lnTo>
                      <a:pt x="140" y="418"/>
                    </a:lnTo>
                  </a:path>
                </a:pathLst>
              </a:custGeom>
              <a:solidFill>
                <a:srgbClr val="5C3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29" name="Freeform: Shape 326">
                <a:extLst>
                  <a:ext uri="{FF2B5EF4-FFF2-40B4-BE49-F238E27FC236}">
                    <a16:creationId xmlns:a16="http://schemas.microsoft.com/office/drawing/2014/main" id="{5A058246-A514-FD9C-0661-048E1A5BD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4355" y="2665658"/>
                <a:ext cx="76619" cy="30274"/>
              </a:xfrm>
              <a:custGeom>
                <a:avLst/>
                <a:gdLst>
                  <a:gd name="T0" fmla="*/ 73090 w 76619"/>
                  <a:gd name="T1" fmla="*/ 438 h 30274"/>
                  <a:gd name="T2" fmla="*/ 1700 w 76619"/>
                  <a:gd name="T3" fmla="*/ 25085 h 30274"/>
                  <a:gd name="T4" fmla="*/ 1279 w 76619"/>
                  <a:gd name="T5" fmla="*/ 28148 h 30274"/>
                  <a:gd name="T6" fmla="*/ 76596 w 76619"/>
                  <a:gd name="T7" fmla="*/ 2526 h 30274"/>
                  <a:gd name="T8" fmla="*/ 73090 w 76619"/>
                  <a:gd name="T9" fmla="*/ 438 h 30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619" h="30274">
                    <a:moveTo>
                      <a:pt x="73090" y="438"/>
                    </a:moveTo>
                    <a:cubicBezTo>
                      <a:pt x="54436" y="17705"/>
                      <a:pt x="27367" y="28009"/>
                      <a:pt x="1700" y="25085"/>
                    </a:cubicBezTo>
                    <a:cubicBezTo>
                      <a:pt x="-264" y="24807"/>
                      <a:pt x="-684" y="27592"/>
                      <a:pt x="1279" y="28148"/>
                    </a:cubicBezTo>
                    <a:cubicBezTo>
                      <a:pt x="22878" y="33440"/>
                      <a:pt x="71407" y="30237"/>
                      <a:pt x="76596" y="2526"/>
                    </a:cubicBezTo>
                    <a:cubicBezTo>
                      <a:pt x="76877" y="855"/>
                      <a:pt x="74493" y="-816"/>
                      <a:pt x="73090" y="438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30" name="Freeform: Shape 327">
                <a:extLst>
                  <a:ext uri="{FF2B5EF4-FFF2-40B4-BE49-F238E27FC236}">
                    <a16:creationId xmlns:a16="http://schemas.microsoft.com/office/drawing/2014/main" id="{9A98E28A-8C8B-2941-9AC3-5987BEBAF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7570" y="2689522"/>
                <a:ext cx="60898" cy="26070"/>
              </a:xfrm>
              <a:custGeom>
                <a:avLst/>
                <a:gdLst>
                  <a:gd name="T0" fmla="*/ 57926 w 60898"/>
                  <a:gd name="T1" fmla="*/ 246 h 26070"/>
                  <a:gd name="T2" fmla="*/ 32820 w 60898"/>
                  <a:gd name="T3" fmla="*/ 15703 h 26070"/>
                  <a:gd name="T4" fmla="*/ 0 w 60898"/>
                  <a:gd name="T5" fmla="*/ 24754 h 26070"/>
                  <a:gd name="T6" fmla="*/ 0 w 60898"/>
                  <a:gd name="T7" fmla="*/ 25590 h 26070"/>
                  <a:gd name="T8" fmla="*/ 60871 w 60898"/>
                  <a:gd name="T9" fmla="*/ 2057 h 26070"/>
                  <a:gd name="T10" fmla="*/ 57926 w 60898"/>
                  <a:gd name="T11" fmla="*/ 246 h 260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898" h="26070">
                    <a:moveTo>
                      <a:pt x="57926" y="246"/>
                    </a:moveTo>
                    <a:cubicBezTo>
                      <a:pt x="49090" y="4981"/>
                      <a:pt x="42217" y="11665"/>
                      <a:pt x="32820" y="15703"/>
                    </a:cubicBezTo>
                    <a:cubicBezTo>
                      <a:pt x="22301" y="20159"/>
                      <a:pt x="11501" y="24058"/>
                      <a:pt x="0" y="24754"/>
                    </a:cubicBezTo>
                    <a:lnTo>
                      <a:pt x="0" y="25590"/>
                    </a:lnTo>
                    <a:cubicBezTo>
                      <a:pt x="16831" y="27679"/>
                      <a:pt x="56944" y="23501"/>
                      <a:pt x="60871" y="2057"/>
                    </a:cubicBezTo>
                    <a:cubicBezTo>
                      <a:pt x="61152" y="385"/>
                      <a:pt x="59188" y="-450"/>
                      <a:pt x="57926" y="246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31" name="Freeform: Shape 328">
                <a:extLst>
                  <a:ext uri="{FF2B5EF4-FFF2-40B4-BE49-F238E27FC236}">
                    <a16:creationId xmlns:a16="http://schemas.microsoft.com/office/drawing/2014/main" id="{C2E10056-ACC5-107E-62C4-BB2368B4D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1049" y="2716570"/>
                <a:ext cx="38504" cy="19597"/>
              </a:xfrm>
              <a:custGeom>
                <a:avLst/>
                <a:gdLst>
                  <a:gd name="T0" fmla="*/ 36186 w 38504"/>
                  <a:gd name="T1" fmla="*/ 213 h 19597"/>
                  <a:gd name="T2" fmla="*/ 982 w 38504"/>
                  <a:gd name="T3" fmla="*/ 13721 h 19597"/>
                  <a:gd name="T4" fmla="*/ 0 w 38504"/>
                  <a:gd name="T5" fmla="*/ 14417 h 19597"/>
                  <a:gd name="T6" fmla="*/ 38290 w 38504"/>
                  <a:gd name="T7" fmla="*/ 2024 h 19597"/>
                  <a:gd name="T8" fmla="*/ 36186 w 38504"/>
                  <a:gd name="T9" fmla="*/ 213 h 195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504" h="19597">
                    <a:moveTo>
                      <a:pt x="36186" y="213"/>
                    </a:moveTo>
                    <a:cubicBezTo>
                      <a:pt x="28051" y="5505"/>
                      <a:pt x="11080" y="20683"/>
                      <a:pt x="982" y="13721"/>
                    </a:cubicBezTo>
                    <a:lnTo>
                      <a:pt x="0" y="14417"/>
                    </a:lnTo>
                    <a:cubicBezTo>
                      <a:pt x="5470" y="28621"/>
                      <a:pt x="33942" y="9961"/>
                      <a:pt x="38290" y="2024"/>
                    </a:cubicBezTo>
                    <a:cubicBezTo>
                      <a:pt x="39132" y="631"/>
                      <a:pt x="37308" y="-483"/>
                      <a:pt x="36186" y="213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32" name="Freeform: Shape 329">
                <a:extLst>
                  <a:ext uri="{FF2B5EF4-FFF2-40B4-BE49-F238E27FC236}">
                    <a16:creationId xmlns:a16="http://schemas.microsoft.com/office/drawing/2014/main" id="{FF60E83E-846E-A50A-F73F-55419B114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4051" y="2739884"/>
                <a:ext cx="40105" cy="20488"/>
              </a:xfrm>
              <a:custGeom>
                <a:avLst/>
                <a:gdLst>
                  <a:gd name="T0" fmla="*/ 38150 w 40105"/>
                  <a:gd name="T1" fmla="*/ 155 h 20488"/>
                  <a:gd name="T2" fmla="*/ 0 w 40105"/>
                  <a:gd name="T3" fmla="*/ 18676 h 20488"/>
                  <a:gd name="T4" fmla="*/ 0 w 40105"/>
                  <a:gd name="T5" fmla="*/ 20346 h 20488"/>
                  <a:gd name="T6" fmla="*/ 39833 w 40105"/>
                  <a:gd name="T7" fmla="*/ 2383 h 20488"/>
                  <a:gd name="T8" fmla="*/ 38150 w 40105"/>
                  <a:gd name="T9" fmla="*/ 155 h 20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105" h="20488">
                    <a:moveTo>
                      <a:pt x="38150" y="155"/>
                    </a:moveTo>
                    <a:cubicBezTo>
                      <a:pt x="25246" y="6561"/>
                      <a:pt x="15148" y="17561"/>
                      <a:pt x="0" y="18676"/>
                    </a:cubicBezTo>
                    <a:lnTo>
                      <a:pt x="0" y="20346"/>
                    </a:lnTo>
                    <a:cubicBezTo>
                      <a:pt x="15849" y="21600"/>
                      <a:pt x="29875" y="14498"/>
                      <a:pt x="39833" y="2383"/>
                    </a:cubicBezTo>
                    <a:cubicBezTo>
                      <a:pt x="40674" y="1269"/>
                      <a:pt x="39412" y="-541"/>
                      <a:pt x="38150" y="155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33" name="Freeform: Shape 330">
                <a:extLst>
                  <a:ext uri="{FF2B5EF4-FFF2-40B4-BE49-F238E27FC236}">
                    <a16:creationId xmlns:a16="http://schemas.microsoft.com/office/drawing/2014/main" id="{C3A8BBE7-E0BF-E2CF-2D0D-716BBAAAB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0772" y="2755916"/>
                <a:ext cx="62551" cy="24170"/>
              </a:xfrm>
              <a:custGeom>
                <a:avLst/>
                <a:gdLst>
                  <a:gd name="T0" fmla="*/ 59256 w 62551"/>
                  <a:gd name="T1" fmla="*/ 137 h 24170"/>
                  <a:gd name="T2" fmla="*/ 35553 w 62551"/>
                  <a:gd name="T3" fmla="*/ 13923 h 24170"/>
                  <a:gd name="T4" fmla="*/ 1330 w 62551"/>
                  <a:gd name="T5" fmla="*/ 20468 h 24170"/>
                  <a:gd name="T6" fmla="*/ 910 w 62551"/>
                  <a:gd name="T7" fmla="*/ 22696 h 24170"/>
                  <a:gd name="T8" fmla="*/ 62342 w 62551"/>
                  <a:gd name="T9" fmla="*/ 3479 h 24170"/>
                  <a:gd name="T10" fmla="*/ 59256 w 62551"/>
                  <a:gd name="T11" fmla="*/ 137 h 24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551" h="24170">
                    <a:moveTo>
                      <a:pt x="59256" y="137"/>
                    </a:moveTo>
                    <a:cubicBezTo>
                      <a:pt x="50841" y="3200"/>
                      <a:pt x="43548" y="10024"/>
                      <a:pt x="35553" y="13923"/>
                    </a:cubicBezTo>
                    <a:cubicBezTo>
                      <a:pt x="25034" y="19075"/>
                      <a:pt x="13112" y="21860"/>
                      <a:pt x="1330" y="20468"/>
                    </a:cubicBezTo>
                    <a:cubicBezTo>
                      <a:pt x="-212" y="20329"/>
                      <a:pt x="-493" y="22278"/>
                      <a:pt x="910" y="22696"/>
                    </a:cubicBezTo>
                    <a:cubicBezTo>
                      <a:pt x="17881" y="26873"/>
                      <a:pt x="55189" y="22696"/>
                      <a:pt x="62342" y="3479"/>
                    </a:cubicBezTo>
                    <a:cubicBezTo>
                      <a:pt x="63183" y="1529"/>
                      <a:pt x="61360" y="-559"/>
                      <a:pt x="59256" y="137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34" name="Freeform: Shape 331">
                <a:extLst>
                  <a:ext uri="{FF2B5EF4-FFF2-40B4-BE49-F238E27FC236}">
                    <a16:creationId xmlns:a16="http://schemas.microsoft.com/office/drawing/2014/main" id="{24313A06-8CF4-6399-52E5-B5F3BD92A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8429" y="2791186"/>
                <a:ext cx="50498" cy="28618"/>
              </a:xfrm>
              <a:custGeom>
                <a:avLst/>
                <a:gdLst>
                  <a:gd name="T0" fmla="*/ 46846 w 50498"/>
                  <a:gd name="T1" fmla="*/ 376 h 28618"/>
                  <a:gd name="T2" fmla="*/ 1823 w 50498"/>
                  <a:gd name="T3" fmla="*/ 18340 h 28618"/>
                  <a:gd name="T4" fmla="*/ 0 w 50498"/>
                  <a:gd name="T5" fmla="*/ 20011 h 28618"/>
                  <a:gd name="T6" fmla="*/ 50492 w 50498"/>
                  <a:gd name="T7" fmla="*/ 2047 h 28618"/>
                  <a:gd name="T8" fmla="*/ 46846 w 50498"/>
                  <a:gd name="T9" fmla="*/ 376 h 28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498" h="28618">
                    <a:moveTo>
                      <a:pt x="46846" y="376"/>
                    </a:moveTo>
                    <a:cubicBezTo>
                      <a:pt x="34784" y="7478"/>
                      <a:pt x="18233" y="31011"/>
                      <a:pt x="1823" y="18340"/>
                    </a:cubicBezTo>
                    <a:lnTo>
                      <a:pt x="0" y="20011"/>
                    </a:lnTo>
                    <a:cubicBezTo>
                      <a:pt x="11641" y="39784"/>
                      <a:pt x="50492" y="21960"/>
                      <a:pt x="50492" y="2047"/>
                    </a:cubicBezTo>
                    <a:cubicBezTo>
                      <a:pt x="50632" y="97"/>
                      <a:pt x="48248" y="-459"/>
                      <a:pt x="46846" y="376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35" name="Freeform: Shape 332">
                <a:extLst>
                  <a:ext uri="{FF2B5EF4-FFF2-40B4-BE49-F238E27FC236}">
                    <a16:creationId xmlns:a16="http://schemas.microsoft.com/office/drawing/2014/main" id="{82BE8882-0D80-438F-3784-EFD16779A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8760" y="2817854"/>
                <a:ext cx="36784" cy="18552"/>
              </a:xfrm>
              <a:custGeom>
                <a:avLst/>
                <a:gdLst>
                  <a:gd name="T0" fmla="*/ 33865 w 36784"/>
                  <a:gd name="T1" fmla="*/ 166 h 18552"/>
                  <a:gd name="T2" fmla="*/ 904 w 36784"/>
                  <a:gd name="T3" fmla="*/ 15762 h 18552"/>
                  <a:gd name="T4" fmla="*/ 1606 w 36784"/>
                  <a:gd name="T5" fmla="*/ 18547 h 18552"/>
                  <a:gd name="T6" fmla="*/ 36389 w 36784"/>
                  <a:gd name="T7" fmla="*/ 3647 h 18552"/>
                  <a:gd name="T8" fmla="*/ 33865 w 36784"/>
                  <a:gd name="T9" fmla="*/ 166 h 185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784" h="18552">
                    <a:moveTo>
                      <a:pt x="33865" y="166"/>
                    </a:moveTo>
                    <a:cubicBezTo>
                      <a:pt x="22504" y="4482"/>
                      <a:pt x="12546" y="11723"/>
                      <a:pt x="904" y="15762"/>
                    </a:cubicBezTo>
                    <a:cubicBezTo>
                      <a:pt x="-638" y="16319"/>
                      <a:pt x="-77" y="18686"/>
                      <a:pt x="1606" y="18547"/>
                    </a:cubicBezTo>
                    <a:cubicBezTo>
                      <a:pt x="13948" y="17711"/>
                      <a:pt x="29376" y="14509"/>
                      <a:pt x="36389" y="3647"/>
                    </a:cubicBezTo>
                    <a:cubicBezTo>
                      <a:pt x="37511" y="1837"/>
                      <a:pt x="36109" y="-670"/>
                      <a:pt x="33865" y="166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36" name="Freeform: Shape 333">
                <a:extLst>
                  <a:ext uri="{FF2B5EF4-FFF2-40B4-BE49-F238E27FC236}">
                    <a16:creationId xmlns:a16="http://schemas.microsoft.com/office/drawing/2014/main" id="{95694508-1620-3995-B406-3C60BB150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6663" y="2840043"/>
                <a:ext cx="45589" cy="25221"/>
              </a:xfrm>
              <a:custGeom>
                <a:avLst/>
                <a:gdLst>
                  <a:gd name="T0" fmla="*/ 41866 w 45589"/>
                  <a:gd name="T1" fmla="*/ 396 h 25221"/>
                  <a:gd name="T2" fmla="*/ 1332 w 45589"/>
                  <a:gd name="T3" fmla="*/ 21005 h 25221"/>
                  <a:gd name="T4" fmla="*/ 1192 w 45589"/>
                  <a:gd name="T5" fmla="*/ 24069 h 25221"/>
                  <a:gd name="T6" fmla="*/ 45513 w 45589"/>
                  <a:gd name="T7" fmla="*/ 2624 h 25221"/>
                  <a:gd name="T8" fmla="*/ 41866 w 45589"/>
                  <a:gd name="T9" fmla="*/ 396 h 25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589" h="25221">
                    <a:moveTo>
                      <a:pt x="41866" y="396"/>
                    </a:moveTo>
                    <a:cubicBezTo>
                      <a:pt x="28963" y="9865"/>
                      <a:pt x="18303" y="20030"/>
                      <a:pt x="1332" y="21005"/>
                    </a:cubicBezTo>
                    <a:cubicBezTo>
                      <a:pt x="-491" y="21144"/>
                      <a:pt x="-351" y="23651"/>
                      <a:pt x="1192" y="24069"/>
                    </a:cubicBezTo>
                    <a:cubicBezTo>
                      <a:pt x="19005" y="27968"/>
                      <a:pt x="40464" y="22259"/>
                      <a:pt x="45513" y="2624"/>
                    </a:cubicBezTo>
                    <a:cubicBezTo>
                      <a:pt x="46074" y="674"/>
                      <a:pt x="43409" y="-718"/>
                      <a:pt x="41866" y="396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37" name="Freeform: Shape 334">
                <a:extLst>
                  <a:ext uri="{FF2B5EF4-FFF2-40B4-BE49-F238E27FC236}">
                    <a16:creationId xmlns:a16="http://schemas.microsoft.com/office/drawing/2014/main" id="{EB662268-2D6E-8012-E2C4-3647B0EFA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7329" y="2827025"/>
                <a:ext cx="54296" cy="66906"/>
              </a:xfrm>
              <a:custGeom>
                <a:avLst/>
                <a:gdLst>
                  <a:gd name="T0" fmla="*/ 49604 w 54296"/>
                  <a:gd name="T1" fmla="*/ 36251 h 66906"/>
                  <a:gd name="T2" fmla="*/ 28986 w 54296"/>
                  <a:gd name="T3" fmla="*/ 17870 h 66906"/>
                  <a:gd name="T4" fmla="*/ 2758 w 54296"/>
                  <a:gd name="T5" fmla="*/ 603 h 66906"/>
                  <a:gd name="T6" fmla="*/ 93 w 54296"/>
                  <a:gd name="T7" fmla="*/ 1995 h 66906"/>
                  <a:gd name="T8" fmla="*/ 20851 w 54296"/>
                  <a:gd name="T9" fmla="*/ 32352 h 66906"/>
                  <a:gd name="T10" fmla="*/ 31651 w 54296"/>
                  <a:gd name="T11" fmla="*/ 62709 h 66906"/>
                  <a:gd name="T12" fmla="*/ 33895 w 54296"/>
                  <a:gd name="T13" fmla="*/ 66887 h 66906"/>
                  <a:gd name="T14" fmla="*/ 49604 w 54296"/>
                  <a:gd name="T15" fmla="*/ 36251 h 669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4296" h="66906">
                    <a:moveTo>
                      <a:pt x="49604" y="36251"/>
                    </a:moveTo>
                    <a:cubicBezTo>
                      <a:pt x="44414" y="28871"/>
                      <a:pt x="36279" y="22744"/>
                      <a:pt x="28986" y="17870"/>
                    </a:cubicBezTo>
                    <a:cubicBezTo>
                      <a:pt x="21412" y="12718"/>
                      <a:pt x="8088" y="7983"/>
                      <a:pt x="2758" y="603"/>
                    </a:cubicBezTo>
                    <a:cubicBezTo>
                      <a:pt x="1636" y="-790"/>
                      <a:pt x="-468" y="464"/>
                      <a:pt x="93" y="1995"/>
                    </a:cubicBezTo>
                    <a:cubicBezTo>
                      <a:pt x="4301" y="14946"/>
                      <a:pt x="11033" y="22744"/>
                      <a:pt x="20851" y="32352"/>
                    </a:cubicBezTo>
                    <a:cubicBezTo>
                      <a:pt x="30950" y="42100"/>
                      <a:pt x="42871" y="48923"/>
                      <a:pt x="31651" y="62709"/>
                    </a:cubicBezTo>
                    <a:cubicBezTo>
                      <a:pt x="30249" y="64380"/>
                      <a:pt x="31651" y="67165"/>
                      <a:pt x="33895" y="66887"/>
                    </a:cubicBezTo>
                    <a:cubicBezTo>
                      <a:pt x="51147" y="64798"/>
                      <a:pt x="60544" y="51848"/>
                      <a:pt x="49604" y="36251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38" name="Freeform: Shape 335">
                <a:extLst>
                  <a:ext uri="{FF2B5EF4-FFF2-40B4-BE49-F238E27FC236}">
                    <a16:creationId xmlns:a16="http://schemas.microsoft.com/office/drawing/2014/main" id="{81AF67D9-9912-BB45-6E68-5CE719622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1525" y="2384947"/>
                <a:ext cx="435188" cy="405206"/>
              </a:xfrm>
              <a:custGeom>
                <a:avLst/>
                <a:gdLst>
                  <a:gd name="T0" fmla="*/ 434579 w 435188"/>
                  <a:gd name="T1" fmla="*/ 396588 h 405206"/>
                  <a:gd name="T2" fmla="*/ 225036 w 435188"/>
                  <a:gd name="T3" fmla="*/ 150392 h 405206"/>
                  <a:gd name="T4" fmla="*/ 101050 w 435188"/>
                  <a:gd name="T5" fmla="*/ 47485 h 405206"/>
                  <a:gd name="T6" fmla="*/ 1609 w 435188"/>
                  <a:gd name="T7" fmla="*/ 0 h 405206"/>
                  <a:gd name="T8" fmla="*/ 1048 w 435188"/>
                  <a:gd name="T9" fmla="*/ 3481 h 405206"/>
                  <a:gd name="T10" fmla="*/ 105959 w 435188"/>
                  <a:gd name="T11" fmla="*/ 69069 h 405206"/>
                  <a:gd name="T12" fmla="*/ 229665 w 435188"/>
                  <a:gd name="T13" fmla="*/ 173368 h 405206"/>
                  <a:gd name="T14" fmla="*/ 422236 w 435188"/>
                  <a:gd name="T15" fmla="*/ 401045 h 405206"/>
                  <a:gd name="T16" fmla="*/ 434579 w 435188"/>
                  <a:gd name="T17" fmla="*/ 396588 h 405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5188" h="405206">
                    <a:moveTo>
                      <a:pt x="434579" y="396588"/>
                    </a:moveTo>
                    <a:cubicBezTo>
                      <a:pt x="386190" y="291175"/>
                      <a:pt x="302317" y="234221"/>
                      <a:pt x="225036" y="150392"/>
                    </a:cubicBezTo>
                    <a:cubicBezTo>
                      <a:pt x="188570" y="110844"/>
                      <a:pt x="140462" y="84247"/>
                      <a:pt x="101050" y="47485"/>
                    </a:cubicBezTo>
                    <a:cubicBezTo>
                      <a:pt x="75944" y="24090"/>
                      <a:pt x="36813" y="418"/>
                      <a:pt x="1609" y="0"/>
                    </a:cubicBezTo>
                    <a:cubicBezTo>
                      <a:pt x="-355" y="0"/>
                      <a:pt x="-495" y="2924"/>
                      <a:pt x="1048" y="3481"/>
                    </a:cubicBezTo>
                    <a:cubicBezTo>
                      <a:pt x="39057" y="19077"/>
                      <a:pt x="75944" y="41219"/>
                      <a:pt x="105959" y="69069"/>
                    </a:cubicBezTo>
                    <a:cubicBezTo>
                      <a:pt x="146212" y="106388"/>
                      <a:pt x="191936" y="132707"/>
                      <a:pt x="229665" y="173368"/>
                    </a:cubicBezTo>
                    <a:cubicBezTo>
                      <a:pt x="300494" y="250096"/>
                      <a:pt x="380440" y="300923"/>
                      <a:pt x="422236" y="401045"/>
                    </a:cubicBezTo>
                    <a:cubicBezTo>
                      <a:pt x="425462" y="409121"/>
                      <a:pt x="438085" y="404247"/>
                      <a:pt x="434579" y="396588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39" name="Freeform: Shape 336">
                <a:extLst>
                  <a:ext uri="{FF2B5EF4-FFF2-40B4-BE49-F238E27FC236}">
                    <a16:creationId xmlns:a16="http://schemas.microsoft.com/office/drawing/2014/main" id="{A77CAF92-ED7D-F990-3D5B-3DCB692CF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6295" y="2523567"/>
                <a:ext cx="220592" cy="141534"/>
              </a:xfrm>
              <a:custGeom>
                <a:avLst/>
                <a:gdLst>
                  <a:gd name="T0" fmla="*/ 217437 w 220592"/>
                  <a:gd name="T1" fmla="*/ 45053 h 141534"/>
                  <a:gd name="T2" fmla="*/ 85456 w 220592"/>
                  <a:gd name="T3" fmla="*/ 2721 h 141534"/>
                  <a:gd name="T4" fmla="*/ 1303 w 220592"/>
                  <a:gd name="T5" fmla="*/ 64688 h 141534"/>
                  <a:gd name="T6" fmla="*/ 29214 w 220592"/>
                  <a:gd name="T7" fmla="*/ 124009 h 141534"/>
                  <a:gd name="T8" fmla="*/ 104671 w 220592"/>
                  <a:gd name="T9" fmla="*/ 141276 h 141534"/>
                  <a:gd name="T10" fmla="*/ 153340 w 220592"/>
                  <a:gd name="T11" fmla="*/ 127629 h 141534"/>
                  <a:gd name="T12" fmla="*/ 154743 w 220592"/>
                  <a:gd name="T13" fmla="*/ 127212 h 141534"/>
                  <a:gd name="T14" fmla="*/ 217437 w 220592"/>
                  <a:gd name="T15" fmla="*/ 45053 h 1415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0592" h="141534">
                    <a:moveTo>
                      <a:pt x="217437" y="45053"/>
                    </a:moveTo>
                    <a:cubicBezTo>
                      <a:pt x="204533" y="2860"/>
                      <a:pt x="130478" y="-5217"/>
                      <a:pt x="85456" y="2721"/>
                    </a:cubicBezTo>
                    <a:cubicBezTo>
                      <a:pt x="47867" y="5784"/>
                      <a:pt x="9157" y="36559"/>
                      <a:pt x="1303" y="64688"/>
                    </a:cubicBezTo>
                    <a:cubicBezTo>
                      <a:pt x="-4869" y="87107"/>
                      <a:pt x="11962" y="111894"/>
                      <a:pt x="29214" y="124009"/>
                    </a:cubicBezTo>
                    <a:cubicBezTo>
                      <a:pt x="51234" y="139605"/>
                      <a:pt x="78583" y="142529"/>
                      <a:pt x="104671" y="141276"/>
                    </a:cubicBezTo>
                    <a:cubicBezTo>
                      <a:pt x="119117" y="140580"/>
                      <a:pt x="136930" y="135845"/>
                      <a:pt x="153340" y="127629"/>
                    </a:cubicBezTo>
                    <a:lnTo>
                      <a:pt x="154743" y="127212"/>
                    </a:lnTo>
                    <a:cubicBezTo>
                      <a:pt x="195837" y="111198"/>
                      <a:pt x="231603" y="91145"/>
                      <a:pt x="217437" y="45053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0" name="Freeform: Shape 337">
                <a:extLst>
                  <a:ext uri="{FF2B5EF4-FFF2-40B4-BE49-F238E27FC236}">
                    <a16:creationId xmlns:a16="http://schemas.microsoft.com/office/drawing/2014/main" id="{2DA47D56-A3DF-9F38-FE53-6C019D1FC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441" y="2264169"/>
                <a:ext cx="1072625" cy="509200"/>
              </a:xfrm>
              <a:custGeom>
                <a:avLst/>
                <a:gdLst>
                  <a:gd name="T0" fmla="*/ 1056271 w 1072625"/>
                  <a:gd name="T1" fmla="*/ 192910 h 509200"/>
                  <a:gd name="T2" fmla="*/ 576035 w 1072625"/>
                  <a:gd name="T3" fmla="*/ 1857 h 509200"/>
                  <a:gd name="T4" fmla="*/ 221187 w 1072625"/>
                  <a:gd name="T5" fmla="*/ 40987 h 509200"/>
                  <a:gd name="T6" fmla="*/ 67186 w 1072625"/>
                  <a:gd name="T7" fmla="*/ 142640 h 509200"/>
                  <a:gd name="T8" fmla="*/ 39696 w 1072625"/>
                  <a:gd name="T9" fmla="*/ 181909 h 509200"/>
                  <a:gd name="T10" fmla="*/ 25390 w 1072625"/>
                  <a:gd name="T11" fmla="*/ 208088 h 509200"/>
                  <a:gd name="T12" fmla="*/ 3 w 1072625"/>
                  <a:gd name="T13" fmla="*/ 327148 h 509200"/>
                  <a:gd name="T14" fmla="*/ 7717 w 1072625"/>
                  <a:gd name="T15" fmla="*/ 360987 h 509200"/>
                  <a:gd name="T16" fmla="*/ 95798 w 1072625"/>
                  <a:gd name="T17" fmla="*/ 500795 h 509200"/>
                  <a:gd name="T18" fmla="*/ 160596 w 1072625"/>
                  <a:gd name="T19" fmla="*/ 437853 h 509200"/>
                  <a:gd name="T20" fmla="*/ 162840 w 1072625"/>
                  <a:gd name="T21" fmla="*/ 323806 h 509200"/>
                  <a:gd name="T22" fmla="*/ 174902 w 1072625"/>
                  <a:gd name="T23" fmla="*/ 262675 h 509200"/>
                  <a:gd name="T24" fmla="*/ 392720 w 1072625"/>
                  <a:gd name="T25" fmla="*/ 96548 h 509200"/>
                  <a:gd name="T26" fmla="*/ 1044069 w 1072625"/>
                  <a:gd name="T27" fmla="*/ 247357 h 509200"/>
                  <a:gd name="T28" fmla="*/ 1056271 w 1072625"/>
                  <a:gd name="T29" fmla="*/ 192910 h 5092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72625" h="509200">
                    <a:moveTo>
                      <a:pt x="1056271" y="192910"/>
                    </a:moveTo>
                    <a:cubicBezTo>
                      <a:pt x="901568" y="97523"/>
                      <a:pt x="761172" y="15921"/>
                      <a:pt x="576035" y="1857"/>
                    </a:cubicBezTo>
                    <a:cubicBezTo>
                      <a:pt x="470983" y="-3713"/>
                      <a:pt x="327501" y="1578"/>
                      <a:pt x="221187" y="40987"/>
                    </a:cubicBezTo>
                    <a:cubicBezTo>
                      <a:pt x="158212" y="64241"/>
                      <a:pt x="102110" y="87079"/>
                      <a:pt x="67186" y="142640"/>
                    </a:cubicBezTo>
                    <a:cubicBezTo>
                      <a:pt x="54002" y="159072"/>
                      <a:pt x="48532" y="162414"/>
                      <a:pt x="39696" y="181909"/>
                    </a:cubicBezTo>
                    <a:cubicBezTo>
                      <a:pt x="48111" y="188593"/>
                      <a:pt x="25530" y="208228"/>
                      <a:pt x="25390" y="208088"/>
                    </a:cubicBezTo>
                    <a:cubicBezTo>
                      <a:pt x="4492" y="263232"/>
                      <a:pt x="985" y="267131"/>
                      <a:pt x="3" y="327148"/>
                    </a:cubicBezTo>
                    <a:cubicBezTo>
                      <a:pt x="-137" y="335225"/>
                      <a:pt x="4211" y="355277"/>
                      <a:pt x="7717" y="360987"/>
                    </a:cubicBezTo>
                    <a:cubicBezTo>
                      <a:pt x="15992" y="416269"/>
                      <a:pt x="70412" y="473502"/>
                      <a:pt x="95798" y="500795"/>
                    </a:cubicBezTo>
                    <a:cubicBezTo>
                      <a:pt x="123148" y="531013"/>
                      <a:pt x="152321" y="472666"/>
                      <a:pt x="160596" y="437853"/>
                    </a:cubicBezTo>
                    <a:cubicBezTo>
                      <a:pt x="171256" y="393293"/>
                      <a:pt x="176305" y="379228"/>
                      <a:pt x="162840" y="323806"/>
                    </a:cubicBezTo>
                    <a:lnTo>
                      <a:pt x="174902" y="262675"/>
                    </a:lnTo>
                    <a:cubicBezTo>
                      <a:pt x="238859" y="159490"/>
                      <a:pt x="277009" y="114233"/>
                      <a:pt x="392720" y="96548"/>
                    </a:cubicBezTo>
                    <a:cubicBezTo>
                      <a:pt x="635924" y="59368"/>
                      <a:pt x="904374" y="167566"/>
                      <a:pt x="1044069" y="247357"/>
                    </a:cubicBezTo>
                    <a:cubicBezTo>
                      <a:pt x="1071559" y="263232"/>
                      <a:pt x="1085725" y="211013"/>
                      <a:pt x="1056271" y="192910"/>
                    </a:cubicBezTo>
                    <a:close/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1" name="Freeform: Shape 338">
                <a:extLst>
                  <a:ext uri="{FF2B5EF4-FFF2-40B4-BE49-F238E27FC236}">
                    <a16:creationId xmlns:a16="http://schemas.microsoft.com/office/drawing/2014/main" id="{BE14AB9D-9F70-EDC8-058E-578B942BF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918" y="1891082"/>
                <a:ext cx="3354963" cy="3482590"/>
              </a:xfrm>
              <a:custGeom>
                <a:avLst/>
                <a:gdLst>
                  <a:gd name="T0" fmla="*/ 2384993 w 3354963"/>
                  <a:gd name="T1" fmla="*/ 2736233 h 3482590"/>
                  <a:gd name="T2" fmla="*/ 2200276 w 3354963"/>
                  <a:gd name="T3" fmla="*/ 2598791 h 3482590"/>
                  <a:gd name="T4" fmla="*/ 1597737 w 3354963"/>
                  <a:gd name="T5" fmla="*/ 2015327 h 3482590"/>
                  <a:gd name="T6" fmla="*/ 1856369 w 3354963"/>
                  <a:gd name="T7" fmla="*/ 1603978 h 3482590"/>
                  <a:gd name="T8" fmla="*/ 1342892 w 3354963"/>
                  <a:gd name="T9" fmla="*/ 1428521 h 3482590"/>
                  <a:gd name="T10" fmla="*/ 1100810 w 3354963"/>
                  <a:gd name="T11" fmla="*/ 1480462 h 3482590"/>
                  <a:gd name="T12" fmla="*/ 1021425 w 3354963"/>
                  <a:gd name="T13" fmla="*/ 1556354 h 3482590"/>
                  <a:gd name="T14" fmla="*/ 926472 w 3354963"/>
                  <a:gd name="T15" fmla="*/ 1402760 h 3482590"/>
                  <a:gd name="T16" fmla="*/ 933064 w 3354963"/>
                  <a:gd name="T17" fmla="*/ 921367 h 3482590"/>
                  <a:gd name="T18" fmla="*/ 357454 w 3354963"/>
                  <a:gd name="T19" fmla="*/ 725440 h 3482590"/>
                  <a:gd name="T20" fmla="*/ 750030 w 3354963"/>
                  <a:gd name="T21" fmla="*/ 58007 h 3482590"/>
                  <a:gd name="T22" fmla="*/ 2645449 w 3354963"/>
                  <a:gd name="T23" fmla="*/ 669322 h 3482590"/>
                  <a:gd name="T24" fmla="*/ 1999570 w 3354963"/>
                  <a:gd name="T25" fmla="*/ 487598 h 3482590"/>
                  <a:gd name="T26" fmla="*/ 547080 w 3354963"/>
                  <a:gd name="T27" fmla="*/ 404187 h 3482590"/>
                  <a:gd name="T28" fmla="*/ 803468 w 3354963"/>
                  <a:gd name="T29" fmla="*/ 752455 h 3482590"/>
                  <a:gd name="T30" fmla="*/ 972055 w 3354963"/>
                  <a:gd name="T31" fmla="*/ 907999 h 3482590"/>
                  <a:gd name="T32" fmla="*/ 997722 w 3354963"/>
                  <a:gd name="T33" fmla="*/ 1040427 h 3482590"/>
                  <a:gd name="T34" fmla="*/ 998002 w 3354963"/>
                  <a:gd name="T35" fmla="*/ 1406102 h 3482590"/>
                  <a:gd name="T36" fmla="*/ 1110067 w 3354963"/>
                  <a:gd name="T37" fmla="*/ 1448295 h 3482590"/>
                  <a:gd name="T38" fmla="*/ 1367156 w 3354963"/>
                  <a:gd name="T39" fmla="*/ 1324779 h 3482590"/>
                  <a:gd name="T40" fmla="*/ 2238707 w 3354963"/>
                  <a:gd name="T41" fmla="*/ 1417103 h 3482590"/>
                  <a:gd name="T42" fmla="*/ 2948542 w 3354963"/>
                  <a:gd name="T43" fmla="*/ 2684710 h 3482590"/>
                  <a:gd name="T44" fmla="*/ 2366760 w 3354963"/>
                  <a:gd name="T45" fmla="*/ 1682516 h 3482590"/>
                  <a:gd name="T46" fmla="*/ 2065490 w 3354963"/>
                  <a:gd name="T47" fmla="*/ 1133726 h 3482590"/>
                  <a:gd name="T48" fmla="*/ 2417252 w 3354963"/>
                  <a:gd name="T49" fmla="*/ 1120775 h 3482590"/>
                  <a:gd name="T50" fmla="*/ 2265776 w 3354963"/>
                  <a:gd name="T51" fmla="*/ 1227999 h 3482590"/>
                  <a:gd name="T52" fmla="*/ 2451194 w 3354963"/>
                  <a:gd name="T53" fmla="*/ 1608991 h 3482590"/>
                  <a:gd name="T54" fmla="*/ 2809268 w 3354963"/>
                  <a:gd name="T55" fmla="*/ 2045684 h 3482590"/>
                  <a:gd name="T56" fmla="*/ 2462695 w 3354963"/>
                  <a:gd name="T57" fmla="*/ 1789183 h 3482590"/>
                  <a:gd name="T58" fmla="*/ 2286394 w 3354963"/>
                  <a:gd name="T59" fmla="*/ 1227164 h 3482590"/>
                  <a:gd name="T60" fmla="*/ 2183025 w 3354963"/>
                  <a:gd name="T61" fmla="*/ 1106293 h 3482590"/>
                  <a:gd name="T62" fmla="*/ 2341514 w 3354963"/>
                  <a:gd name="T63" fmla="*/ 1019539 h 3482590"/>
                  <a:gd name="T64" fmla="*/ 2126361 w 3354963"/>
                  <a:gd name="T65" fmla="*/ 1257520 h 3482590"/>
                  <a:gd name="T66" fmla="*/ 1231388 w 3354963"/>
                  <a:gd name="T67" fmla="*/ 1327146 h 3482590"/>
                  <a:gd name="T68" fmla="*/ 1008101 w 3354963"/>
                  <a:gd name="T69" fmla="*/ 1385493 h 3482590"/>
                  <a:gd name="T70" fmla="*/ 1113293 w 3354963"/>
                  <a:gd name="T71" fmla="*/ 1035971 h 3482590"/>
                  <a:gd name="T72" fmla="*/ 765318 w 3354963"/>
                  <a:gd name="T73" fmla="*/ 729200 h 3482590"/>
                  <a:gd name="T74" fmla="*/ 871912 w 3354963"/>
                  <a:gd name="T75" fmla="*/ 320497 h 3482590"/>
                  <a:gd name="T76" fmla="*/ 2043891 w 3354963"/>
                  <a:gd name="T77" fmla="*/ 567390 h 3482590"/>
                  <a:gd name="T78" fmla="*/ 2697203 w 3354963"/>
                  <a:gd name="T79" fmla="*/ 726693 h 3482590"/>
                  <a:gd name="T80" fmla="*/ 677518 w 3354963"/>
                  <a:gd name="T81" fmla="*/ 51602 h 3482590"/>
                  <a:gd name="T82" fmla="*/ 851575 w 3354963"/>
                  <a:gd name="T83" fmla="*/ 819853 h 3482590"/>
                  <a:gd name="T84" fmla="*/ 905714 w 3354963"/>
                  <a:gd name="T85" fmla="*/ 1397190 h 3482590"/>
                  <a:gd name="T86" fmla="*/ 1006979 w 3354963"/>
                  <a:gd name="T87" fmla="*/ 1545075 h 3482590"/>
                  <a:gd name="T88" fmla="*/ 1129983 w 3354963"/>
                  <a:gd name="T89" fmla="*/ 1476285 h 3482590"/>
                  <a:gd name="T90" fmla="*/ 1497173 w 3354963"/>
                  <a:gd name="T91" fmla="*/ 1432838 h 3482590"/>
                  <a:gd name="T92" fmla="*/ 1828318 w 3354963"/>
                  <a:gd name="T93" fmla="*/ 1600218 h 3482590"/>
                  <a:gd name="T94" fmla="*/ 1626349 w 3354963"/>
                  <a:gd name="T95" fmla="*/ 2214457 h 3482590"/>
                  <a:gd name="T96" fmla="*/ 2511504 w 3354963"/>
                  <a:gd name="T97" fmla="*/ 2964745 h 3482590"/>
                  <a:gd name="T98" fmla="*/ 3342240 w 3354963"/>
                  <a:gd name="T99" fmla="*/ 3480950 h 3482590"/>
                  <a:gd name="T100" fmla="*/ 1875023 w 3354963"/>
                  <a:gd name="T101" fmla="*/ 1666224 h 3482590"/>
                  <a:gd name="T102" fmla="*/ 1610921 w 3354963"/>
                  <a:gd name="T103" fmla="*/ 2173100 h 3482590"/>
                  <a:gd name="T104" fmla="*/ 2397055 w 3354963"/>
                  <a:gd name="T105" fmla="*/ 2864762 h 3482590"/>
                  <a:gd name="T106" fmla="*/ 2273771 w 3354963"/>
                  <a:gd name="T107" fmla="*/ 2581664 h 3482590"/>
                  <a:gd name="T108" fmla="*/ 2672097 w 3354963"/>
                  <a:gd name="T109" fmla="*/ 3019471 h 34825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354963" h="3482590">
                    <a:moveTo>
                      <a:pt x="3352198" y="3468418"/>
                    </a:moveTo>
                    <a:cubicBezTo>
                      <a:pt x="3171268" y="3307861"/>
                      <a:pt x="2974349" y="3182674"/>
                      <a:pt x="2766490" y="3059575"/>
                    </a:cubicBezTo>
                    <a:cubicBezTo>
                      <a:pt x="2661859" y="2997608"/>
                      <a:pt x="2555965" y="2941629"/>
                      <a:pt x="2474898" y="2849305"/>
                    </a:cubicBezTo>
                    <a:cubicBezTo>
                      <a:pt x="2443060" y="2812960"/>
                      <a:pt x="2418795" y="2770907"/>
                      <a:pt x="2384993" y="2736233"/>
                    </a:cubicBezTo>
                    <a:cubicBezTo>
                      <a:pt x="2354698" y="2705040"/>
                      <a:pt x="2328330" y="2677469"/>
                      <a:pt x="2308414" y="2638618"/>
                    </a:cubicBezTo>
                    <a:cubicBezTo>
                      <a:pt x="2295370" y="2613274"/>
                      <a:pt x="2291864" y="2582081"/>
                      <a:pt x="2281344" y="2555484"/>
                    </a:cubicBezTo>
                    <a:cubicBezTo>
                      <a:pt x="2279942" y="2551864"/>
                      <a:pt x="2274892" y="2548800"/>
                      <a:pt x="2270965" y="2550750"/>
                    </a:cubicBezTo>
                    <a:cubicBezTo>
                      <a:pt x="2245298" y="2564257"/>
                      <a:pt x="2222577" y="2580828"/>
                      <a:pt x="2200276" y="2598791"/>
                    </a:cubicBezTo>
                    <a:cubicBezTo>
                      <a:pt x="2198593" y="2597817"/>
                      <a:pt x="2196630" y="2597399"/>
                      <a:pt x="2194526" y="2598931"/>
                    </a:cubicBezTo>
                    <a:cubicBezTo>
                      <a:pt x="2139546" y="2636807"/>
                      <a:pt x="2048660" y="2605058"/>
                      <a:pt x="1992557" y="2584310"/>
                    </a:cubicBezTo>
                    <a:cubicBezTo>
                      <a:pt x="1911489" y="2554092"/>
                      <a:pt x="1848655" y="2486833"/>
                      <a:pt x="1793955" y="2423056"/>
                    </a:cubicBezTo>
                    <a:cubicBezTo>
                      <a:pt x="1689324" y="2300654"/>
                      <a:pt x="1610360" y="2179087"/>
                      <a:pt x="1597737" y="2015327"/>
                    </a:cubicBezTo>
                    <a:cubicBezTo>
                      <a:pt x="1592127" y="1942499"/>
                      <a:pt x="1598017" y="1869810"/>
                      <a:pt x="1645845" y="1810906"/>
                    </a:cubicBezTo>
                    <a:cubicBezTo>
                      <a:pt x="1680768" y="1767877"/>
                      <a:pt x="1739395" y="1762029"/>
                      <a:pt x="1789467" y="1749078"/>
                    </a:cubicBezTo>
                    <a:cubicBezTo>
                      <a:pt x="1815695" y="1742255"/>
                      <a:pt x="1852161" y="1732507"/>
                      <a:pt x="1874602" y="1715240"/>
                    </a:cubicBezTo>
                    <a:cubicBezTo>
                      <a:pt x="1929582" y="1702708"/>
                      <a:pt x="1881054" y="1636702"/>
                      <a:pt x="1856369" y="1603978"/>
                    </a:cubicBezTo>
                    <a:cubicBezTo>
                      <a:pt x="1816536" y="1551063"/>
                      <a:pt x="1772636" y="1502464"/>
                      <a:pt x="1727474" y="1453865"/>
                    </a:cubicBezTo>
                    <a:cubicBezTo>
                      <a:pt x="1693532" y="1417381"/>
                      <a:pt x="1661553" y="1359174"/>
                      <a:pt x="1617653" y="1333273"/>
                    </a:cubicBezTo>
                    <a:cubicBezTo>
                      <a:pt x="1487636" y="1256685"/>
                      <a:pt x="1518212" y="1527669"/>
                      <a:pt x="1368559" y="1435205"/>
                    </a:cubicBezTo>
                    <a:cubicBezTo>
                      <a:pt x="1361826" y="1431028"/>
                      <a:pt x="1351167" y="1427129"/>
                      <a:pt x="1342892" y="1428521"/>
                    </a:cubicBezTo>
                    <a:cubicBezTo>
                      <a:pt x="1325781" y="1431306"/>
                      <a:pt x="1308108" y="1434370"/>
                      <a:pt x="1290576" y="1434231"/>
                    </a:cubicBezTo>
                    <a:cubicBezTo>
                      <a:pt x="1269257" y="1433952"/>
                      <a:pt x="1248780" y="1425875"/>
                      <a:pt x="1227461" y="1426293"/>
                    </a:cubicBezTo>
                    <a:cubicBezTo>
                      <a:pt x="1204459" y="1426850"/>
                      <a:pt x="1185525" y="1439801"/>
                      <a:pt x="1165328" y="1448991"/>
                    </a:cubicBezTo>
                    <a:cubicBezTo>
                      <a:pt x="1143728" y="1458878"/>
                      <a:pt x="1111890" y="1455258"/>
                      <a:pt x="1100810" y="1480462"/>
                    </a:cubicBezTo>
                    <a:cubicBezTo>
                      <a:pt x="1086083" y="1513743"/>
                      <a:pt x="1138539" y="1541733"/>
                      <a:pt x="1089730" y="1566241"/>
                    </a:cubicBezTo>
                    <a:cubicBezTo>
                      <a:pt x="1076546" y="1572925"/>
                      <a:pt x="1064764" y="1583787"/>
                      <a:pt x="1052562" y="1592003"/>
                    </a:cubicBezTo>
                    <a:cubicBezTo>
                      <a:pt x="1036012" y="1608434"/>
                      <a:pt x="989447" y="1629461"/>
                      <a:pt x="1006558" y="1581420"/>
                    </a:cubicBezTo>
                    <a:cubicBezTo>
                      <a:pt x="1009503" y="1572229"/>
                      <a:pt x="1015815" y="1564152"/>
                      <a:pt x="1021425" y="1556354"/>
                    </a:cubicBezTo>
                    <a:cubicBezTo>
                      <a:pt x="1035591" y="1536302"/>
                      <a:pt x="1055788" y="1519174"/>
                      <a:pt x="1067429" y="1497451"/>
                    </a:cubicBezTo>
                    <a:cubicBezTo>
                      <a:pt x="1085522" y="1463195"/>
                      <a:pt x="1044006" y="1456650"/>
                      <a:pt x="1019882" y="1463195"/>
                    </a:cubicBezTo>
                    <a:cubicBezTo>
                      <a:pt x="996039" y="1469600"/>
                      <a:pt x="873034" y="1545632"/>
                      <a:pt x="874858" y="1475171"/>
                    </a:cubicBezTo>
                    <a:cubicBezTo>
                      <a:pt x="875419" y="1451776"/>
                      <a:pt x="911324" y="1418913"/>
                      <a:pt x="926472" y="1402760"/>
                    </a:cubicBezTo>
                    <a:cubicBezTo>
                      <a:pt x="948773" y="1378809"/>
                      <a:pt x="968268" y="1351515"/>
                      <a:pt x="980050" y="1320880"/>
                    </a:cubicBezTo>
                    <a:cubicBezTo>
                      <a:pt x="1001228" y="1265876"/>
                      <a:pt x="989868" y="1194161"/>
                      <a:pt x="974159" y="1139296"/>
                    </a:cubicBezTo>
                    <a:cubicBezTo>
                      <a:pt x="962518" y="1098495"/>
                      <a:pt x="947510" y="1052681"/>
                      <a:pt x="946388" y="1009931"/>
                    </a:cubicBezTo>
                    <a:cubicBezTo>
                      <a:pt x="945687" y="979296"/>
                      <a:pt x="944705" y="950192"/>
                      <a:pt x="933064" y="921367"/>
                    </a:cubicBezTo>
                    <a:cubicBezTo>
                      <a:pt x="911324" y="867337"/>
                      <a:pt x="868406" y="808573"/>
                      <a:pt x="819036" y="776406"/>
                    </a:cubicBezTo>
                    <a:cubicBezTo>
                      <a:pt x="788039" y="756075"/>
                      <a:pt x="753256" y="754683"/>
                      <a:pt x="717210" y="752594"/>
                    </a:cubicBezTo>
                    <a:cubicBezTo>
                      <a:pt x="676816" y="750227"/>
                      <a:pt x="636283" y="748834"/>
                      <a:pt x="595889" y="747024"/>
                    </a:cubicBezTo>
                    <a:cubicBezTo>
                      <a:pt x="516223" y="743543"/>
                      <a:pt x="436137" y="739087"/>
                      <a:pt x="357454" y="725440"/>
                    </a:cubicBezTo>
                    <a:cubicBezTo>
                      <a:pt x="313834" y="717781"/>
                      <a:pt x="270495" y="707616"/>
                      <a:pt x="228558" y="693412"/>
                    </a:cubicBezTo>
                    <a:cubicBezTo>
                      <a:pt x="133605" y="661245"/>
                      <a:pt x="18175" y="599557"/>
                      <a:pt x="7936" y="496093"/>
                    </a:cubicBezTo>
                    <a:cubicBezTo>
                      <a:pt x="-2583" y="388451"/>
                      <a:pt x="122805" y="271898"/>
                      <a:pt x="209904" y="226084"/>
                    </a:cubicBezTo>
                    <a:cubicBezTo>
                      <a:pt x="390133" y="131393"/>
                      <a:pt x="560684" y="90871"/>
                      <a:pt x="750030" y="58007"/>
                    </a:cubicBezTo>
                    <a:cubicBezTo>
                      <a:pt x="1078089" y="1053"/>
                      <a:pt x="1607414" y="33360"/>
                      <a:pt x="1695074" y="49513"/>
                    </a:cubicBezTo>
                    <a:cubicBezTo>
                      <a:pt x="1809944" y="70679"/>
                      <a:pt x="1919765" y="127494"/>
                      <a:pt x="2020188" y="184726"/>
                    </a:cubicBezTo>
                    <a:cubicBezTo>
                      <a:pt x="2123416" y="243630"/>
                      <a:pt x="2251750" y="317015"/>
                      <a:pt x="2341374" y="394439"/>
                    </a:cubicBezTo>
                    <a:cubicBezTo>
                      <a:pt x="2391726" y="437886"/>
                      <a:pt x="2626374" y="645092"/>
                      <a:pt x="2645449" y="669322"/>
                    </a:cubicBezTo>
                    <a:cubicBezTo>
                      <a:pt x="2727218" y="772925"/>
                      <a:pt x="2692435" y="868312"/>
                      <a:pt x="2684159" y="909670"/>
                    </a:cubicBezTo>
                    <a:cubicBezTo>
                      <a:pt x="2667188" y="994335"/>
                      <a:pt x="2500985" y="1009931"/>
                      <a:pt x="2436748" y="992246"/>
                    </a:cubicBezTo>
                    <a:cubicBezTo>
                      <a:pt x="2328330" y="962586"/>
                      <a:pt x="2240249" y="834196"/>
                      <a:pt x="2176713" y="744100"/>
                    </a:cubicBezTo>
                    <a:cubicBezTo>
                      <a:pt x="2111214" y="651358"/>
                      <a:pt x="2077833" y="571428"/>
                      <a:pt x="1999570" y="487598"/>
                    </a:cubicBezTo>
                    <a:cubicBezTo>
                      <a:pt x="1910227" y="392211"/>
                      <a:pt x="1752720" y="322585"/>
                      <a:pt x="1627471" y="293899"/>
                    </a:cubicBezTo>
                    <a:cubicBezTo>
                      <a:pt x="1489459" y="262289"/>
                      <a:pt x="1427747" y="253656"/>
                      <a:pt x="1286228" y="249896"/>
                    </a:cubicBezTo>
                    <a:cubicBezTo>
                      <a:pt x="1147095" y="246275"/>
                      <a:pt x="945407" y="284570"/>
                      <a:pt x="811181" y="322028"/>
                    </a:cubicBezTo>
                    <a:cubicBezTo>
                      <a:pt x="742877" y="341106"/>
                      <a:pt x="610195" y="371880"/>
                      <a:pt x="547080" y="404187"/>
                    </a:cubicBezTo>
                    <a:cubicBezTo>
                      <a:pt x="500795" y="427859"/>
                      <a:pt x="483684" y="444013"/>
                      <a:pt x="453529" y="487738"/>
                    </a:cubicBezTo>
                    <a:cubicBezTo>
                      <a:pt x="394902" y="572263"/>
                      <a:pt x="487050" y="663473"/>
                      <a:pt x="560123" y="681158"/>
                    </a:cubicBezTo>
                    <a:cubicBezTo>
                      <a:pt x="627727" y="697450"/>
                      <a:pt x="698696" y="716946"/>
                      <a:pt x="751433" y="732403"/>
                    </a:cubicBezTo>
                    <a:cubicBezTo>
                      <a:pt x="766861" y="742707"/>
                      <a:pt x="785094" y="747024"/>
                      <a:pt x="803468" y="752455"/>
                    </a:cubicBezTo>
                    <a:cubicBezTo>
                      <a:pt x="838812" y="762760"/>
                      <a:pt x="863918" y="787129"/>
                      <a:pt x="886359" y="814979"/>
                    </a:cubicBezTo>
                    <a:cubicBezTo>
                      <a:pt x="902628" y="835310"/>
                      <a:pt x="919038" y="857590"/>
                      <a:pt x="931661" y="880288"/>
                    </a:cubicBezTo>
                    <a:cubicBezTo>
                      <a:pt x="941059" y="897137"/>
                      <a:pt x="948352" y="907163"/>
                      <a:pt x="967707" y="909113"/>
                    </a:cubicBezTo>
                    <a:cubicBezTo>
                      <a:pt x="969531" y="909252"/>
                      <a:pt x="971073" y="908834"/>
                      <a:pt x="972055" y="907999"/>
                    </a:cubicBezTo>
                    <a:cubicBezTo>
                      <a:pt x="1018199" y="927494"/>
                      <a:pt x="1077107" y="912037"/>
                      <a:pt x="1110488" y="958408"/>
                    </a:cubicBezTo>
                    <a:cubicBezTo>
                      <a:pt x="1125355" y="979017"/>
                      <a:pt x="1125355" y="1007982"/>
                      <a:pt x="1104597" y="1024274"/>
                    </a:cubicBezTo>
                    <a:cubicBezTo>
                      <a:pt x="1077387" y="1045440"/>
                      <a:pt x="1035591" y="1027059"/>
                      <a:pt x="1004033" y="1030958"/>
                    </a:cubicBezTo>
                    <a:cubicBezTo>
                      <a:pt x="998563" y="1031654"/>
                      <a:pt x="996740" y="1036389"/>
                      <a:pt x="997722" y="1040427"/>
                    </a:cubicBezTo>
                    <a:cubicBezTo>
                      <a:pt x="983135" y="1073987"/>
                      <a:pt x="998143" y="1110192"/>
                      <a:pt x="1011327" y="1142499"/>
                    </a:cubicBezTo>
                    <a:cubicBezTo>
                      <a:pt x="1050879" y="1239000"/>
                      <a:pt x="1022687" y="1313917"/>
                      <a:pt x="980470" y="1403038"/>
                    </a:cubicBezTo>
                    <a:cubicBezTo>
                      <a:pt x="975842" y="1412925"/>
                      <a:pt x="991410" y="1419749"/>
                      <a:pt x="996179" y="1409862"/>
                    </a:cubicBezTo>
                    <a:lnTo>
                      <a:pt x="998002" y="1406102"/>
                    </a:lnTo>
                    <a:cubicBezTo>
                      <a:pt x="1026334" y="1393430"/>
                      <a:pt x="1048775" y="1363491"/>
                      <a:pt x="1077948" y="1351376"/>
                    </a:cubicBezTo>
                    <a:cubicBezTo>
                      <a:pt x="1100109" y="1342325"/>
                      <a:pt x="1131947" y="1344970"/>
                      <a:pt x="1137136" y="1372821"/>
                    </a:cubicBezTo>
                    <a:cubicBezTo>
                      <a:pt x="1142186" y="1399557"/>
                      <a:pt x="1115537" y="1422116"/>
                      <a:pt x="1099407" y="1439661"/>
                    </a:cubicBezTo>
                    <a:cubicBezTo>
                      <a:pt x="1093377" y="1446206"/>
                      <a:pt x="1104176" y="1454840"/>
                      <a:pt x="1110067" y="1448295"/>
                    </a:cubicBezTo>
                    <a:lnTo>
                      <a:pt x="1112451" y="1445649"/>
                    </a:lnTo>
                    <a:cubicBezTo>
                      <a:pt x="1145411" y="1434788"/>
                      <a:pt x="1170658" y="1410558"/>
                      <a:pt x="1194782" y="1386189"/>
                    </a:cubicBezTo>
                    <a:cubicBezTo>
                      <a:pt x="1212734" y="1368086"/>
                      <a:pt x="1228864" y="1349426"/>
                      <a:pt x="1250323" y="1334944"/>
                    </a:cubicBezTo>
                    <a:cubicBezTo>
                      <a:pt x="1286789" y="1310157"/>
                      <a:pt x="1327043" y="1322551"/>
                      <a:pt x="1367156" y="1324779"/>
                    </a:cubicBezTo>
                    <a:cubicBezTo>
                      <a:pt x="1371784" y="1325057"/>
                      <a:pt x="1374730" y="1319905"/>
                      <a:pt x="1372766" y="1316563"/>
                    </a:cubicBezTo>
                    <a:cubicBezTo>
                      <a:pt x="1415404" y="1309461"/>
                      <a:pt x="1445559" y="1277433"/>
                      <a:pt x="1476976" y="1248608"/>
                    </a:cubicBezTo>
                    <a:cubicBezTo>
                      <a:pt x="1533780" y="1196389"/>
                      <a:pt x="1590724" y="1161437"/>
                      <a:pt x="1668566" y="1148765"/>
                    </a:cubicBezTo>
                    <a:cubicBezTo>
                      <a:pt x="1788906" y="1129130"/>
                      <a:pt x="2159181" y="1192072"/>
                      <a:pt x="2238707" y="1417103"/>
                    </a:cubicBezTo>
                    <a:cubicBezTo>
                      <a:pt x="2275874" y="1522238"/>
                      <a:pt x="2325245" y="1645893"/>
                      <a:pt x="2370968" y="1746572"/>
                    </a:cubicBezTo>
                    <a:cubicBezTo>
                      <a:pt x="2507858" y="2048052"/>
                      <a:pt x="2788650" y="2445893"/>
                      <a:pt x="2821329" y="2504797"/>
                    </a:cubicBezTo>
                    <a:cubicBezTo>
                      <a:pt x="2884866" y="2619261"/>
                      <a:pt x="2952188" y="2733308"/>
                      <a:pt x="3035220" y="2834962"/>
                    </a:cubicBezTo>
                    <a:cubicBezTo>
                      <a:pt x="3012218" y="2783021"/>
                      <a:pt x="2979117" y="2732891"/>
                      <a:pt x="2948542" y="2684710"/>
                    </a:cubicBezTo>
                    <a:cubicBezTo>
                      <a:pt x="2909130" y="2622604"/>
                      <a:pt x="2870279" y="2560079"/>
                      <a:pt x="2833251" y="2496442"/>
                    </a:cubicBezTo>
                    <a:cubicBezTo>
                      <a:pt x="2799450" y="2438234"/>
                      <a:pt x="2765367" y="2382255"/>
                      <a:pt x="2727499" y="2326694"/>
                    </a:cubicBezTo>
                    <a:cubicBezTo>
                      <a:pt x="2702954" y="2290628"/>
                      <a:pt x="2525811" y="2028278"/>
                      <a:pt x="2502388" y="1978844"/>
                    </a:cubicBezTo>
                    <a:cubicBezTo>
                      <a:pt x="2455963" y="1880532"/>
                      <a:pt x="2408837" y="1782777"/>
                      <a:pt x="2366760" y="1682516"/>
                    </a:cubicBezTo>
                    <a:cubicBezTo>
                      <a:pt x="2331696" y="1598965"/>
                      <a:pt x="2286674" y="1515275"/>
                      <a:pt x="2259885" y="1428521"/>
                    </a:cubicBezTo>
                    <a:cubicBezTo>
                      <a:pt x="2246280" y="1384518"/>
                      <a:pt x="2222437" y="1346641"/>
                      <a:pt x="2192282" y="1314196"/>
                    </a:cubicBezTo>
                    <a:cubicBezTo>
                      <a:pt x="2173207" y="1278130"/>
                      <a:pt x="2129728" y="1244848"/>
                      <a:pt x="2105744" y="1214213"/>
                    </a:cubicBezTo>
                    <a:cubicBezTo>
                      <a:pt x="2087510" y="1190958"/>
                      <a:pt x="2068576" y="1163943"/>
                      <a:pt x="2065490" y="1133726"/>
                    </a:cubicBezTo>
                    <a:cubicBezTo>
                      <a:pt x="2060441" y="1084431"/>
                      <a:pt x="2137442" y="1089444"/>
                      <a:pt x="2170121" y="1080392"/>
                    </a:cubicBezTo>
                    <a:cubicBezTo>
                      <a:pt x="2197051" y="1077468"/>
                      <a:pt x="2221876" y="1064935"/>
                      <a:pt x="2246841" y="1054352"/>
                    </a:cubicBezTo>
                    <a:cubicBezTo>
                      <a:pt x="2270124" y="1044465"/>
                      <a:pt x="2292986" y="1035136"/>
                      <a:pt x="2317951" y="1030401"/>
                    </a:cubicBezTo>
                    <a:cubicBezTo>
                      <a:pt x="2372510" y="1019679"/>
                      <a:pt x="2416972" y="1069948"/>
                      <a:pt x="2417252" y="1120775"/>
                    </a:cubicBezTo>
                    <a:cubicBezTo>
                      <a:pt x="2400842" y="1207668"/>
                      <a:pt x="2200136" y="1086519"/>
                      <a:pt x="2140527" y="1086519"/>
                    </a:cubicBezTo>
                    <a:cubicBezTo>
                      <a:pt x="2126502" y="1086519"/>
                      <a:pt x="2083303" y="1097102"/>
                      <a:pt x="2094523" y="1121472"/>
                    </a:cubicBezTo>
                    <a:cubicBezTo>
                      <a:pt x="2106024" y="1146398"/>
                      <a:pt x="2147680" y="1147790"/>
                      <a:pt x="2172646" y="1142220"/>
                    </a:cubicBezTo>
                    <a:cubicBezTo>
                      <a:pt x="2212759" y="1159905"/>
                      <a:pt x="2229309" y="1202795"/>
                      <a:pt x="2265776" y="1227999"/>
                    </a:cubicBezTo>
                    <a:cubicBezTo>
                      <a:pt x="2306170" y="1255710"/>
                      <a:pt x="2346423" y="1267407"/>
                      <a:pt x="2376298" y="1310157"/>
                    </a:cubicBezTo>
                    <a:cubicBezTo>
                      <a:pt x="2403928" y="1349705"/>
                      <a:pt x="2411081" y="1406798"/>
                      <a:pt x="2421179" y="1452612"/>
                    </a:cubicBezTo>
                    <a:cubicBezTo>
                      <a:pt x="2432680" y="1504692"/>
                      <a:pt x="2446285" y="1553012"/>
                      <a:pt x="2449511" y="1606624"/>
                    </a:cubicBezTo>
                    <a:lnTo>
                      <a:pt x="2451194" y="1608991"/>
                    </a:lnTo>
                    <a:cubicBezTo>
                      <a:pt x="2449511" y="1663299"/>
                      <a:pt x="2428613" y="1719836"/>
                      <a:pt x="2446145" y="1772194"/>
                    </a:cubicBezTo>
                    <a:cubicBezTo>
                      <a:pt x="2462415" y="1820654"/>
                      <a:pt x="2482051" y="1868139"/>
                      <a:pt x="2519920" y="1903787"/>
                    </a:cubicBezTo>
                    <a:cubicBezTo>
                      <a:pt x="2553301" y="1935119"/>
                      <a:pt x="2606317" y="1947512"/>
                      <a:pt x="2647412" y="1965475"/>
                    </a:cubicBezTo>
                    <a:cubicBezTo>
                      <a:pt x="2703655" y="1990123"/>
                      <a:pt x="2747835" y="2033152"/>
                      <a:pt x="2809268" y="2045684"/>
                    </a:cubicBezTo>
                    <a:cubicBezTo>
                      <a:pt x="2813475" y="2046520"/>
                      <a:pt x="2815299" y="2040114"/>
                      <a:pt x="2811371" y="2038443"/>
                    </a:cubicBezTo>
                    <a:cubicBezTo>
                      <a:pt x="2765788" y="2019226"/>
                      <a:pt x="2727499" y="1990401"/>
                      <a:pt x="2684019" y="1967564"/>
                    </a:cubicBezTo>
                    <a:cubicBezTo>
                      <a:pt x="2645308" y="1947233"/>
                      <a:pt x="2603232" y="1936511"/>
                      <a:pt x="2563259" y="1919244"/>
                    </a:cubicBezTo>
                    <a:cubicBezTo>
                      <a:pt x="2502949" y="1893204"/>
                      <a:pt x="2483313" y="1847390"/>
                      <a:pt x="2462695" y="1789183"/>
                    </a:cubicBezTo>
                    <a:cubicBezTo>
                      <a:pt x="2441236" y="1728608"/>
                      <a:pt x="2461573" y="1667477"/>
                      <a:pt x="2456384" y="1606067"/>
                    </a:cubicBezTo>
                    <a:cubicBezTo>
                      <a:pt x="2476160" y="1554405"/>
                      <a:pt x="2452597" y="1502185"/>
                      <a:pt x="2441376" y="1450523"/>
                    </a:cubicBezTo>
                    <a:cubicBezTo>
                      <a:pt x="2431138" y="1403734"/>
                      <a:pt x="2419356" y="1358895"/>
                      <a:pt x="2396074" y="1316702"/>
                    </a:cubicBezTo>
                    <a:cubicBezTo>
                      <a:pt x="2370968" y="1271167"/>
                      <a:pt x="2331416" y="1249583"/>
                      <a:pt x="2286394" y="1227164"/>
                    </a:cubicBezTo>
                    <a:cubicBezTo>
                      <a:pt x="2238005" y="1203212"/>
                      <a:pt x="2225663" y="1153917"/>
                      <a:pt x="2179378" y="1139435"/>
                    </a:cubicBezTo>
                    <a:cubicBezTo>
                      <a:pt x="2180360" y="1137346"/>
                      <a:pt x="2179238" y="1134283"/>
                      <a:pt x="2176713" y="1134143"/>
                    </a:cubicBezTo>
                    <a:cubicBezTo>
                      <a:pt x="2169841" y="1133587"/>
                      <a:pt x="2092139" y="1135675"/>
                      <a:pt x="2110793" y="1106572"/>
                    </a:cubicBezTo>
                    <a:cubicBezTo>
                      <a:pt x="2123556" y="1086798"/>
                      <a:pt x="2167036" y="1101280"/>
                      <a:pt x="2183025" y="1106293"/>
                    </a:cubicBezTo>
                    <a:cubicBezTo>
                      <a:pt x="2225943" y="1119801"/>
                      <a:pt x="2268020" y="1136928"/>
                      <a:pt x="2310938" y="1150575"/>
                    </a:cubicBezTo>
                    <a:cubicBezTo>
                      <a:pt x="2346423" y="1161994"/>
                      <a:pt x="2417954" y="1178704"/>
                      <a:pt x="2421320" y="1126067"/>
                    </a:cubicBezTo>
                    <a:cubicBezTo>
                      <a:pt x="2423143" y="1126067"/>
                      <a:pt x="2424826" y="1125092"/>
                      <a:pt x="2424826" y="1123143"/>
                    </a:cubicBezTo>
                    <a:cubicBezTo>
                      <a:pt x="2426229" y="1072177"/>
                      <a:pt x="2393970" y="1026641"/>
                      <a:pt x="2341514" y="1019539"/>
                    </a:cubicBezTo>
                    <a:cubicBezTo>
                      <a:pt x="2282046" y="1011463"/>
                      <a:pt x="2224961" y="1061872"/>
                      <a:pt x="2166615" y="1074962"/>
                    </a:cubicBezTo>
                    <a:cubicBezTo>
                      <a:pt x="2107988" y="1067860"/>
                      <a:pt x="2032811" y="1084848"/>
                      <a:pt x="2057496" y="1157816"/>
                    </a:cubicBezTo>
                    <a:cubicBezTo>
                      <a:pt x="2069418" y="1193325"/>
                      <a:pt x="2098030" y="1224379"/>
                      <a:pt x="2122014" y="1252229"/>
                    </a:cubicBezTo>
                    <a:cubicBezTo>
                      <a:pt x="2123416" y="1253900"/>
                      <a:pt x="2124959" y="1255710"/>
                      <a:pt x="2126361" y="1257520"/>
                    </a:cubicBezTo>
                    <a:cubicBezTo>
                      <a:pt x="1983861" y="1158095"/>
                      <a:pt x="1781893" y="1131080"/>
                      <a:pt x="1733785" y="1129966"/>
                    </a:cubicBezTo>
                    <a:cubicBezTo>
                      <a:pt x="1668145" y="1128434"/>
                      <a:pt x="1602646" y="1145701"/>
                      <a:pt x="1546263" y="1178426"/>
                    </a:cubicBezTo>
                    <a:cubicBezTo>
                      <a:pt x="1479922" y="1216998"/>
                      <a:pt x="1439107" y="1285231"/>
                      <a:pt x="1366034" y="1312803"/>
                    </a:cubicBezTo>
                    <a:cubicBezTo>
                      <a:pt x="1319329" y="1296093"/>
                      <a:pt x="1272904" y="1298739"/>
                      <a:pt x="1231388" y="1327146"/>
                    </a:cubicBezTo>
                    <a:cubicBezTo>
                      <a:pt x="1192537" y="1353604"/>
                      <a:pt x="1168554" y="1391759"/>
                      <a:pt x="1132929" y="1420584"/>
                    </a:cubicBezTo>
                    <a:cubicBezTo>
                      <a:pt x="1152424" y="1392316"/>
                      <a:pt x="1164486" y="1357921"/>
                      <a:pt x="1126617" y="1338008"/>
                    </a:cubicBezTo>
                    <a:cubicBezTo>
                      <a:pt x="1107823" y="1328121"/>
                      <a:pt x="1081875" y="1336755"/>
                      <a:pt x="1065045" y="1346224"/>
                    </a:cubicBezTo>
                    <a:cubicBezTo>
                      <a:pt x="1046952" y="1356389"/>
                      <a:pt x="1025913" y="1370175"/>
                      <a:pt x="1008101" y="1385493"/>
                    </a:cubicBezTo>
                    <a:cubicBezTo>
                      <a:pt x="1029841" y="1340932"/>
                      <a:pt x="1053404" y="1292751"/>
                      <a:pt x="1052422" y="1243595"/>
                    </a:cubicBezTo>
                    <a:cubicBezTo>
                      <a:pt x="1051861" y="1215606"/>
                      <a:pt x="1048915" y="1190540"/>
                      <a:pt x="1038256" y="1164361"/>
                    </a:cubicBezTo>
                    <a:cubicBezTo>
                      <a:pt x="1023950" y="1129270"/>
                      <a:pt x="994917" y="1085266"/>
                      <a:pt x="1008942" y="1045997"/>
                    </a:cubicBezTo>
                    <a:cubicBezTo>
                      <a:pt x="1045970" y="1043212"/>
                      <a:pt x="1079491" y="1058808"/>
                      <a:pt x="1113293" y="1035971"/>
                    </a:cubicBezTo>
                    <a:cubicBezTo>
                      <a:pt x="1132087" y="1023299"/>
                      <a:pt x="1137838" y="999626"/>
                      <a:pt x="1135033" y="978599"/>
                    </a:cubicBezTo>
                    <a:cubicBezTo>
                      <a:pt x="1124373" y="901176"/>
                      <a:pt x="1029139" y="908138"/>
                      <a:pt x="970232" y="897416"/>
                    </a:cubicBezTo>
                    <a:cubicBezTo>
                      <a:pt x="928435" y="872072"/>
                      <a:pt x="910483" y="820270"/>
                      <a:pt x="876681" y="786432"/>
                    </a:cubicBezTo>
                    <a:cubicBezTo>
                      <a:pt x="844422" y="754126"/>
                      <a:pt x="806413" y="742150"/>
                      <a:pt x="765318" y="729200"/>
                    </a:cubicBezTo>
                    <a:cubicBezTo>
                      <a:pt x="736565" y="715971"/>
                      <a:pt x="705569" y="703160"/>
                      <a:pt x="679762" y="697590"/>
                    </a:cubicBezTo>
                    <a:cubicBezTo>
                      <a:pt x="453950" y="649270"/>
                      <a:pt x="404019" y="558617"/>
                      <a:pt x="503600" y="449722"/>
                    </a:cubicBezTo>
                    <a:cubicBezTo>
                      <a:pt x="547080" y="402237"/>
                      <a:pt x="614543" y="393464"/>
                      <a:pt x="673731" y="371602"/>
                    </a:cubicBezTo>
                    <a:cubicBezTo>
                      <a:pt x="737828" y="347929"/>
                      <a:pt x="805431" y="336232"/>
                      <a:pt x="871912" y="320497"/>
                    </a:cubicBezTo>
                    <a:cubicBezTo>
                      <a:pt x="1053404" y="277468"/>
                      <a:pt x="1245975" y="240984"/>
                      <a:pt x="1430692" y="270227"/>
                    </a:cubicBezTo>
                    <a:cubicBezTo>
                      <a:pt x="1514144" y="283456"/>
                      <a:pt x="1589462" y="301280"/>
                      <a:pt x="1671792" y="320497"/>
                    </a:cubicBezTo>
                    <a:cubicBezTo>
                      <a:pt x="1749915" y="338739"/>
                      <a:pt x="1812609" y="363108"/>
                      <a:pt x="1881755" y="405162"/>
                    </a:cubicBezTo>
                    <a:cubicBezTo>
                      <a:pt x="1947816" y="445266"/>
                      <a:pt x="2007845" y="501106"/>
                      <a:pt x="2043891" y="567390"/>
                    </a:cubicBezTo>
                    <a:cubicBezTo>
                      <a:pt x="2084144" y="641472"/>
                      <a:pt x="2123416" y="715135"/>
                      <a:pt x="2179799" y="778913"/>
                    </a:cubicBezTo>
                    <a:cubicBezTo>
                      <a:pt x="2255117" y="864135"/>
                      <a:pt x="2351472" y="1001576"/>
                      <a:pt x="2470269" y="1012020"/>
                    </a:cubicBezTo>
                    <a:cubicBezTo>
                      <a:pt x="2517956" y="1016197"/>
                      <a:pt x="2622587" y="1007564"/>
                      <a:pt x="2659334" y="974422"/>
                    </a:cubicBezTo>
                    <a:cubicBezTo>
                      <a:pt x="2709546" y="929444"/>
                      <a:pt x="2722309" y="779052"/>
                      <a:pt x="2697203" y="726693"/>
                    </a:cubicBezTo>
                    <a:cubicBezTo>
                      <a:pt x="2675183" y="681019"/>
                      <a:pt x="2491448" y="487041"/>
                      <a:pt x="2468726" y="466850"/>
                    </a:cubicBezTo>
                    <a:cubicBezTo>
                      <a:pt x="2430997" y="433290"/>
                      <a:pt x="2391305" y="408364"/>
                      <a:pt x="2353155" y="375222"/>
                    </a:cubicBezTo>
                    <a:cubicBezTo>
                      <a:pt x="2262129" y="296267"/>
                      <a:pt x="2148522" y="245718"/>
                      <a:pt x="2046836" y="180549"/>
                    </a:cubicBezTo>
                    <a:cubicBezTo>
                      <a:pt x="1583711" y="-115918"/>
                      <a:pt x="809358" y="39069"/>
                      <a:pt x="677518" y="51602"/>
                    </a:cubicBezTo>
                    <a:cubicBezTo>
                      <a:pt x="470640" y="71236"/>
                      <a:pt x="266848" y="131532"/>
                      <a:pt x="92931" y="287633"/>
                    </a:cubicBezTo>
                    <a:cubicBezTo>
                      <a:pt x="9338" y="362690"/>
                      <a:pt x="-69065" y="558895"/>
                      <a:pt x="100505" y="658599"/>
                    </a:cubicBezTo>
                    <a:cubicBezTo>
                      <a:pt x="246511" y="744518"/>
                      <a:pt x="492099" y="768747"/>
                      <a:pt x="657321" y="767633"/>
                    </a:cubicBezTo>
                    <a:cubicBezTo>
                      <a:pt x="730955" y="767076"/>
                      <a:pt x="796174" y="763456"/>
                      <a:pt x="851575" y="819853"/>
                    </a:cubicBezTo>
                    <a:cubicBezTo>
                      <a:pt x="885658" y="854526"/>
                      <a:pt x="920441" y="896441"/>
                      <a:pt x="933344" y="943926"/>
                    </a:cubicBezTo>
                    <a:cubicBezTo>
                      <a:pt x="948492" y="999348"/>
                      <a:pt x="933485" y="1057555"/>
                      <a:pt x="951017" y="1113117"/>
                    </a:cubicBezTo>
                    <a:cubicBezTo>
                      <a:pt x="966866" y="1163665"/>
                      <a:pt x="984678" y="1217277"/>
                      <a:pt x="977104" y="1271028"/>
                    </a:cubicBezTo>
                    <a:cubicBezTo>
                      <a:pt x="970091" y="1320880"/>
                      <a:pt x="935869" y="1359174"/>
                      <a:pt x="905714" y="1397190"/>
                    </a:cubicBezTo>
                    <a:cubicBezTo>
                      <a:pt x="877943" y="1432281"/>
                      <a:pt x="836428" y="1500375"/>
                      <a:pt x="887200" y="1522098"/>
                    </a:cubicBezTo>
                    <a:cubicBezTo>
                      <a:pt x="913007" y="1533099"/>
                      <a:pt x="985239" y="1494248"/>
                      <a:pt x="1007820" y="1485197"/>
                    </a:cubicBezTo>
                    <a:cubicBezTo>
                      <a:pt x="1023810" y="1478791"/>
                      <a:pt x="1065746" y="1470018"/>
                      <a:pt x="1044567" y="1498704"/>
                    </a:cubicBezTo>
                    <a:cubicBezTo>
                      <a:pt x="1032786" y="1514718"/>
                      <a:pt x="1019041" y="1529200"/>
                      <a:pt x="1006979" y="1545075"/>
                    </a:cubicBezTo>
                    <a:cubicBezTo>
                      <a:pt x="996179" y="1559418"/>
                      <a:pt x="976123" y="1587825"/>
                      <a:pt x="989307" y="1606485"/>
                    </a:cubicBezTo>
                    <a:cubicBezTo>
                      <a:pt x="1004735" y="1628069"/>
                      <a:pt x="1032646" y="1628069"/>
                      <a:pt x="1054105" y="1614840"/>
                    </a:cubicBezTo>
                    <a:cubicBezTo>
                      <a:pt x="1075283" y="1601750"/>
                      <a:pt x="1122830" y="1580306"/>
                      <a:pt x="1129001" y="1554265"/>
                    </a:cubicBezTo>
                    <a:cubicBezTo>
                      <a:pt x="1133911" y="1533795"/>
                      <a:pt x="1105298" y="1492298"/>
                      <a:pt x="1129983" y="1476285"/>
                    </a:cubicBezTo>
                    <a:cubicBezTo>
                      <a:pt x="1160138" y="1469461"/>
                      <a:pt x="1180756" y="1442586"/>
                      <a:pt x="1212314" y="1439661"/>
                    </a:cubicBezTo>
                    <a:cubicBezTo>
                      <a:pt x="1246536" y="1436598"/>
                      <a:pt x="1280057" y="1457207"/>
                      <a:pt x="1314139" y="1448156"/>
                    </a:cubicBezTo>
                    <a:cubicBezTo>
                      <a:pt x="1375571" y="1432003"/>
                      <a:pt x="1380340" y="1482412"/>
                      <a:pt x="1428167" y="1480044"/>
                    </a:cubicBezTo>
                    <a:cubicBezTo>
                      <a:pt x="1462109" y="1478373"/>
                      <a:pt x="1478379" y="1459714"/>
                      <a:pt x="1497173" y="1432838"/>
                    </a:cubicBezTo>
                    <a:cubicBezTo>
                      <a:pt x="1521438" y="1398165"/>
                      <a:pt x="1529713" y="1320044"/>
                      <a:pt x="1596334" y="1340514"/>
                    </a:cubicBezTo>
                    <a:cubicBezTo>
                      <a:pt x="1626629" y="1349844"/>
                      <a:pt x="1649772" y="1390784"/>
                      <a:pt x="1668987" y="1414318"/>
                    </a:cubicBezTo>
                    <a:cubicBezTo>
                      <a:pt x="1687781" y="1437294"/>
                      <a:pt x="1708399" y="1459017"/>
                      <a:pt x="1728455" y="1480880"/>
                    </a:cubicBezTo>
                    <a:cubicBezTo>
                      <a:pt x="1763800" y="1519174"/>
                      <a:pt x="1797882" y="1557886"/>
                      <a:pt x="1828318" y="1600218"/>
                    </a:cubicBezTo>
                    <a:cubicBezTo>
                      <a:pt x="1834349" y="1608574"/>
                      <a:pt x="1849917" y="1626258"/>
                      <a:pt x="1862540" y="1645336"/>
                    </a:cubicBezTo>
                    <a:cubicBezTo>
                      <a:pt x="1807560" y="1700480"/>
                      <a:pt x="1715973" y="1674161"/>
                      <a:pt x="1646406" y="1704379"/>
                    </a:cubicBezTo>
                    <a:cubicBezTo>
                      <a:pt x="1593950" y="1727077"/>
                      <a:pt x="1557624" y="1774144"/>
                      <a:pt x="1536726" y="1825528"/>
                    </a:cubicBezTo>
                    <a:cubicBezTo>
                      <a:pt x="1487496" y="1945841"/>
                      <a:pt x="1547385" y="2115589"/>
                      <a:pt x="1626349" y="2214457"/>
                    </a:cubicBezTo>
                    <a:cubicBezTo>
                      <a:pt x="1679225" y="2336163"/>
                      <a:pt x="1784277" y="2452577"/>
                      <a:pt x="1881194" y="2535850"/>
                    </a:cubicBezTo>
                    <a:cubicBezTo>
                      <a:pt x="1946133" y="2591550"/>
                      <a:pt x="2097329" y="2670089"/>
                      <a:pt x="2185830" y="2619261"/>
                    </a:cubicBezTo>
                    <a:cubicBezTo>
                      <a:pt x="2200557" y="2706851"/>
                      <a:pt x="2299998" y="2784971"/>
                      <a:pt x="2358766" y="2844292"/>
                    </a:cubicBezTo>
                    <a:cubicBezTo>
                      <a:pt x="2404349" y="2890384"/>
                      <a:pt x="2454841" y="2932577"/>
                      <a:pt x="2511504" y="2964745"/>
                    </a:cubicBezTo>
                    <a:cubicBezTo>
                      <a:pt x="2576724" y="3001925"/>
                      <a:pt x="2646711" y="3018774"/>
                      <a:pt x="2714455" y="3049270"/>
                    </a:cubicBezTo>
                    <a:cubicBezTo>
                      <a:pt x="2716418" y="3050106"/>
                      <a:pt x="2717961" y="3049688"/>
                      <a:pt x="2719223" y="3048713"/>
                    </a:cubicBezTo>
                    <a:cubicBezTo>
                      <a:pt x="2817122" y="3108034"/>
                      <a:pt x="2915301" y="3166799"/>
                      <a:pt x="3012358" y="3227652"/>
                    </a:cubicBezTo>
                    <a:cubicBezTo>
                      <a:pt x="3131436" y="3302430"/>
                      <a:pt x="3234103" y="3391829"/>
                      <a:pt x="3342240" y="3480950"/>
                    </a:cubicBezTo>
                    <a:cubicBezTo>
                      <a:pt x="3350235" y="3486938"/>
                      <a:pt x="3359772" y="3475102"/>
                      <a:pt x="3352198" y="3468418"/>
                    </a:cubicBezTo>
                    <a:close/>
                    <a:moveTo>
                      <a:pt x="1581467" y="1776093"/>
                    </a:moveTo>
                    <a:cubicBezTo>
                      <a:pt x="1624806" y="1715240"/>
                      <a:pt x="1697739" y="1697138"/>
                      <a:pt x="1768569" y="1697138"/>
                    </a:cubicBezTo>
                    <a:cubicBezTo>
                      <a:pt x="1774740" y="1697138"/>
                      <a:pt x="1871096" y="1677503"/>
                      <a:pt x="1875023" y="1666224"/>
                    </a:cubicBezTo>
                    <a:cubicBezTo>
                      <a:pt x="1876425" y="1669287"/>
                      <a:pt x="1877548" y="1672212"/>
                      <a:pt x="1878529" y="1675136"/>
                    </a:cubicBezTo>
                    <a:cubicBezTo>
                      <a:pt x="1872218" y="1722899"/>
                      <a:pt x="1769550" y="1738356"/>
                      <a:pt x="1733364" y="1748104"/>
                    </a:cubicBezTo>
                    <a:cubicBezTo>
                      <a:pt x="1687921" y="1760497"/>
                      <a:pt x="1655382" y="1778043"/>
                      <a:pt x="1625087" y="1815362"/>
                    </a:cubicBezTo>
                    <a:cubicBezTo>
                      <a:pt x="1551453" y="1905876"/>
                      <a:pt x="1577680" y="2072977"/>
                      <a:pt x="1610921" y="2173100"/>
                    </a:cubicBezTo>
                    <a:lnTo>
                      <a:pt x="1611201" y="2173796"/>
                    </a:lnTo>
                    <a:cubicBezTo>
                      <a:pt x="1545702" y="2050837"/>
                      <a:pt x="1494088" y="1898635"/>
                      <a:pt x="1581467" y="1776093"/>
                    </a:cubicBezTo>
                    <a:close/>
                    <a:moveTo>
                      <a:pt x="2554142" y="2974492"/>
                    </a:moveTo>
                    <a:cubicBezTo>
                      <a:pt x="2496357" y="2946224"/>
                      <a:pt x="2444883" y="2907234"/>
                      <a:pt x="2397055" y="2864762"/>
                    </a:cubicBezTo>
                    <a:cubicBezTo>
                      <a:pt x="2321177" y="2797504"/>
                      <a:pt x="2225803" y="2712421"/>
                      <a:pt x="2192843" y="2614109"/>
                    </a:cubicBezTo>
                    <a:cubicBezTo>
                      <a:pt x="2195648" y="2612160"/>
                      <a:pt x="2198734" y="2610488"/>
                      <a:pt x="2201399" y="2608261"/>
                    </a:cubicBezTo>
                    <a:cubicBezTo>
                      <a:pt x="2202941" y="2607007"/>
                      <a:pt x="2203502" y="2605336"/>
                      <a:pt x="2203502" y="2603805"/>
                    </a:cubicBezTo>
                    <a:cubicBezTo>
                      <a:pt x="2227907" y="2589183"/>
                      <a:pt x="2268441" y="2566903"/>
                      <a:pt x="2273771" y="2581664"/>
                    </a:cubicBezTo>
                    <a:cubicBezTo>
                      <a:pt x="2284009" y="2610350"/>
                      <a:pt x="2288357" y="2637643"/>
                      <a:pt x="2302663" y="2665075"/>
                    </a:cubicBezTo>
                    <a:cubicBezTo>
                      <a:pt x="2329031" y="2715484"/>
                      <a:pt x="2381908" y="2750715"/>
                      <a:pt x="2415429" y="2795972"/>
                    </a:cubicBezTo>
                    <a:cubicBezTo>
                      <a:pt x="2482051" y="2885789"/>
                      <a:pt x="2557508" y="2949288"/>
                      <a:pt x="2652882" y="3007774"/>
                    </a:cubicBezTo>
                    <a:cubicBezTo>
                      <a:pt x="2659334" y="3011673"/>
                      <a:pt x="2665786" y="3015572"/>
                      <a:pt x="2672097" y="3019471"/>
                    </a:cubicBezTo>
                    <a:cubicBezTo>
                      <a:pt x="2632826" y="3005128"/>
                      <a:pt x="2592292" y="2993291"/>
                      <a:pt x="2554142" y="297449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2" name="Freeform: Shape 339">
                <a:extLst>
                  <a:ext uri="{FF2B5EF4-FFF2-40B4-BE49-F238E27FC236}">
                    <a16:creationId xmlns:a16="http://schemas.microsoft.com/office/drawing/2014/main" id="{EE7F472E-B64B-259B-B7EB-37E0E755E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6278" y="4725627"/>
                <a:ext cx="7947" cy="12997"/>
              </a:xfrm>
              <a:custGeom>
                <a:avLst/>
                <a:gdLst>
                  <a:gd name="T0" fmla="*/ 0 w 7947"/>
                  <a:gd name="T1" fmla="*/ 0 h 12997"/>
                  <a:gd name="T2" fmla="*/ 0 w 7947"/>
                  <a:gd name="T3" fmla="*/ 0 h 1299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947" h="12997">
                    <a:moveTo>
                      <a:pt x="0" y="0"/>
                    </a:moveTo>
                    <a:cubicBezTo>
                      <a:pt x="8696" y="19356"/>
                      <a:pt x="12343" y="15178"/>
                      <a:pt x="0" y="0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3" name="Freeform: Shape 340">
                <a:extLst>
                  <a:ext uri="{FF2B5EF4-FFF2-40B4-BE49-F238E27FC236}">
                    <a16:creationId xmlns:a16="http://schemas.microsoft.com/office/drawing/2014/main" id="{49470B11-EE63-EE9B-DF83-B1E3FE57E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214" y="2255935"/>
                <a:ext cx="1037267" cy="524076"/>
              </a:xfrm>
              <a:custGeom>
                <a:avLst/>
                <a:gdLst>
                  <a:gd name="T0" fmla="*/ 1036550 w 1037267"/>
                  <a:gd name="T1" fmla="*/ 266732 h 524076"/>
                  <a:gd name="T2" fmla="*/ 793206 w 1037267"/>
                  <a:gd name="T3" fmla="*/ 134443 h 524076"/>
                  <a:gd name="T4" fmla="*/ 399648 w 1037267"/>
                  <a:gd name="T5" fmla="*/ 101440 h 524076"/>
                  <a:gd name="T6" fmla="*/ 193051 w 1037267"/>
                  <a:gd name="T7" fmla="*/ 238603 h 524076"/>
                  <a:gd name="T8" fmla="*/ 163316 w 1037267"/>
                  <a:gd name="T9" fmla="*/ 360309 h 524076"/>
                  <a:gd name="T10" fmla="*/ 118014 w 1037267"/>
                  <a:gd name="T11" fmla="*/ 513346 h 524076"/>
                  <a:gd name="T12" fmla="*/ 37367 w 1037267"/>
                  <a:gd name="T13" fmla="*/ 222868 h 524076"/>
                  <a:gd name="T14" fmla="*/ 303292 w 1037267"/>
                  <a:gd name="T15" fmla="*/ 31954 h 524076"/>
                  <a:gd name="T16" fmla="*/ 960671 w 1037267"/>
                  <a:gd name="T17" fmla="*/ 147532 h 524076"/>
                  <a:gd name="T18" fmla="*/ 966422 w 1037267"/>
                  <a:gd name="T19" fmla="*/ 134582 h 524076"/>
                  <a:gd name="T20" fmla="*/ 195435 w 1037267"/>
                  <a:gd name="T21" fmla="*/ 56462 h 524076"/>
                  <a:gd name="T22" fmla="*/ 6370 w 1037267"/>
                  <a:gd name="T23" fmla="*/ 272163 h 524076"/>
                  <a:gd name="T24" fmla="*/ 108617 w 1037267"/>
                  <a:gd name="T25" fmla="*/ 518499 h 524076"/>
                  <a:gd name="T26" fmla="*/ 102025 w 1037267"/>
                  <a:gd name="T27" fmla="*/ 521841 h 524076"/>
                  <a:gd name="T28" fmla="*/ 102586 w 1037267"/>
                  <a:gd name="T29" fmla="*/ 524069 h 524076"/>
                  <a:gd name="T30" fmla="*/ 113385 w 1037267"/>
                  <a:gd name="T31" fmla="*/ 521701 h 524076"/>
                  <a:gd name="T32" fmla="*/ 118715 w 1037267"/>
                  <a:gd name="T33" fmla="*/ 520448 h 524076"/>
                  <a:gd name="T34" fmla="*/ 178183 w 1037267"/>
                  <a:gd name="T35" fmla="*/ 419908 h 524076"/>
                  <a:gd name="T36" fmla="*/ 190807 w 1037267"/>
                  <a:gd name="T37" fmla="*/ 275365 h 524076"/>
                  <a:gd name="T38" fmla="*/ 302310 w 1037267"/>
                  <a:gd name="T39" fmla="*/ 146418 h 524076"/>
                  <a:gd name="T40" fmla="*/ 696710 w 1037267"/>
                  <a:gd name="T41" fmla="*/ 126645 h 524076"/>
                  <a:gd name="T42" fmla="*/ 1029958 w 1037267"/>
                  <a:gd name="T43" fmla="*/ 273137 h 524076"/>
                  <a:gd name="T44" fmla="*/ 1036550 w 1037267"/>
                  <a:gd name="T45" fmla="*/ 266732 h 5240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7267" h="524076">
                    <a:moveTo>
                      <a:pt x="1036550" y="266732"/>
                    </a:moveTo>
                    <a:cubicBezTo>
                      <a:pt x="988302" y="188472"/>
                      <a:pt x="876518" y="157698"/>
                      <a:pt x="793206" y="134443"/>
                    </a:cubicBezTo>
                    <a:cubicBezTo>
                      <a:pt x="671464" y="100326"/>
                      <a:pt x="525457" y="82223"/>
                      <a:pt x="399648" y="101440"/>
                    </a:cubicBezTo>
                    <a:cubicBezTo>
                      <a:pt x="322086" y="113276"/>
                      <a:pt x="229377" y="167445"/>
                      <a:pt x="193051" y="238603"/>
                    </a:cubicBezTo>
                    <a:cubicBezTo>
                      <a:pt x="173415" y="277036"/>
                      <a:pt x="162755" y="317002"/>
                      <a:pt x="163316" y="360309"/>
                    </a:cubicBezTo>
                    <a:cubicBezTo>
                      <a:pt x="164018" y="422137"/>
                      <a:pt x="174817" y="478533"/>
                      <a:pt x="118014" y="513346"/>
                    </a:cubicBezTo>
                    <a:cubicBezTo>
                      <a:pt x="26567" y="434112"/>
                      <a:pt x="-13406" y="339282"/>
                      <a:pt x="37367" y="222868"/>
                    </a:cubicBezTo>
                    <a:cubicBezTo>
                      <a:pt x="83371" y="117315"/>
                      <a:pt x="198380" y="61753"/>
                      <a:pt x="303292" y="31954"/>
                    </a:cubicBezTo>
                    <a:cubicBezTo>
                      <a:pt x="522512" y="-30153"/>
                      <a:pt x="767539" y="45461"/>
                      <a:pt x="960671" y="147532"/>
                    </a:cubicBezTo>
                    <a:cubicBezTo>
                      <a:pt x="968806" y="151849"/>
                      <a:pt x="974136" y="139038"/>
                      <a:pt x="966422" y="134582"/>
                    </a:cubicBezTo>
                    <a:cubicBezTo>
                      <a:pt x="741872" y="5078"/>
                      <a:pt x="439480" y="-50483"/>
                      <a:pt x="195435" y="56462"/>
                    </a:cubicBezTo>
                    <a:cubicBezTo>
                      <a:pt x="103147" y="96845"/>
                      <a:pt x="31476" y="174965"/>
                      <a:pt x="6370" y="272163"/>
                    </a:cubicBezTo>
                    <a:cubicBezTo>
                      <a:pt x="-18876" y="370196"/>
                      <a:pt x="34141" y="459178"/>
                      <a:pt x="108617" y="518499"/>
                    </a:cubicBezTo>
                    <a:cubicBezTo>
                      <a:pt x="106513" y="519613"/>
                      <a:pt x="104409" y="520727"/>
                      <a:pt x="102025" y="521841"/>
                    </a:cubicBezTo>
                    <a:cubicBezTo>
                      <a:pt x="100903" y="522398"/>
                      <a:pt x="101183" y="524208"/>
                      <a:pt x="102586" y="524069"/>
                    </a:cubicBezTo>
                    <a:cubicBezTo>
                      <a:pt x="106513" y="523512"/>
                      <a:pt x="109739" y="522537"/>
                      <a:pt x="113385" y="521701"/>
                    </a:cubicBezTo>
                    <a:cubicBezTo>
                      <a:pt x="115489" y="522398"/>
                      <a:pt x="117593" y="521980"/>
                      <a:pt x="118715" y="520448"/>
                    </a:cubicBezTo>
                    <a:cubicBezTo>
                      <a:pt x="163036" y="507219"/>
                      <a:pt x="176921" y="467115"/>
                      <a:pt x="178183" y="419908"/>
                    </a:cubicBezTo>
                    <a:cubicBezTo>
                      <a:pt x="179446" y="369917"/>
                      <a:pt x="175098" y="324243"/>
                      <a:pt x="190807" y="275365"/>
                    </a:cubicBezTo>
                    <a:cubicBezTo>
                      <a:pt x="208759" y="219108"/>
                      <a:pt x="255465" y="179143"/>
                      <a:pt x="302310" y="146418"/>
                    </a:cubicBezTo>
                    <a:cubicBezTo>
                      <a:pt x="407502" y="73033"/>
                      <a:pt x="579175" y="108124"/>
                      <a:pt x="696710" y="126645"/>
                    </a:cubicBezTo>
                    <a:cubicBezTo>
                      <a:pt x="824203" y="146558"/>
                      <a:pt x="932059" y="190979"/>
                      <a:pt x="1029958" y="273137"/>
                    </a:cubicBezTo>
                    <a:cubicBezTo>
                      <a:pt x="1033885" y="276758"/>
                      <a:pt x="1039215" y="271188"/>
                      <a:pt x="1036550" y="26673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4" name="Freeform: Shape 341">
                <a:extLst>
                  <a:ext uri="{FF2B5EF4-FFF2-40B4-BE49-F238E27FC236}">
                    <a16:creationId xmlns:a16="http://schemas.microsoft.com/office/drawing/2014/main" id="{52700E17-45D8-2F3C-5F98-CB64FCDB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5380" y="2511269"/>
                <a:ext cx="236173" cy="156293"/>
              </a:xfrm>
              <a:custGeom>
                <a:avLst/>
                <a:gdLst>
                  <a:gd name="T0" fmla="*/ 211941 w 236173"/>
                  <a:gd name="T1" fmla="*/ 103582 h 156293"/>
                  <a:gd name="T2" fmla="*/ 158363 w 236173"/>
                  <a:gd name="T3" fmla="*/ 136863 h 156293"/>
                  <a:gd name="T4" fmla="*/ 16565 w 236173"/>
                  <a:gd name="T5" fmla="*/ 99544 h 156293"/>
                  <a:gd name="T6" fmla="*/ 103944 w 236173"/>
                  <a:gd name="T7" fmla="*/ 12651 h 156293"/>
                  <a:gd name="T8" fmla="*/ 181225 w 236173"/>
                  <a:gd name="T9" fmla="*/ 19195 h 156293"/>
                  <a:gd name="T10" fmla="*/ 211941 w 236173"/>
                  <a:gd name="T11" fmla="*/ 103582 h 156293"/>
                  <a:gd name="T12" fmla="*/ 231998 w 236173"/>
                  <a:gd name="T13" fmla="*/ 56515 h 156293"/>
                  <a:gd name="T14" fmla="*/ 101700 w 236173"/>
                  <a:gd name="T15" fmla="*/ 6802 h 156293"/>
                  <a:gd name="T16" fmla="*/ 435 w 236173"/>
                  <a:gd name="T17" fmla="*/ 92024 h 156293"/>
                  <a:gd name="T18" fmla="*/ 137185 w 236173"/>
                  <a:gd name="T19" fmla="*/ 154409 h 156293"/>
                  <a:gd name="T20" fmla="*/ 231998 w 236173"/>
                  <a:gd name="T21" fmla="*/ 56515 h 1562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6173" h="156293">
                    <a:moveTo>
                      <a:pt x="211941" y="103582"/>
                    </a:moveTo>
                    <a:cubicBezTo>
                      <a:pt x="199739" y="120014"/>
                      <a:pt x="176877" y="130040"/>
                      <a:pt x="158363" y="136863"/>
                    </a:cubicBezTo>
                    <a:cubicBezTo>
                      <a:pt x="119512" y="151067"/>
                      <a:pt x="26803" y="154548"/>
                      <a:pt x="16565" y="99544"/>
                    </a:cubicBezTo>
                    <a:cubicBezTo>
                      <a:pt x="7869" y="53173"/>
                      <a:pt x="69161" y="23512"/>
                      <a:pt x="103944" y="12651"/>
                    </a:cubicBezTo>
                    <a:cubicBezTo>
                      <a:pt x="130452" y="13347"/>
                      <a:pt x="154997" y="10423"/>
                      <a:pt x="181225" y="19195"/>
                    </a:cubicBezTo>
                    <a:cubicBezTo>
                      <a:pt x="217271" y="31171"/>
                      <a:pt x="235925" y="71415"/>
                      <a:pt x="211941" y="103582"/>
                    </a:cubicBezTo>
                    <a:close/>
                    <a:moveTo>
                      <a:pt x="231998" y="56515"/>
                    </a:moveTo>
                    <a:cubicBezTo>
                      <a:pt x="211100" y="8473"/>
                      <a:pt x="150369" y="-11718"/>
                      <a:pt x="101700" y="6802"/>
                    </a:cubicBezTo>
                    <a:cubicBezTo>
                      <a:pt x="60745" y="-1275"/>
                      <a:pt x="-6017" y="48021"/>
                      <a:pt x="435" y="92024"/>
                    </a:cubicBezTo>
                    <a:cubicBezTo>
                      <a:pt x="9552" y="153434"/>
                      <a:pt x="87394" y="160814"/>
                      <a:pt x="137185" y="154409"/>
                    </a:cubicBezTo>
                    <a:cubicBezTo>
                      <a:pt x="177298" y="149256"/>
                      <a:pt x="255000" y="109291"/>
                      <a:pt x="231998" y="56515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5" name="Freeform: Shape 342">
                <a:extLst>
                  <a:ext uri="{FF2B5EF4-FFF2-40B4-BE49-F238E27FC236}">
                    <a16:creationId xmlns:a16="http://schemas.microsoft.com/office/drawing/2014/main" id="{F2FEFCA4-1B2E-97FF-12A3-195975519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613" y="4493960"/>
                <a:ext cx="593594" cy="857708"/>
              </a:xfrm>
              <a:custGeom>
                <a:avLst/>
                <a:gdLst>
                  <a:gd name="T0" fmla="*/ 592192 w 593594"/>
                  <a:gd name="T1" fmla="*/ 716262 h 857708"/>
                  <a:gd name="T2" fmla="*/ 380967 w 593594"/>
                  <a:gd name="T3" fmla="*/ 455026 h 857708"/>
                  <a:gd name="T4" fmla="*/ 206348 w 593594"/>
                  <a:gd name="T5" fmla="*/ 191562 h 857708"/>
                  <a:gd name="T6" fmla="*/ 17844 w 593594"/>
                  <a:gd name="T7" fmla="*/ 5939 h 857708"/>
                  <a:gd name="T8" fmla="*/ 14057 w 593594"/>
                  <a:gd name="T9" fmla="*/ 5939 h 857708"/>
                  <a:gd name="T10" fmla="*/ 148282 w 593594"/>
                  <a:gd name="T11" fmla="*/ 367576 h 857708"/>
                  <a:gd name="T12" fmla="*/ 330755 w 593594"/>
                  <a:gd name="T13" fmla="*/ 630483 h 857708"/>
                  <a:gd name="T14" fmla="*/ 514210 w 593594"/>
                  <a:gd name="T15" fmla="*/ 856488 h 857708"/>
                  <a:gd name="T16" fmla="*/ 520661 w 593594"/>
                  <a:gd name="T17" fmla="*/ 848551 h 857708"/>
                  <a:gd name="T18" fmla="*/ 195268 w 593594"/>
                  <a:gd name="T19" fmla="*/ 418402 h 857708"/>
                  <a:gd name="T20" fmla="*/ 82081 w 593594"/>
                  <a:gd name="T21" fmla="*/ 234730 h 857708"/>
                  <a:gd name="T22" fmla="*/ 17002 w 593594"/>
                  <a:gd name="T23" fmla="*/ 12484 h 857708"/>
                  <a:gd name="T24" fmla="*/ 17143 w 593594"/>
                  <a:gd name="T25" fmla="*/ 12484 h 857708"/>
                  <a:gd name="T26" fmla="*/ 155856 w 593594"/>
                  <a:gd name="T27" fmla="*/ 135304 h 857708"/>
                  <a:gd name="T28" fmla="*/ 244638 w 593594"/>
                  <a:gd name="T29" fmla="*/ 290152 h 857708"/>
                  <a:gd name="T30" fmla="*/ 397517 w 593594"/>
                  <a:gd name="T31" fmla="*/ 496383 h 857708"/>
                  <a:gd name="T32" fmla="*/ 576764 w 593594"/>
                  <a:gd name="T33" fmla="*/ 724338 h 857708"/>
                  <a:gd name="T34" fmla="*/ 592192 w 593594"/>
                  <a:gd name="T35" fmla="*/ 716262 h 8577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93594" h="857708">
                    <a:moveTo>
                      <a:pt x="592192" y="716262"/>
                    </a:moveTo>
                    <a:cubicBezTo>
                      <a:pt x="537773" y="615722"/>
                      <a:pt x="455162" y="540526"/>
                      <a:pt x="380967" y="455026"/>
                    </a:cubicBezTo>
                    <a:cubicBezTo>
                      <a:pt x="311259" y="374678"/>
                      <a:pt x="255999" y="285000"/>
                      <a:pt x="206348" y="191562"/>
                    </a:cubicBezTo>
                    <a:cubicBezTo>
                      <a:pt x="183626" y="148812"/>
                      <a:pt x="89515" y="-35140"/>
                      <a:pt x="17844" y="5939"/>
                    </a:cubicBezTo>
                    <a:cubicBezTo>
                      <a:pt x="17143" y="4547"/>
                      <a:pt x="15039" y="4129"/>
                      <a:pt x="14057" y="5939"/>
                    </a:cubicBezTo>
                    <a:cubicBezTo>
                      <a:pt x="-44570" y="114138"/>
                      <a:pt x="95826" y="279847"/>
                      <a:pt x="148282" y="367576"/>
                    </a:cubicBezTo>
                    <a:cubicBezTo>
                      <a:pt x="202982" y="459064"/>
                      <a:pt x="271006" y="542337"/>
                      <a:pt x="330755" y="630483"/>
                    </a:cubicBezTo>
                    <a:cubicBezTo>
                      <a:pt x="386858" y="713338"/>
                      <a:pt x="434684" y="792989"/>
                      <a:pt x="514210" y="856488"/>
                    </a:cubicBezTo>
                    <a:cubicBezTo>
                      <a:pt x="519540" y="860666"/>
                      <a:pt x="525290" y="853146"/>
                      <a:pt x="520661" y="848551"/>
                    </a:cubicBezTo>
                    <a:cubicBezTo>
                      <a:pt x="394852" y="719882"/>
                      <a:pt x="297514" y="566288"/>
                      <a:pt x="195268" y="418402"/>
                    </a:cubicBezTo>
                    <a:cubicBezTo>
                      <a:pt x="154453" y="359360"/>
                      <a:pt x="118828" y="296279"/>
                      <a:pt x="82081" y="234730"/>
                    </a:cubicBezTo>
                    <a:cubicBezTo>
                      <a:pt x="43932" y="170813"/>
                      <a:pt x="-2633" y="89212"/>
                      <a:pt x="17002" y="12484"/>
                    </a:cubicBezTo>
                    <a:lnTo>
                      <a:pt x="17143" y="12484"/>
                    </a:lnTo>
                    <a:cubicBezTo>
                      <a:pt x="74928" y="-3390"/>
                      <a:pt x="130890" y="97288"/>
                      <a:pt x="155856" y="135304"/>
                    </a:cubicBezTo>
                    <a:cubicBezTo>
                      <a:pt x="188395" y="185156"/>
                      <a:pt x="214062" y="239047"/>
                      <a:pt x="244638" y="290152"/>
                    </a:cubicBezTo>
                    <a:cubicBezTo>
                      <a:pt x="288678" y="363677"/>
                      <a:pt x="340854" y="432049"/>
                      <a:pt x="397517" y="496383"/>
                    </a:cubicBezTo>
                    <a:cubicBezTo>
                      <a:pt x="462455" y="570187"/>
                      <a:pt x="530620" y="636331"/>
                      <a:pt x="576764" y="724338"/>
                    </a:cubicBezTo>
                    <a:cubicBezTo>
                      <a:pt x="582514" y="736036"/>
                      <a:pt x="598363" y="727541"/>
                      <a:pt x="592192" y="71626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6" name="Freeform: Shape 343">
                <a:extLst>
                  <a:ext uri="{FF2B5EF4-FFF2-40B4-BE49-F238E27FC236}">
                    <a16:creationId xmlns:a16="http://schemas.microsoft.com/office/drawing/2014/main" id="{DD194421-D2B2-4D03-5322-0770F5608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7206" y="3215287"/>
                <a:ext cx="115047" cy="100877"/>
              </a:xfrm>
              <a:custGeom>
                <a:avLst/>
                <a:gdLst>
                  <a:gd name="T0" fmla="*/ 89535 w 115047"/>
                  <a:gd name="T1" fmla="*/ 5866 h 100877"/>
                  <a:gd name="T2" fmla="*/ 39463 w 115047"/>
                  <a:gd name="T3" fmla="*/ 4891 h 100877"/>
                  <a:gd name="T4" fmla="*/ 753 w 115047"/>
                  <a:gd name="T5" fmla="*/ 51401 h 100877"/>
                  <a:gd name="T6" fmla="*/ 12815 w 115047"/>
                  <a:gd name="T7" fmla="*/ 82315 h 100877"/>
                  <a:gd name="T8" fmla="*/ 15479 w 115047"/>
                  <a:gd name="T9" fmla="*/ 84125 h 100877"/>
                  <a:gd name="T10" fmla="*/ 29645 w 115047"/>
                  <a:gd name="T11" fmla="*/ 96380 h 100877"/>
                  <a:gd name="T12" fmla="*/ 79436 w 115047"/>
                  <a:gd name="T13" fmla="*/ 93873 h 100877"/>
                  <a:gd name="T14" fmla="*/ 112537 w 115047"/>
                  <a:gd name="T15" fmla="*/ 60453 h 100877"/>
                  <a:gd name="T16" fmla="*/ 89535 w 115047"/>
                  <a:gd name="T17" fmla="*/ 5866 h 1008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5047" h="100877">
                    <a:moveTo>
                      <a:pt x="89535" y="5866"/>
                    </a:moveTo>
                    <a:cubicBezTo>
                      <a:pt x="73686" y="-2350"/>
                      <a:pt x="55873" y="-1236"/>
                      <a:pt x="39463" y="4891"/>
                    </a:cubicBezTo>
                    <a:cubicBezTo>
                      <a:pt x="18144" y="12829"/>
                      <a:pt x="6503" y="30653"/>
                      <a:pt x="753" y="51401"/>
                    </a:cubicBezTo>
                    <a:cubicBezTo>
                      <a:pt x="-2333" y="62402"/>
                      <a:pt x="4540" y="75353"/>
                      <a:pt x="12815" y="82315"/>
                    </a:cubicBezTo>
                    <a:lnTo>
                      <a:pt x="15479" y="84125"/>
                    </a:lnTo>
                    <a:cubicBezTo>
                      <a:pt x="18986" y="89139"/>
                      <a:pt x="23474" y="93595"/>
                      <a:pt x="29645" y="96380"/>
                    </a:cubicBezTo>
                    <a:cubicBezTo>
                      <a:pt x="45775" y="103899"/>
                      <a:pt x="63727" y="101253"/>
                      <a:pt x="79436" y="93873"/>
                    </a:cubicBezTo>
                    <a:cubicBezTo>
                      <a:pt x="93883" y="87189"/>
                      <a:pt x="107207" y="75770"/>
                      <a:pt x="112537" y="60453"/>
                    </a:cubicBezTo>
                    <a:cubicBezTo>
                      <a:pt x="120110" y="38590"/>
                      <a:pt x="110012" y="16449"/>
                      <a:pt x="89535" y="5866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7" name="Freeform: Shape 344">
                <a:extLst>
                  <a:ext uri="{FF2B5EF4-FFF2-40B4-BE49-F238E27FC236}">
                    <a16:creationId xmlns:a16="http://schemas.microsoft.com/office/drawing/2014/main" id="{DCB34E8D-D557-F697-A058-35E6CDDD9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685" y="3067526"/>
                <a:ext cx="853337" cy="394524"/>
              </a:xfrm>
              <a:custGeom>
                <a:avLst/>
                <a:gdLst>
                  <a:gd name="T0" fmla="*/ 853158 w 853337"/>
                  <a:gd name="T1" fmla="*/ 380607 h 394524"/>
                  <a:gd name="T2" fmla="*/ 528606 w 853337"/>
                  <a:gd name="T3" fmla="*/ 15768 h 394524"/>
                  <a:gd name="T4" fmla="*/ 150335 w 853337"/>
                  <a:gd name="T5" fmla="*/ 82052 h 394524"/>
                  <a:gd name="T6" fmla="*/ 149354 w 853337"/>
                  <a:gd name="T7" fmla="*/ 81634 h 394524"/>
                  <a:gd name="T8" fmla="*/ 87501 w 853337"/>
                  <a:gd name="T9" fmla="*/ 130650 h 394524"/>
                  <a:gd name="T10" fmla="*/ 47107 w 853337"/>
                  <a:gd name="T11" fmla="*/ 145968 h 394524"/>
                  <a:gd name="T12" fmla="*/ 16531 w 853337"/>
                  <a:gd name="T13" fmla="*/ 175211 h 394524"/>
                  <a:gd name="T14" fmla="*/ 51876 w 853337"/>
                  <a:gd name="T15" fmla="*/ 240938 h 394524"/>
                  <a:gd name="T16" fmla="*/ 108820 w 853337"/>
                  <a:gd name="T17" fmla="*/ 167970 h 394524"/>
                  <a:gd name="T18" fmla="*/ 118077 w 853337"/>
                  <a:gd name="T19" fmla="*/ 144297 h 394524"/>
                  <a:gd name="T20" fmla="*/ 571945 w 853337"/>
                  <a:gd name="T21" fmla="*/ 127448 h 394524"/>
                  <a:gd name="T22" fmla="*/ 831699 w 853337"/>
                  <a:gd name="T23" fmla="*/ 392026 h 394524"/>
                  <a:gd name="T24" fmla="*/ 853158 w 853337"/>
                  <a:gd name="T25" fmla="*/ 380607 h 3945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3337" h="394524">
                    <a:moveTo>
                      <a:pt x="853158" y="380607"/>
                    </a:moveTo>
                    <a:cubicBezTo>
                      <a:pt x="829314" y="233975"/>
                      <a:pt x="675594" y="53366"/>
                      <a:pt x="528606" y="15768"/>
                    </a:cubicBezTo>
                    <a:cubicBezTo>
                      <a:pt x="385965" y="-20855"/>
                      <a:pt x="258613" y="8387"/>
                      <a:pt x="150335" y="82052"/>
                    </a:cubicBezTo>
                    <a:lnTo>
                      <a:pt x="149354" y="81634"/>
                    </a:lnTo>
                    <a:cubicBezTo>
                      <a:pt x="122845" y="83862"/>
                      <a:pt x="104752" y="113383"/>
                      <a:pt x="87501" y="130650"/>
                    </a:cubicBezTo>
                    <a:cubicBezTo>
                      <a:pt x="76421" y="141790"/>
                      <a:pt x="58328" y="135524"/>
                      <a:pt x="47107" y="145968"/>
                    </a:cubicBezTo>
                    <a:cubicBezTo>
                      <a:pt x="37009" y="155437"/>
                      <a:pt x="28173" y="167830"/>
                      <a:pt x="16531" y="175211"/>
                    </a:cubicBezTo>
                    <a:cubicBezTo>
                      <a:pt x="-21478" y="199441"/>
                      <a:pt x="12744" y="252495"/>
                      <a:pt x="51876" y="240938"/>
                    </a:cubicBezTo>
                    <a:cubicBezTo>
                      <a:pt x="80067" y="232443"/>
                      <a:pt x="114149" y="199719"/>
                      <a:pt x="108820" y="167970"/>
                    </a:cubicBezTo>
                    <a:cubicBezTo>
                      <a:pt x="107557" y="160172"/>
                      <a:pt x="112046" y="151956"/>
                      <a:pt x="118077" y="144297"/>
                    </a:cubicBezTo>
                    <a:cubicBezTo>
                      <a:pt x="263662" y="66038"/>
                      <a:pt x="408967" y="23427"/>
                      <a:pt x="571945" y="127448"/>
                    </a:cubicBezTo>
                    <a:cubicBezTo>
                      <a:pt x="678399" y="195402"/>
                      <a:pt x="727769" y="323096"/>
                      <a:pt x="831699" y="392026"/>
                    </a:cubicBezTo>
                    <a:cubicBezTo>
                      <a:pt x="840535" y="398013"/>
                      <a:pt x="855121" y="392861"/>
                      <a:pt x="853158" y="38060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8" name="Freeform: Shape 345">
                <a:extLst>
                  <a:ext uri="{FF2B5EF4-FFF2-40B4-BE49-F238E27FC236}">
                    <a16:creationId xmlns:a16="http://schemas.microsoft.com/office/drawing/2014/main" id="{1E284620-4BB8-A15B-5327-D210A050B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5004" y="2945153"/>
                <a:ext cx="166676" cy="82989"/>
              </a:xfrm>
              <a:custGeom>
                <a:avLst/>
                <a:gdLst>
                  <a:gd name="T0" fmla="*/ 119995 w 166676"/>
                  <a:gd name="T1" fmla="*/ 3 h 82989"/>
                  <a:gd name="T2" fmla="*/ 73290 w 166676"/>
                  <a:gd name="T3" fmla="*/ 9611 h 82989"/>
                  <a:gd name="T4" fmla="*/ 4144 w 166676"/>
                  <a:gd name="T5" fmla="*/ 23954 h 82989"/>
                  <a:gd name="T6" fmla="*/ 3863 w 166676"/>
                  <a:gd name="T7" fmla="*/ 33284 h 82989"/>
                  <a:gd name="T8" fmla="*/ 55898 w 166676"/>
                  <a:gd name="T9" fmla="*/ 45816 h 82989"/>
                  <a:gd name="T10" fmla="*/ 97975 w 166676"/>
                  <a:gd name="T11" fmla="*/ 73806 h 82989"/>
                  <a:gd name="T12" fmla="*/ 162913 w 166676"/>
                  <a:gd name="T13" fmla="*/ 58070 h 82989"/>
                  <a:gd name="T14" fmla="*/ 119995 w 166676"/>
                  <a:gd name="T15" fmla="*/ 3 h 829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6676" h="82989">
                    <a:moveTo>
                      <a:pt x="119995" y="3"/>
                    </a:moveTo>
                    <a:cubicBezTo>
                      <a:pt x="104427" y="-137"/>
                      <a:pt x="88157" y="5433"/>
                      <a:pt x="73290" y="9611"/>
                    </a:cubicBezTo>
                    <a:cubicBezTo>
                      <a:pt x="50709" y="16017"/>
                      <a:pt x="27006" y="18941"/>
                      <a:pt x="4144" y="23954"/>
                    </a:cubicBezTo>
                    <a:cubicBezTo>
                      <a:pt x="-1046" y="25068"/>
                      <a:pt x="-1607" y="32030"/>
                      <a:pt x="3863" y="33284"/>
                    </a:cubicBezTo>
                    <a:cubicBezTo>
                      <a:pt x="21115" y="37044"/>
                      <a:pt x="39068" y="40107"/>
                      <a:pt x="55898" y="45816"/>
                    </a:cubicBezTo>
                    <a:cubicBezTo>
                      <a:pt x="74132" y="52083"/>
                      <a:pt x="83669" y="61969"/>
                      <a:pt x="97975" y="73806"/>
                    </a:cubicBezTo>
                    <a:cubicBezTo>
                      <a:pt x="119013" y="91212"/>
                      <a:pt x="152114" y="82718"/>
                      <a:pt x="162913" y="58070"/>
                    </a:cubicBezTo>
                    <a:cubicBezTo>
                      <a:pt x="176659" y="26878"/>
                      <a:pt x="150571" y="420"/>
                      <a:pt x="119995" y="3"/>
                    </a:cubicBezTo>
                    <a:close/>
                  </a:path>
                </a:pathLst>
              </a:custGeom>
              <a:solidFill>
                <a:srgbClr val="EEC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9" name="Freeform: Shape 346">
                <a:extLst>
                  <a:ext uri="{FF2B5EF4-FFF2-40B4-BE49-F238E27FC236}">
                    <a16:creationId xmlns:a16="http://schemas.microsoft.com/office/drawing/2014/main" id="{1A5F4D5B-E8CD-4A0D-5CA6-CBFE071B6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7924" y="3058646"/>
                <a:ext cx="324311" cy="588791"/>
              </a:xfrm>
              <a:custGeom>
                <a:avLst/>
                <a:gdLst>
                  <a:gd name="T0" fmla="*/ 287805 w 324311"/>
                  <a:gd name="T1" fmla="*/ 229487 h 588791"/>
                  <a:gd name="T2" fmla="*/ 1823 w 324311"/>
                  <a:gd name="T3" fmla="*/ 0 h 588791"/>
                  <a:gd name="T4" fmla="*/ 0 w 324311"/>
                  <a:gd name="T5" fmla="*/ 2089 h 588791"/>
                  <a:gd name="T6" fmla="*/ 216836 w 324311"/>
                  <a:gd name="T7" fmla="*/ 295074 h 588791"/>
                  <a:gd name="T8" fmla="*/ 304917 w 324311"/>
                  <a:gd name="T9" fmla="*/ 580540 h 588791"/>
                  <a:gd name="T10" fmla="*/ 324272 w 324311"/>
                  <a:gd name="T11" fmla="*/ 578590 h 588791"/>
                  <a:gd name="T12" fmla="*/ 287805 w 324311"/>
                  <a:gd name="T13" fmla="*/ 229487 h 5887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4311" h="588791">
                    <a:moveTo>
                      <a:pt x="287805" y="229487"/>
                    </a:moveTo>
                    <a:cubicBezTo>
                      <a:pt x="237173" y="110009"/>
                      <a:pt x="113327" y="49574"/>
                      <a:pt x="1823" y="0"/>
                    </a:cubicBezTo>
                    <a:lnTo>
                      <a:pt x="0" y="2089"/>
                    </a:lnTo>
                    <a:cubicBezTo>
                      <a:pt x="83593" y="96919"/>
                      <a:pt x="168588" y="175735"/>
                      <a:pt x="216836" y="295074"/>
                    </a:cubicBezTo>
                    <a:cubicBezTo>
                      <a:pt x="253443" y="385866"/>
                      <a:pt x="283738" y="485431"/>
                      <a:pt x="304917" y="580540"/>
                    </a:cubicBezTo>
                    <a:cubicBezTo>
                      <a:pt x="307581" y="592376"/>
                      <a:pt x="325254" y="591262"/>
                      <a:pt x="324272" y="578590"/>
                    </a:cubicBezTo>
                    <a:cubicBezTo>
                      <a:pt x="314173" y="457163"/>
                      <a:pt x="337596" y="346876"/>
                      <a:pt x="287805" y="22948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50" name="Freeform: Shape 347">
                <a:extLst>
                  <a:ext uri="{FF2B5EF4-FFF2-40B4-BE49-F238E27FC236}">
                    <a16:creationId xmlns:a16="http://schemas.microsoft.com/office/drawing/2014/main" id="{1ECF84B4-ACF7-B217-662A-14B484207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2774" y="3155441"/>
                <a:ext cx="491089" cy="410474"/>
              </a:xfrm>
              <a:custGeom>
                <a:avLst/>
                <a:gdLst>
                  <a:gd name="T0" fmla="*/ 435670 w 491089"/>
                  <a:gd name="T1" fmla="*/ 305085 h 410474"/>
                  <a:gd name="T2" fmla="*/ 337351 w 491089"/>
                  <a:gd name="T3" fmla="*/ 263310 h 410474"/>
                  <a:gd name="T4" fmla="*/ 366524 w 491089"/>
                  <a:gd name="T5" fmla="*/ 171961 h 410474"/>
                  <a:gd name="T6" fmla="*/ 274376 w 491089"/>
                  <a:gd name="T7" fmla="*/ 115285 h 410474"/>
                  <a:gd name="T8" fmla="*/ 268204 w 491089"/>
                  <a:gd name="T9" fmla="*/ 76573 h 410474"/>
                  <a:gd name="T10" fmla="*/ 1017 w 491089"/>
                  <a:gd name="T11" fmla="*/ 34519 h 410474"/>
                  <a:gd name="T12" fmla="*/ 876 w 491089"/>
                  <a:gd name="T13" fmla="*/ 38418 h 410474"/>
                  <a:gd name="T14" fmla="*/ 93445 w 491089"/>
                  <a:gd name="T15" fmla="*/ 84093 h 410474"/>
                  <a:gd name="T16" fmla="*/ 127808 w 491089"/>
                  <a:gd name="T17" fmla="*/ 96069 h 410474"/>
                  <a:gd name="T18" fmla="*/ 78158 w 491089"/>
                  <a:gd name="T19" fmla="*/ 127400 h 410474"/>
                  <a:gd name="T20" fmla="*/ 153896 w 491089"/>
                  <a:gd name="T21" fmla="*/ 184493 h 410474"/>
                  <a:gd name="T22" fmla="*/ 209297 w 491089"/>
                  <a:gd name="T23" fmla="*/ 202874 h 410474"/>
                  <a:gd name="T24" fmla="*/ 182368 w 491089"/>
                  <a:gd name="T25" fmla="*/ 201482 h 410474"/>
                  <a:gd name="T26" fmla="*/ 161470 w 491089"/>
                  <a:gd name="T27" fmla="*/ 247435 h 410474"/>
                  <a:gd name="T28" fmla="*/ 290225 w 491089"/>
                  <a:gd name="T29" fmla="*/ 356747 h 410474"/>
                  <a:gd name="T30" fmla="*/ 446470 w 491089"/>
                  <a:gd name="T31" fmla="*/ 407992 h 410474"/>
                  <a:gd name="T32" fmla="*/ 435670 w 491089"/>
                  <a:gd name="T33" fmla="*/ 305085 h 4104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1089" h="410474">
                    <a:moveTo>
                      <a:pt x="435670" y="305085"/>
                    </a:moveTo>
                    <a:cubicBezTo>
                      <a:pt x="397661" y="311769"/>
                      <a:pt x="366384" y="287261"/>
                      <a:pt x="337351" y="263310"/>
                    </a:cubicBezTo>
                    <a:cubicBezTo>
                      <a:pt x="377043" y="259132"/>
                      <a:pt x="406076" y="205381"/>
                      <a:pt x="366524" y="171961"/>
                    </a:cubicBezTo>
                    <a:cubicBezTo>
                      <a:pt x="337771" y="147731"/>
                      <a:pt x="307336" y="128514"/>
                      <a:pt x="274376" y="115285"/>
                    </a:cubicBezTo>
                    <a:cubicBezTo>
                      <a:pt x="280126" y="103310"/>
                      <a:pt x="279705" y="89106"/>
                      <a:pt x="268204" y="76573"/>
                    </a:cubicBezTo>
                    <a:cubicBezTo>
                      <a:pt x="203406" y="6251"/>
                      <a:pt x="81664" y="-32043"/>
                      <a:pt x="1017" y="34519"/>
                    </a:cubicBezTo>
                    <a:cubicBezTo>
                      <a:pt x="-386" y="35633"/>
                      <a:pt x="-245" y="37304"/>
                      <a:pt x="876" y="38418"/>
                    </a:cubicBezTo>
                    <a:cubicBezTo>
                      <a:pt x="25842" y="64459"/>
                      <a:pt x="58943" y="75320"/>
                      <a:pt x="93445" y="84093"/>
                    </a:cubicBezTo>
                    <a:cubicBezTo>
                      <a:pt x="105648" y="87156"/>
                      <a:pt x="117009" y="91334"/>
                      <a:pt x="127808" y="96069"/>
                    </a:cubicBezTo>
                    <a:cubicBezTo>
                      <a:pt x="101580" y="99271"/>
                      <a:pt x="76194" y="107487"/>
                      <a:pt x="78158" y="127400"/>
                    </a:cubicBezTo>
                    <a:cubicBezTo>
                      <a:pt x="81383" y="161238"/>
                      <a:pt x="126406" y="175860"/>
                      <a:pt x="153896" y="184493"/>
                    </a:cubicBezTo>
                    <a:cubicBezTo>
                      <a:pt x="173672" y="190620"/>
                      <a:pt x="191905" y="196469"/>
                      <a:pt x="209297" y="202874"/>
                    </a:cubicBezTo>
                    <a:cubicBezTo>
                      <a:pt x="200461" y="202039"/>
                      <a:pt x="191484" y="201204"/>
                      <a:pt x="182368" y="201482"/>
                    </a:cubicBezTo>
                    <a:cubicBezTo>
                      <a:pt x="158664" y="202318"/>
                      <a:pt x="150670" y="230168"/>
                      <a:pt x="161470" y="247435"/>
                    </a:cubicBezTo>
                    <a:cubicBezTo>
                      <a:pt x="191765" y="295755"/>
                      <a:pt x="245763" y="322631"/>
                      <a:pt x="290225" y="356747"/>
                    </a:cubicBezTo>
                    <a:cubicBezTo>
                      <a:pt x="337210" y="392674"/>
                      <a:pt x="385739" y="418854"/>
                      <a:pt x="446470" y="407992"/>
                    </a:cubicBezTo>
                    <a:cubicBezTo>
                      <a:pt x="512530" y="396434"/>
                      <a:pt x="502151" y="293388"/>
                      <a:pt x="435670" y="305085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51" name="Freeform: Shape 348">
                <a:extLst>
                  <a:ext uri="{FF2B5EF4-FFF2-40B4-BE49-F238E27FC236}">
                    <a16:creationId xmlns:a16="http://schemas.microsoft.com/office/drawing/2014/main" id="{D932F8B2-9B5C-55A8-0E02-6FCB1DB7D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4809" y="3166288"/>
                <a:ext cx="1099487" cy="1848866"/>
              </a:xfrm>
              <a:custGeom>
                <a:avLst/>
                <a:gdLst>
                  <a:gd name="T0" fmla="*/ 1098625 w 1099487"/>
                  <a:gd name="T1" fmla="*/ 1818765 h 1848866"/>
                  <a:gd name="T2" fmla="*/ 969169 w 1099487"/>
                  <a:gd name="T3" fmla="*/ 1611280 h 1848866"/>
                  <a:gd name="T4" fmla="*/ 695810 w 1099487"/>
                  <a:gd name="T5" fmla="*/ 1126545 h 1848866"/>
                  <a:gd name="T6" fmla="*/ 338297 w 1099487"/>
                  <a:gd name="T7" fmla="*/ 558817 h 1848866"/>
                  <a:gd name="T8" fmla="*/ 1543 w 1099487"/>
                  <a:gd name="T9" fmla="*/ 0 h 1848866"/>
                  <a:gd name="T10" fmla="*/ 0 w 1099487"/>
                  <a:gd name="T11" fmla="*/ 1950 h 1848866"/>
                  <a:gd name="T12" fmla="*/ 79385 w 1099487"/>
                  <a:gd name="T13" fmla="*/ 119478 h 1848866"/>
                  <a:gd name="T14" fmla="*/ 214451 w 1099487"/>
                  <a:gd name="T15" fmla="*/ 404804 h 1848866"/>
                  <a:gd name="T16" fmla="*/ 582764 w 1099487"/>
                  <a:gd name="T17" fmla="*/ 1092150 h 1848866"/>
                  <a:gd name="T18" fmla="*/ 926671 w 1099487"/>
                  <a:gd name="T19" fmla="*/ 1633978 h 1848866"/>
                  <a:gd name="T20" fmla="*/ 1063701 w 1099487"/>
                  <a:gd name="T21" fmla="*/ 1843970 h 1848866"/>
                  <a:gd name="T22" fmla="*/ 1098625 w 1099487"/>
                  <a:gd name="T23" fmla="*/ 1818765 h 18488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99487" h="1848866">
                    <a:moveTo>
                      <a:pt x="1098625" y="1818765"/>
                    </a:moveTo>
                    <a:cubicBezTo>
                      <a:pt x="1078288" y="1741480"/>
                      <a:pt x="1014471" y="1675753"/>
                      <a:pt x="969169" y="1611280"/>
                    </a:cubicBezTo>
                    <a:cubicBezTo>
                      <a:pt x="929056" y="1554187"/>
                      <a:pt x="763273" y="1212185"/>
                      <a:pt x="695810" y="1126545"/>
                    </a:cubicBezTo>
                    <a:cubicBezTo>
                      <a:pt x="608991" y="1016536"/>
                      <a:pt x="372380" y="636658"/>
                      <a:pt x="338297" y="558817"/>
                    </a:cubicBezTo>
                    <a:cubicBezTo>
                      <a:pt x="299166" y="469695"/>
                      <a:pt x="143482" y="10862"/>
                      <a:pt x="1543" y="0"/>
                    </a:cubicBezTo>
                    <a:lnTo>
                      <a:pt x="0" y="1950"/>
                    </a:lnTo>
                    <a:cubicBezTo>
                      <a:pt x="21038" y="45118"/>
                      <a:pt x="53858" y="78538"/>
                      <a:pt x="79385" y="119478"/>
                    </a:cubicBezTo>
                    <a:cubicBezTo>
                      <a:pt x="135487" y="209434"/>
                      <a:pt x="173216" y="307607"/>
                      <a:pt x="214451" y="404804"/>
                    </a:cubicBezTo>
                    <a:cubicBezTo>
                      <a:pt x="274902" y="547119"/>
                      <a:pt x="515441" y="1005535"/>
                      <a:pt x="582764" y="1092150"/>
                    </a:cubicBezTo>
                    <a:cubicBezTo>
                      <a:pt x="668319" y="1202020"/>
                      <a:pt x="898620" y="1572847"/>
                      <a:pt x="926671" y="1633978"/>
                    </a:cubicBezTo>
                    <a:cubicBezTo>
                      <a:pt x="959211" y="1704579"/>
                      <a:pt x="1001427" y="1796345"/>
                      <a:pt x="1063701" y="1843970"/>
                    </a:cubicBezTo>
                    <a:cubicBezTo>
                      <a:pt x="1082495" y="1858034"/>
                      <a:pt x="1104095" y="1839374"/>
                      <a:pt x="1098625" y="1818765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52" name="Freeform: Shape 349">
                <a:extLst>
                  <a:ext uri="{FF2B5EF4-FFF2-40B4-BE49-F238E27FC236}">
                    <a16:creationId xmlns:a16="http://schemas.microsoft.com/office/drawing/2014/main" id="{9F754633-4EC4-7D75-0F74-B581EA7A0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8122" y="4569374"/>
                <a:ext cx="485903" cy="684765"/>
              </a:xfrm>
              <a:custGeom>
                <a:avLst/>
                <a:gdLst>
                  <a:gd name="T0" fmla="*/ 485069 w 485903"/>
                  <a:gd name="T1" fmla="*/ 654495 h 684765"/>
                  <a:gd name="T2" fmla="*/ 267251 w 485903"/>
                  <a:gd name="T3" fmla="*/ 365548 h 684765"/>
                  <a:gd name="T4" fmla="*/ 12406 w 485903"/>
                  <a:gd name="T5" fmla="*/ 2659 h 684765"/>
                  <a:gd name="T6" fmla="*/ 484 w 485903"/>
                  <a:gd name="T7" fmla="*/ 8925 h 684765"/>
                  <a:gd name="T8" fmla="*/ 197965 w 485903"/>
                  <a:gd name="T9" fmla="*/ 414843 h 684765"/>
                  <a:gd name="T10" fmla="*/ 460945 w 485903"/>
                  <a:gd name="T11" fmla="*/ 684155 h 684765"/>
                  <a:gd name="T12" fmla="*/ 485069 w 485903"/>
                  <a:gd name="T13" fmla="*/ 654495 h 6847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5903" h="684765">
                    <a:moveTo>
                      <a:pt x="485069" y="654495"/>
                    </a:moveTo>
                    <a:cubicBezTo>
                      <a:pt x="457017" y="548664"/>
                      <a:pt x="335836" y="450770"/>
                      <a:pt x="267251" y="365548"/>
                    </a:cubicBezTo>
                    <a:cubicBezTo>
                      <a:pt x="174121" y="249830"/>
                      <a:pt x="103012" y="118933"/>
                      <a:pt x="12406" y="2659"/>
                    </a:cubicBezTo>
                    <a:cubicBezTo>
                      <a:pt x="7778" y="-3329"/>
                      <a:pt x="-2321" y="1684"/>
                      <a:pt x="484" y="8925"/>
                    </a:cubicBezTo>
                    <a:cubicBezTo>
                      <a:pt x="56587" y="153050"/>
                      <a:pt x="103993" y="290074"/>
                      <a:pt x="197965" y="414843"/>
                    </a:cubicBezTo>
                    <a:cubicBezTo>
                      <a:pt x="264586" y="503407"/>
                      <a:pt x="346355" y="657002"/>
                      <a:pt x="460945" y="684155"/>
                    </a:cubicBezTo>
                    <a:cubicBezTo>
                      <a:pt x="478757" y="688473"/>
                      <a:pt x="488996" y="668977"/>
                      <a:pt x="485069" y="654495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53" name="Freeform: Shape 350">
                <a:extLst>
                  <a:ext uri="{FF2B5EF4-FFF2-40B4-BE49-F238E27FC236}">
                    <a16:creationId xmlns:a16="http://schemas.microsoft.com/office/drawing/2014/main" id="{CA5FB5C2-6138-A1A1-CFFD-42AC33C4D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1229" y="3694781"/>
                <a:ext cx="413054" cy="89413"/>
              </a:xfrm>
              <a:custGeom>
                <a:avLst/>
                <a:gdLst>
                  <a:gd name="T0" fmla="*/ 406722 w 413054"/>
                  <a:gd name="T1" fmla="*/ 2891 h 89413"/>
                  <a:gd name="T2" fmla="*/ 211065 w 413054"/>
                  <a:gd name="T3" fmla="*/ 5815 h 89413"/>
                  <a:gd name="T4" fmla="*/ 21860 w 413054"/>
                  <a:gd name="T5" fmla="*/ 16955 h 89413"/>
                  <a:gd name="T6" fmla="*/ 28873 w 413054"/>
                  <a:gd name="T7" fmla="*/ 83099 h 89413"/>
                  <a:gd name="T8" fmla="*/ 237995 w 413054"/>
                  <a:gd name="T9" fmla="*/ 65972 h 89413"/>
                  <a:gd name="T10" fmla="*/ 410089 w 413054"/>
                  <a:gd name="T11" fmla="*/ 16259 h 89413"/>
                  <a:gd name="T12" fmla="*/ 406722 w 413054"/>
                  <a:gd name="T13" fmla="*/ 2891 h 894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3054" h="89413">
                    <a:moveTo>
                      <a:pt x="406722" y="2891"/>
                    </a:moveTo>
                    <a:cubicBezTo>
                      <a:pt x="342625" y="-6300"/>
                      <a:pt x="276284" y="9714"/>
                      <a:pt x="211065" y="5815"/>
                    </a:cubicBezTo>
                    <a:cubicBezTo>
                      <a:pt x="144444" y="1777"/>
                      <a:pt x="86518" y="-8250"/>
                      <a:pt x="21860" y="16955"/>
                    </a:cubicBezTo>
                    <a:cubicBezTo>
                      <a:pt x="-12222" y="30184"/>
                      <a:pt x="-3807" y="75301"/>
                      <a:pt x="28873" y="83099"/>
                    </a:cubicBezTo>
                    <a:cubicBezTo>
                      <a:pt x="99983" y="99949"/>
                      <a:pt x="168147" y="79200"/>
                      <a:pt x="237995" y="65972"/>
                    </a:cubicBezTo>
                    <a:cubicBezTo>
                      <a:pt x="296341" y="54971"/>
                      <a:pt x="358755" y="47590"/>
                      <a:pt x="410089" y="16259"/>
                    </a:cubicBezTo>
                    <a:cubicBezTo>
                      <a:pt x="415559" y="12638"/>
                      <a:pt x="412894" y="3726"/>
                      <a:pt x="406722" y="2891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54" name="Freeform: Shape 351">
                <a:extLst>
                  <a:ext uri="{FF2B5EF4-FFF2-40B4-BE49-F238E27FC236}">
                    <a16:creationId xmlns:a16="http://schemas.microsoft.com/office/drawing/2014/main" id="{376DBC5E-6946-6641-9889-080D36ECB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5660" y="3783945"/>
                <a:ext cx="436018" cy="166853"/>
              </a:xfrm>
              <a:custGeom>
                <a:avLst/>
                <a:gdLst>
                  <a:gd name="T0" fmla="*/ 425938 w 436018"/>
                  <a:gd name="T1" fmla="*/ 63 h 166853"/>
                  <a:gd name="T2" fmla="*/ 340943 w 436018"/>
                  <a:gd name="T3" fmla="*/ 19558 h 166853"/>
                  <a:gd name="T4" fmla="*/ 209523 w 436018"/>
                  <a:gd name="T5" fmla="*/ 52282 h 166853"/>
                  <a:gd name="T6" fmla="*/ 4750 w 436018"/>
                  <a:gd name="T7" fmla="*/ 133048 h 166853"/>
                  <a:gd name="T8" fmla="*/ 17794 w 436018"/>
                  <a:gd name="T9" fmla="*/ 166469 h 166853"/>
                  <a:gd name="T10" fmla="*/ 233788 w 436018"/>
                  <a:gd name="T11" fmla="*/ 115920 h 166853"/>
                  <a:gd name="T12" fmla="*/ 433652 w 436018"/>
                  <a:gd name="T13" fmla="*/ 19419 h 166853"/>
                  <a:gd name="T14" fmla="*/ 425938 w 436018"/>
                  <a:gd name="T15" fmla="*/ 63 h 1668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6018" h="166853">
                    <a:moveTo>
                      <a:pt x="425938" y="63"/>
                    </a:moveTo>
                    <a:cubicBezTo>
                      <a:pt x="392698" y="-772"/>
                      <a:pt x="372781" y="6747"/>
                      <a:pt x="340943" y="19558"/>
                    </a:cubicBezTo>
                    <a:cubicBezTo>
                      <a:pt x="298446" y="36825"/>
                      <a:pt x="253704" y="41560"/>
                      <a:pt x="209523" y="52282"/>
                    </a:cubicBezTo>
                    <a:cubicBezTo>
                      <a:pt x="139676" y="69132"/>
                      <a:pt x="56644" y="80133"/>
                      <a:pt x="4750" y="133048"/>
                    </a:cubicBezTo>
                    <a:cubicBezTo>
                      <a:pt x="-5910" y="143910"/>
                      <a:pt x="2646" y="165494"/>
                      <a:pt x="17794" y="166469"/>
                    </a:cubicBezTo>
                    <a:cubicBezTo>
                      <a:pt x="89324" y="171064"/>
                      <a:pt x="164782" y="133327"/>
                      <a:pt x="233788" y="115920"/>
                    </a:cubicBezTo>
                    <a:cubicBezTo>
                      <a:pt x="297744" y="99906"/>
                      <a:pt x="392136" y="73449"/>
                      <a:pt x="433652" y="19419"/>
                    </a:cubicBezTo>
                    <a:cubicBezTo>
                      <a:pt x="438561" y="13013"/>
                      <a:pt x="435756" y="342"/>
                      <a:pt x="425938" y="6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55" name="Freeform: Shape 352">
                <a:extLst>
                  <a:ext uri="{FF2B5EF4-FFF2-40B4-BE49-F238E27FC236}">
                    <a16:creationId xmlns:a16="http://schemas.microsoft.com/office/drawing/2014/main" id="{B9A88F30-A004-D4ED-9A87-8157B8F12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9056" y="3842028"/>
                <a:ext cx="438131" cy="214945"/>
              </a:xfrm>
              <a:custGeom>
                <a:avLst/>
                <a:gdLst>
                  <a:gd name="T0" fmla="*/ 429471 w 438131"/>
                  <a:gd name="T1" fmla="*/ 47 h 214945"/>
                  <a:gd name="T2" fmla="*/ 355977 w 438131"/>
                  <a:gd name="T3" fmla="*/ 24138 h 214945"/>
                  <a:gd name="T4" fmla="*/ 220630 w 438131"/>
                  <a:gd name="T5" fmla="*/ 67306 h 214945"/>
                  <a:gd name="T6" fmla="*/ 3514 w 438131"/>
                  <a:gd name="T7" fmla="*/ 172858 h 214945"/>
                  <a:gd name="T8" fmla="*/ 5898 w 438131"/>
                  <a:gd name="T9" fmla="*/ 195695 h 214945"/>
                  <a:gd name="T10" fmla="*/ 254292 w 438131"/>
                  <a:gd name="T11" fmla="*/ 156287 h 214945"/>
                  <a:gd name="T12" fmla="*/ 385711 w 438131"/>
                  <a:gd name="T13" fmla="*/ 79699 h 214945"/>
                  <a:gd name="T14" fmla="*/ 438027 w 438131"/>
                  <a:gd name="T15" fmla="*/ 9098 h 214945"/>
                  <a:gd name="T16" fmla="*/ 429471 w 438131"/>
                  <a:gd name="T17" fmla="*/ 47 h 2149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8131" h="214945">
                    <a:moveTo>
                      <a:pt x="429471" y="47"/>
                    </a:moveTo>
                    <a:cubicBezTo>
                      <a:pt x="403243" y="2972"/>
                      <a:pt x="380382" y="14529"/>
                      <a:pt x="355977" y="24138"/>
                    </a:cubicBezTo>
                    <a:cubicBezTo>
                      <a:pt x="310815" y="41823"/>
                      <a:pt x="267055" y="53241"/>
                      <a:pt x="220630" y="67306"/>
                    </a:cubicBezTo>
                    <a:cubicBezTo>
                      <a:pt x="154429" y="87219"/>
                      <a:pt x="44609" y="114512"/>
                      <a:pt x="3514" y="172858"/>
                    </a:cubicBezTo>
                    <a:cubicBezTo>
                      <a:pt x="-1255" y="179682"/>
                      <a:pt x="-1816" y="190404"/>
                      <a:pt x="5898" y="195695"/>
                    </a:cubicBezTo>
                    <a:cubicBezTo>
                      <a:pt x="76587" y="243877"/>
                      <a:pt x="186969" y="190543"/>
                      <a:pt x="254292" y="156287"/>
                    </a:cubicBezTo>
                    <a:cubicBezTo>
                      <a:pt x="299174" y="133450"/>
                      <a:pt x="341391" y="104207"/>
                      <a:pt x="385711" y="79699"/>
                    </a:cubicBezTo>
                    <a:cubicBezTo>
                      <a:pt x="412781" y="64660"/>
                      <a:pt x="432978" y="38759"/>
                      <a:pt x="438027" y="9098"/>
                    </a:cubicBezTo>
                    <a:cubicBezTo>
                      <a:pt x="438868" y="3946"/>
                      <a:pt x="434520" y="-510"/>
                      <a:pt x="429471" y="4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56" name="Freeform: Shape 353">
                <a:extLst>
                  <a:ext uri="{FF2B5EF4-FFF2-40B4-BE49-F238E27FC236}">
                    <a16:creationId xmlns:a16="http://schemas.microsoft.com/office/drawing/2014/main" id="{441FBE17-4EFA-E4BB-7E90-EFAF8C554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847" y="3906822"/>
                <a:ext cx="416249" cy="221711"/>
              </a:xfrm>
              <a:custGeom>
                <a:avLst/>
                <a:gdLst>
                  <a:gd name="T0" fmla="*/ 398438 w 416249"/>
                  <a:gd name="T1" fmla="*/ 284 h 221711"/>
                  <a:gd name="T2" fmla="*/ 242333 w 416249"/>
                  <a:gd name="T3" fmla="*/ 86342 h 221711"/>
                  <a:gd name="T4" fmla="*/ 7404 w 416249"/>
                  <a:gd name="T5" fmla="*/ 196072 h 221711"/>
                  <a:gd name="T6" fmla="*/ 9789 w 416249"/>
                  <a:gd name="T7" fmla="*/ 218909 h 221711"/>
                  <a:gd name="T8" fmla="*/ 250468 w 416249"/>
                  <a:gd name="T9" fmla="*/ 153322 h 221711"/>
                  <a:gd name="T10" fmla="*/ 414988 w 416249"/>
                  <a:gd name="T11" fmla="*/ 22843 h 221711"/>
                  <a:gd name="T12" fmla="*/ 398438 w 416249"/>
                  <a:gd name="T13" fmla="*/ 284 h 2217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6249" h="221711">
                    <a:moveTo>
                      <a:pt x="398438" y="284"/>
                    </a:moveTo>
                    <a:cubicBezTo>
                      <a:pt x="338969" y="11842"/>
                      <a:pt x="293807" y="56542"/>
                      <a:pt x="242333" y="86342"/>
                    </a:cubicBezTo>
                    <a:cubicBezTo>
                      <a:pt x="166595" y="130345"/>
                      <a:pt x="84124" y="155550"/>
                      <a:pt x="7404" y="196072"/>
                    </a:cubicBezTo>
                    <a:cubicBezTo>
                      <a:pt x="-2834" y="201503"/>
                      <a:pt x="-2834" y="216403"/>
                      <a:pt x="9789" y="218909"/>
                    </a:cubicBezTo>
                    <a:cubicBezTo>
                      <a:pt x="89875" y="234644"/>
                      <a:pt x="177114" y="180197"/>
                      <a:pt x="250468" y="153322"/>
                    </a:cubicBezTo>
                    <a:cubicBezTo>
                      <a:pt x="313864" y="130067"/>
                      <a:pt x="387778" y="86620"/>
                      <a:pt x="414988" y="22843"/>
                    </a:cubicBezTo>
                    <a:cubicBezTo>
                      <a:pt x="419616" y="12399"/>
                      <a:pt x="410921" y="-2222"/>
                      <a:pt x="398438" y="284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57" name="Freeform: Shape 354">
                <a:extLst>
                  <a:ext uri="{FF2B5EF4-FFF2-40B4-BE49-F238E27FC236}">
                    <a16:creationId xmlns:a16="http://schemas.microsoft.com/office/drawing/2014/main" id="{3E2CBAFE-5572-D5DD-E3AB-1D280908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9105" y="3966732"/>
                <a:ext cx="435969" cy="231105"/>
              </a:xfrm>
              <a:custGeom>
                <a:avLst/>
                <a:gdLst>
                  <a:gd name="T0" fmla="*/ 419425 w 435969"/>
                  <a:gd name="T1" fmla="*/ 670 h 231105"/>
                  <a:gd name="T2" fmla="*/ 224890 w 435969"/>
                  <a:gd name="T3" fmla="*/ 115692 h 231105"/>
                  <a:gd name="T4" fmla="*/ 2023 w 435969"/>
                  <a:gd name="T5" fmla="*/ 217763 h 231105"/>
                  <a:gd name="T6" fmla="*/ 4127 w 435969"/>
                  <a:gd name="T7" fmla="*/ 226258 h 231105"/>
                  <a:gd name="T8" fmla="*/ 249715 w 435969"/>
                  <a:gd name="T9" fmla="*/ 180861 h 231105"/>
                  <a:gd name="T10" fmla="*/ 435133 w 435969"/>
                  <a:gd name="T11" fmla="*/ 16962 h 231105"/>
                  <a:gd name="T12" fmla="*/ 419425 w 435969"/>
                  <a:gd name="T13" fmla="*/ 670 h 231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5969" h="231105">
                    <a:moveTo>
                      <a:pt x="419425" y="670"/>
                    </a:moveTo>
                    <a:cubicBezTo>
                      <a:pt x="348035" y="23646"/>
                      <a:pt x="292493" y="82968"/>
                      <a:pt x="224890" y="115692"/>
                    </a:cubicBezTo>
                    <a:cubicBezTo>
                      <a:pt x="151256" y="151479"/>
                      <a:pt x="72712" y="176405"/>
                      <a:pt x="2023" y="217763"/>
                    </a:cubicBezTo>
                    <a:cubicBezTo>
                      <a:pt x="-1904" y="220130"/>
                      <a:pt x="480" y="225422"/>
                      <a:pt x="4127" y="226258"/>
                    </a:cubicBezTo>
                    <a:cubicBezTo>
                      <a:pt x="81128" y="244360"/>
                      <a:pt x="178605" y="207876"/>
                      <a:pt x="249715" y="180861"/>
                    </a:cubicBezTo>
                    <a:cubicBezTo>
                      <a:pt x="327978" y="151201"/>
                      <a:pt x="405539" y="97868"/>
                      <a:pt x="435133" y="16962"/>
                    </a:cubicBezTo>
                    <a:cubicBezTo>
                      <a:pt x="438780" y="7076"/>
                      <a:pt x="429944" y="-2672"/>
                      <a:pt x="419425" y="670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58" name="Freeform: Shape 355">
                <a:extLst>
                  <a:ext uri="{FF2B5EF4-FFF2-40B4-BE49-F238E27FC236}">
                    <a16:creationId xmlns:a16="http://schemas.microsoft.com/office/drawing/2014/main" id="{3173AC96-16ED-AC37-160F-38A66B549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6351" y="3519772"/>
                <a:ext cx="419540" cy="626638"/>
              </a:xfrm>
              <a:custGeom>
                <a:avLst/>
                <a:gdLst>
                  <a:gd name="T0" fmla="*/ 269110 w 419540"/>
                  <a:gd name="T1" fmla="*/ 233043 h 626638"/>
                  <a:gd name="T2" fmla="*/ 14686 w 419540"/>
                  <a:gd name="T3" fmla="*/ 1886 h 626638"/>
                  <a:gd name="T4" fmla="*/ 1361 w 419540"/>
                  <a:gd name="T5" fmla="*/ 23470 h 626638"/>
                  <a:gd name="T6" fmla="*/ 79203 w 419540"/>
                  <a:gd name="T7" fmla="*/ 128466 h 626638"/>
                  <a:gd name="T8" fmla="*/ 183554 w 419540"/>
                  <a:gd name="T9" fmla="*/ 293757 h 626638"/>
                  <a:gd name="T10" fmla="*/ 392816 w 419540"/>
                  <a:gd name="T11" fmla="*/ 621277 h 626638"/>
                  <a:gd name="T12" fmla="*/ 419324 w 419540"/>
                  <a:gd name="T13" fmla="*/ 611251 h 626638"/>
                  <a:gd name="T14" fmla="*/ 269110 w 419540"/>
                  <a:gd name="T15" fmla="*/ 233043 h 6266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9540" h="626638">
                    <a:moveTo>
                      <a:pt x="269110" y="233043"/>
                    </a:moveTo>
                    <a:cubicBezTo>
                      <a:pt x="219319" y="142808"/>
                      <a:pt x="142880" y="-19280"/>
                      <a:pt x="14686" y="1886"/>
                    </a:cubicBezTo>
                    <a:cubicBezTo>
                      <a:pt x="5148" y="3418"/>
                      <a:pt x="-3407" y="13583"/>
                      <a:pt x="1361" y="23470"/>
                    </a:cubicBezTo>
                    <a:cubicBezTo>
                      <a:pt x="17070" y="66220"/>
                      <a:pt x="50030" y="93792"/>
                      <a:pt x="79203" y="128466"/>
                    </a:cubicBezTo>
                    <a:cubicBezTo>
                      <a:pt x="121280" y="178318"/>
                      <a:pt x="152277" y="237221"/>
                      <a:pt x="183554" y="293757"/>
                    </a:cubicBezTo>
                    <a:cubicBezTo>
                      <a:pt x="247791" y="409475"/>
                      <a:pt x="303753" y="521851"/>
                      <a:pt x="392816" y="621277"/>
                    </a:cubicBezTo>
                    <a:cubicBezTo>
                      <a:pt x="401652" y="631164"/>
                      <a:pt x="421848" y="627126"/>
                      <a:pt x="419324" y="611251"/>
                    </a:cubicBezTo>
                    <a:cubicBezTo>
                      <a:pt x="397164" y="471721"/>
                      <a:pt x="336713" y="355724"/>
                      <a:pt x="269110" y="23304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59" name="Freeform: Shape 356">
                <a:extLst>
                  <a:ext uri="{FF2B5EF4-FFF2-40B4-BE49-F238E27FC236}">
                    <a16:creationId xmlns:a16="http://schemas.microsoft.com/office/drawing/2014/main" id="{0ACDE9E4-ED84-DD0F-ED7A-7F4365CF7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1495" y="4023451"/>
                <a:ext cx="432465" cy="243119"/>
              </a:xfrm>
              <a:custGeom>
                <a:avLst/>
                <a:gdLst>
                  <a:gd name="T0" fmla="*/ 428482 w 432465"/>
                  <a:gd name="T1" fmla="*/ 15109 h 243119"/>
                  <a:gd name="T2" fmla="*/ 410810 w 432465"/>
                  <a:gd name="T3" fmla="*/ 905 h 243119"/>
                  <a:gd name="T4" fmla="*/ 262699 w 432465"/>
                  <a:gd name="T5" fmla="*/ 97128 h 243119"/>
                  <a:gd name="T6" fmla="*/ 0 w 432465"/>
                  <a:gd name="T7" fmla="*/ 239722 h 243119"/>
                  <a:gd name="T8" fmla="*/ 140 w 432465"/>
                  <a:gd name="T9" fmla="*/ 240975 h 243119"/>
                  <a:gd name="T10" fmla="*/ 276585 w 432465"/>
                  <a:gd name="T11" fmla="*/ 183743 h 243119"/>
                  <a:gd name="T12" fmla="*/ 428482 w 432465"/>
                  <a:gd name="T13" fmla="*/ 15109 h 243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2465" h="243119">
                    <a:moveTo>
                      <a:pt x="428482" y="15109"/>
                    </a:moveTo>
                    <a:cubicBezTo>
                      <a:pt x="425957" y="7589"/>
                      <a:pt x="418524" y="2158"/>
                      <a:pt x="410810" y="905"/>
                    </a:cubicBezTo>
                    <a:cubicBezTo>
                      <a:pt x="349097" y="-8982"/>
                      <a:pt x="308142" y="64683"/>
                      <a:pt x="262699" y="97128"/>
                    </a:cubicBezTo>
                    <a:cubicBezTo>
                      <a:pt x="179387" y="156588"/>
                      <a:pt x="93411" y="198782"/>
                      <a:pt x="0" y="239722"/>
                    </a:cubicBezTo>
                    <a:lnTo>
                      <a:pt x="140" y="240975"/>
                    </a:lnTo>
                    <a:cubicBezTo>
                      <a:pt x="90044" y="252951"/>
                      <a:pt x="192712" y="212150"/>
                      <a:pt x="276585" y="183743"/>
                    </a:cubicBezTo>
                    <a:cubicBezTo>
                      <a:pt x="339279" y="162437"/>
                      <a:pt x="455411" y="93786"/>
                      <a:pt x="428482" y="15109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60" name="Freeform: Shape 357">
                <a:extLst>
                  <a:ext uri="{FF2B5EF4-FFF2-40B4-BE49-F238E27FC236}">
                    <a16:creationId xmlns:a16="http://schemas.microsoft.com/office/drawing/2014/main" id="{B6F178BA-2FDA-B566-AD8E-579AAE1C8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5883" y="4095656"/>
                <a:ext cx="417252" cy="258029"/>
              </a:xfrm>
              <a:custGeom>
                <a:avLst/>
                <a:gdLst>
                  <a:gd name="T0" fmla="*/ 416227 w 417252"/>
                  <a:gd name="T1" fmla="*/ 19073 h 258029"/>
                  <a:gd name="T2" fmla="*/ 392944 w 417252"/>
                  <a:gd name="T3" fmla="*/ 275 h 258029"/>
                  <a:gd name="T4" fmla="*/ 254371 w 417252"/>
                  <a:gd name="T5" fmla="*/ 128386 h 258029"/>
                  <a:gd name="T6" fmla="*/ 6259 w 417252"/>
                  <a:gd name="T7" fmla="*/ 239370 h 258029"/>
                  <a:gd name="T8" fmla="*/ 10747 w 417252"/>
                  <a:gd name="T9" fmla="*/ 258029 h 258029"/>
                  <a:gd name="T10" fmla="*/ 287191 w 417252"/>
                  <a:gd name="T11" fmla="*/ 189378 h 258029"/>
                  <a:gd name="T12" fmla="*/ 416227 w 417252"/>
                  <a:gd name="T13" fmla="*/ 19073 h 2580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7252" h="258029">
                    <a:moveTo>
                      <a:pt x="416227" y="19073"/>
                    </a:moveTo>
                    <a:cubicBezTo>
                      <a:pt x="414544" y="8351"/>
                      <a:pt x="404726" y="-1814"/>
                      <a:pt x="392944" y="275"/>
                    </a:cubicBezTo>
                    <a:cubicBezTo>
                      <a:pt x="329969" y="11275"/>
                      <a:pt x="299113" y="87446"/>
                      <a:pt x="254371" y="128386"/>
                    </a:cubicBezTo>
                    <a:cubicBezTo>
                      <a:pt x="184945" y="191606"/>
                      <a:pt x="93638" y="211659"/>
                      <a:pt x="6259" y="239370"/>
                    </a:cubicBezTo>
                    <a:cubicBezTo>
                      <a:pt x="-4962" y="242990"/>
                      <a:pt x="368" y="258029"/>
                      <a:pt x="10747" y="258029"/>
                    </a:cubicBezTo>
                    <a:cubicBezTo>
                      <a:pt x="103877" y="257751"/>
                      <a:pt x="203318" y="228787"/>
                      <a:pt x="287191" y="189378"/>
                    </a:cubicBezTo>
                    <a:cubicBezTo>
                      <a:pt x="344135" y="162503"/>
                      <a:pt x="427447" y="87307"/>
                      <a:pt x="416227" y="19073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61" name="Freeform: Shape 358">
                <a:extLst>
                  <a:ext uri="{FF2B5EF4-FFF2-40B4-BE49-F238E27FC236}">
                    <a16:creationId xmlns:a16="http://schemas.microsoft.com/office/drawing/2014/main" id="{FD7CAA78-CBDC-B008-7A36-321186078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418" y="4133591"/>
                <a:ext cx="1382566" cy="1225379"/>
              </a:xfrm>
              <a:custGeom>
                <a:avLst/>
                <a:gdLst>
                  <a:gd name="T0" fmla="*/ 1064823 w 1382566"/>
                  <a:gd name="T1" fmla="*/ 825700 h 1225379"/>
                  <a:gd name="T2" fmla="*/ 776176 w 1382566"/>
                  <a:gd name="T3" fmla="*/ 467823 h 1225379"/>
                  <a:gd name="T4" fmla="*/ 456112 w 1382566"/>
                  <a:gd name="T5" fmla="*/ 13863 h 1225379"/>
                  <a:gd name="T6" fmla="*/ 378411 w 1382566"/>
                  <a:gd name="T7" fmla="*/ 52297 h 1225379"/>
                  <a:gd name="T8" fmla="*/ 701 w 1382566"/>
                  <a:gd name="T9" fmla="*/ 272454 h 1225379"/>
                  <a:gd name="T10" fmla="*/ 324833 w 1382566"/>
                  <a:gd name="T11" fmla="*/ 246692 h 1225379"/>
                  <a:gd name="T12" fmla="*/ 506043 w 1382566"/>
                  <a:gd name="T13" fmla="*/ 611392 h 1225379"/>
                  <a:gd name="T14" fmla="*/ 1070433 w 1382566"/>
                  <a:gd name="T15" fmla="*/ 978877 h 1225379"/>
                  <a:gd name="T16" fmla="*/ 1373246 w 1382566"/>
                  <a:gd name="T17" fmla="*/ 1224516 h 1225379"/>
                  <a:gd name="T18" fmla="*/ 1224575 w 1382566"/>
                  <a:gd name="T19" fmla="*/ 970939 h 1225379"/>
                  <a:gd name="T20" fmla="*/ 845182 w 1382566"/>
                  <a:gd name="T21" fmla="*/ 703437 h 1225379"/>
                  <a:gd name="T22" fmla="*/ 898760 w 1382566"/>
                  <a:gd name="T23" fmla="*/ 784064 h 1225379"/>
                  <a:gd name="T24" fmla="*/ 841956 w 1382566"/>
                  <a:gd name="T25" fmla="*/ 709703 h 1225379"/>
                  <a:gd name="T26" fmla="*/ 336334 w 1382566"/>
                  <a:gd name="T27" fmla="*/ 240286 h 1225379"/>
                  <a:gd name="T28" fmla="*/ 495945 w 1382566"/>
                  <a:gd name="T29" fmla="*/ 113567 h 1225379"/>
                  <a:gd name="T30" fmla="*/ 456253 w 1382566"/>
                  <a:gd name="T31" fmla="*/ 163698 h 1225379"/>
                  <a:gd name="T32" fmla="*/ 365928 w 1382566"/>
                  <a:gd name="T33" fmla="*/ 242236 h 1225379"/>
                  <a:gd name="T34" fmla="*/ 364245 w 1382566"/>
                  <a:gd name="T35" fmla="*/ 245439 h 1225379"/>
                  <a:gd name="T36" fmla="*/ 365227 w 1382566"/>
                  <a:gd name="T37" fmla="*/ 255604 h 1225379"/>
                  <a:gd name="T38" fmla="*/ 515581 w 1382566"/>
                  <a:gd name="T39" fmla="*/ 151026 h 1225379"/>
                  <a:gd name="T40" fmla="*/ 531850 w 1382566"/>
                  <a:gd name="T41" fmla="*/ 206727 h 1225379"/>
                  <a:gd name="T42" fmla="*/ 390893 w 1382566"/>
                  <a:gd name="T43" fmla="*/ 327179 h 1225379"/>
                  <a:gd name="T44" fmla="*/ 466631 w 1382566"/>
                  <a:gd name="T45" fmla="*/ 478267 h 1225379"/>
                  <a:gd name="T46" fmla="*/ 553310 w 1382566"/>
                  <a:gd name="T47" fmla="*/ 443733 h 1225379"/>
                  <a:gd name="T48" fmla="*/ 590618 w 1382566"/>
                  <a:gd name="T49" fmla="*/ 322166 h 1225379"/>
                  <a:gd name="T50" fmla="*/ 450782 w 1382566"/>
                  <a:gd name="T51" fmla="*/ 455152 h 1225379"/>
                  <a:gd name="T52" fmla="*/ 398888 w 1382566"/>
                  <a:gd name="T53" fmla="*/ 346535 h 1225379"/>
                  <a:gd name="T54" fmla="*/ 573506 w 1382566"/>
                  <a:gd name="T55" fmla="*/ 256718 h 1225379"/>
                  <a:gd name="T56" fmla="*/ 648123 w 1382566"/>
                  <a:gd name="T57" fmla="*/ 392628 h 1225379"/>
                  <a:gd name="T58" fmla="*/ 523716 w 1382566"/>
                  <a:gd name="T59" fmla="*/ 541627 h 1225379"/>
                  <a:gd name="T60" fmla="*/ 607729 w 1382566"/>
                  <a:gd name="T61" fmla="*/ 601783 h 1225379"/>
                  <a:gd name="T62" fmla="*/ 637603 w 1382566"/>
                  <a:gd name="T63" fmla="*/ 548450 h 1225379"/>
                  <a:gd name="T64" fmla="*/ 710817 w 1382566"/>
                  <a:gd name="T65" fmla="*/ 462114 h 1225379"/>
                  <a:gd name="T66" fmla="*/ 723861 w 1382566"/>
                  <a:gd name="T67" fmla="*/ 497902 h 1225379"/>
                  <a:gd name="T68" fmla="*/ 683467 w 1382566"/>
                  <a:gd name="T69" fmla="*/ 571984 h 1225379"/>
                  <a:gd name="T70" fmla="*/ 607729 w 1382566"/>
                  <a:gd name="T71" fmla="*/ 601783 h 1225379"/>
                  <a:gd name="T72" fmla="*/ 677997 w 1382566"/>
                  <a:gd name="T73" fmla="*/ 640217 h 1225379"/>
                  <a:gd name="T74" fmla="*/ 778000 w 1382566"/>
                  <a:gd name="T75" fmla="*/ 573237 h 1225379"/>
                  <a:gd name="T76" fmla="*/ 718671 w 1382566"/>
                  <a:gd name="T77" fmla="*/ 661244 h 1225379"/>
                  <a:gd name="T78" fmla="*/ 831016 w 1382566"/>
                  <a:gd name="T79" fmla="*/ 677536 h 1225379"/>
                  <a:gd name="T80" fmla="*/ 809137 w 1382566"/>
                  <a:gd name="T81" fmla="*/ 712071 h 1225379"/>
                  <a:gd name="T82" fmla="*/ 817973 w 1382566"/>
                  <a:gd name="T83" fmla="*/ 652750 h 122537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82566" h="1225379">
                    <a:moveTo>
                      <a:pt x="1224575" y="970939"/>
                    </a:moveTo>
                    <a:cubicBezTo>
                      <a:pt x="1204237" y="906884"/>
                      <a:pt x="1116718" y="856753"/>
                      <a:pt x="1064823" y="825700"/>
                    </a:cubicBezTo>
                    <a:cubicBezTo>
                      <a:pt x="1047712" y="815395"/>
                      <a:pt x="1024850" y="805091"/>
                      <a:pt x="1000025" y="797153"/>
                    </a:cubicBezTo>
                    <a:cubicBezTo>
                      <a:pt x="959070" y="675308"/>
                      <a:pt x="852195" y="567249"/>
                      <a:pt x="776176" y="467823"/>
                    </a:cubicBezTo>
                    <a:cubicBezTo>
                      <a:pt x="670984" y="330104"/>
                      <a:pt x="551626" y="197118"/>
                      <a:pt x="464808" y="46309"/>
                    </a:cubicBezTo>
                    <a:cubicBezTo>
                      <a:pt x="463265" y="35586"/>
                      <a:pt x="460460" y="24864"/>
                      <a:pt x="456112" y="13863"/>
                    </a:cubicBezTo>
                    <a:cubicBezTo>
                      <a:pt x="450782" y="495"/>
                      <a:pt x="434793" y="-3961"/>
                      <a:pt x="422872" y="3837"/>
                    </a:cubicBezTo>
                    <a:cubicBezTo>
                      <a:pt x="402114" y="17623"/>
                      <a:pt x="391034" y="30434"/>
                      <a:pt x="378411" y="52297"/>
                    </a:cubicBezTo>
                    <a:cubicBezTo>
                      <a:pt x="350920" y="100199"/>
                      <a:pt x="320345" y="132088"/>
                      <a:pt x="275603" y="163837"/>
                    </a:cubicBezTo>
                    <a:cubicBezTo>
                      <a:pt x="191590" y="223576"/>
                      <a:pt x="104210" y="264934"/>
                      <a:pt x="701" y="272454"/>
                    </a:cubicBezTo>
                    <a:lnTo>
                      <a:pt x="0" y="274960"/>
                    </a:lnTo>
                    <a:cubicBezTo>
                      <a:pt x="72232" y="325369"/>
                      <a:pt x="215994" y="305456"/>
                      <a:pt x="324833" y="246692"/>
                    </a:cubicBezTo>
                    <a:cubicBezTo>
                      <a:pt x="324272" y="248084"/>
                      <a:pt x="324131" y="249616"/>
                      <a:pt x="324412" y="251426"/>
                    </a:cubicBezTo>
                    <a:cubicBezTo>
                      <a:pt x="346853" y="377728"/>
                      <a:pt x="417823" y="517397"/>
                      <a:pt x="506043" y="611392"/>
                    </a:cubicBezTo>
                    <a:cubicBezTo>
                      <a:pt x="579117" y="689373"/>
                      <a:pt x="692303" y="772367"/>
                      <a:pt x="805349" y="808154"/>
                    </a:cubicBezTo>
                    <a:cubicBezTo>
                      <a:pt x="879545" y="879451"/>
                      <a:pt x="986701" y="921784"/>
                      <a:pt x="1070433" y="978877"/>
                    </a:cubicBezTo>
                    <a:cubicBezTo>
                      <a:pt x="1122188" y="1014108"/>
                      <a:pt x="1172540" y="1050591"/>
                      <a:pt x="1221769" y="1089164"/>
                    </a:cubicBezTo>
                    <a:cubicBezTo>
                      <a:pt x="1276329" y="1131914"/>
                      <a:pt x="1312936" y="1188729"/>
                      <a:pt x="1373246" y="1224516"/>
                    </a:cubicBezTo>
                    <a:cubicBezTo>
                      <a:pt x="1378856" y="1227858"/>
                      <a:pt x="1383625" y="1220757"/>
                      <a:pt x="1382362" y="1215883"/>
                    </a:cubicBezTo>
                    <a:cubicBezTo>
                      <a:pt x="1358238" y="1126762"/>
                      <a:pt x="1296666" y="1037641"/>
                      <a:pt x="1224575" y="970939"/>
                    </a:cubicBezTo>
                    <a:close/>
                    <a:moveTo>
                      <a:pt x="841956" y="709703"/>
                    </a:moveTo>
                    <a:cubicBezTo>
                      <a:pt x="843078" y="707615"/>
                      <a:pt x="844201" y="705526"/>
                      <a:pt x="845182" y="703437"/>
                    </a:cubicBezTo>
                    <a:cubicBezTo>
                      <a:pt x="861592" y="732262"/>
                      <a:pt x="879545" y="759695"/>
                      <a:pt x="899882" y="783925"/>
                    </a:cubicBezTo>
                    <a:lnTo>
                      <a:pt x="898760" y="784064"/>
                    </a:lnTo>
                    <a:cubicBezTo>
                      <a:pt x="878563" y="762758"/>
                      <a:pt x="855842" y="744099"/>
                      <a:pt x="831297" y="727110"/>
                    </a:cubicBezTo>
                    <a:cubicBezTo>
                      <a:pt x="835224" y="721400"/>
                      <a:pt x="838590" y="715552"/>
                      <a:pt x="841956" y="709703"/>
                    </a:cubicBezTo>
                    <a:close/>
                    <a:moveTo>
                      <a:pt x="343907" y="244325"/>
                    </a:moveTo>
                    <a:cubicBezTo>
                      <a:pt x="341944" y="241818"/>
                      <a:pt x="339139" y="240565"/>
                      <a:pt x="336334" y="240286"/>
                    </a:cubicBezTo>
                    <a:cubicBezTo>
                      <a:pt x="415298" y="194612"/>
                      <a:pt x="472943" y="128189"/>
                      <a:pt x="465930" y="53411"/>
                    </a:cubicBezTo>
                    <a:cubicBezTo>
                      <a:pt x="475608" y="73602"/>
                      <a:pt x="485706" y="93515"/>
                      <a:pt x="495945" y="113567"/>
                    </a:cubicBezTo>
                    <a:cubicBezTo>
                      <a:pt x="487530" y="111479"/>
                      <a:pt x="478132" y="115099"/>
                      <a:pt x="472522" y="124568"/>
                    </a:cubicBezTo>
                    <a:cubicBezTo>
                      <a:pt x="465229" y="136823"/>
                      <a:pt x="463686" y="151444"/>
                      <a:pt x="456253" y="163698"/>
                    </a:cubicBezTo>
                    <a:cubicBezTo>
                      <a:pt x="448679" y="176091"/>
                      <a:pt x="437879" y="186535"/>
                      <a:pt x="426658" y="195587"/>
                    </a:cubicBezTo>
                    <a:cubicBezTo>
                      <a:pt x="409548" y="209651"/>
                      <a:pt x="376868" y="221766"/>
                      <a:pt x="365928" y="242236"/>
                    </a:cubicBezTo>
                    <a:lnTo>
                      <a:pt x="365507" y="243072"/>
                    </a:lnTo>
                    <a:lnTo>
                      <a:pt x="364245" y="245439"/>
                    </a:lnTo>
                    <a:lnTo>
                      <a:pt x="364385" y="245439"/>
                    </a:lnTo>
                    <a:cubicBezTo>
                      <a:pt x="363263" y="248781"/>
                      <a:pt x="363684" y="252819"/>
                      <a:pt x="365227" y="255604"/>
                    </a:cubicBezTo>
                    <a:cubicBezTo>
                      <a:pt x="383880" y="289303"/>
                      <a:pt x="445172" y="246692"/>
                      <a:pt x="464107" y="232628"/>
                    </a:cubicBezTo>
                    <a:cubicBezTo>
                      <a:pt x="488932" y="214385"/>
                      <a:pt x="515160" y="183193"/>
                      <a:pt x="515581" y="151026"/>
                    </a:cubicBezTo>
                    <a:cubicBezTo>
                      <a:pt x="524557" y="168015"/>
                      <a:pt x="533393" y="185143"/>
                      <a:pt x="542650" y="201992"/>
                    </a:cubicBezTo>
                    <a:cubicBezTo>
                      <a:pt x="538723" y="201992"/>
                      <a:pt x="534936" y="203524"/>
                      <a:pt x="531850" y="206727"/>
                    </a:cubicBezTo>
                    <a:cubicBezTo>
                      <a:pt x="511093" y="228589"/>
                      <a:pt x="512916" y="259503"/>
                      <a:pt x="488231" y="279416"/>
                    </a:cubicBezTo>
                    <a:cubicBezTo>
                      <a:pt x="462283" y="300443"/>
                      <a:pt x="422872" y="317293"/>
                      <a:pt x="390893" y="327179"/>
                    </a:cubicBezTo>
                    <a:cubicBezTo>
                      <a:pt x="377850" y="298493"/>
                      <a:pt x="363684" y="270225"/>
                      <a:pt x="343907" y="244325"/>
                    </a:cubicBezTo>
                    <a:close/>
                    <a:moveTo>
                      <a:pt x="466631" y="478267"/>
                    </a:moveTo>
                    <a:cubicBezTo>
                      <a:pt x="474205" y="478128"/>
                      <a:pt x="481919" y="477571"/>
                      <a:pt x="489914" y="475622"/>
                    </a:cubicBezTo>
                    <a:cubicBezTo>
                      <a:pt x="513758" y="469912"/>
                      <a:pt x="534375" y="459190"/>
                      <a:pt x="553310" y="443733"/>
                    </a:cubicBezTo>
                    <a:cubicBezTo>
                      <a:pt x="587532" y="415744"/>
                      <a:pt x="616004" y="370487"/>
                      <a:pt x="603101" y="325926"/>
                    </a:cubicBezTo>
                    <a:cubicBezTo>
                      <a:pt x="601698" y="321052"/>
                      <a:pt x="594545" y="318963"/>
                      <a:pt x="590618" y="322166"/>
                    </a:cubicBezTo>
                    <a:cubicBezTo>
                      <a:pt x="563829" y="344168"/>
                      <a:pt x="554572" y="379120"/>
                      <a:pt x="531991" y="405160"/>
                    </a:cubicBezTo>
                    <a:cubicBezTo>
                      <a:pt x="512635" y="427580"/>
                      <a:pt x="481919" y="445683"/>
                      <a:pt x="450782" y="455152"/>
                    </a:cubicBezTo>
                    <a:cubicBezTo>
                      <a:pt x="443770" y="443872"/>
                      <a:pt x="437178" y="432036"/>
                      <a:pt x="431007" y="419364"/>
                    </a:cubicBezTo>
                    <a:cubicBezTo>
                      <a:pt x="419085" y="395274"/>
                      <a:pt x="409126" y="370765"/>
                      <a:pt x="398888" y="346535"/>
                    </a:cubicBezTo>
                    <a:cubicBezTo>
                      <a:pt x="445733" y="361017"/>
                      <a:pt x="490335" y="353916"/>
                      <a:pt x="532832" y="326344"/>
                    </a:cubicBezTo>
                    <a:cubicBezTo>
                      <a:pt x="554993" y="311862"/>
                      <a:pt x="571683" y="283872"/>
                      <a:pt x="573506" y="256718"/>
                    </a:cubicBezTo>
                    <a:cubicBezTo>
                      <a:pt x="600295" y="302532"/>
                      <a:pt x="628206" y="347510"/>
                      <a:pt x="658502" y="390957"/>
                    </a:cubicBezTo>
                    <a:cubicBezTo>
                      <a:pt x="654995" y="390957"/>
                      <a:pt x="651489" y="391374"/>
                      <a:pt x="648123" y="392628"/>
                    </a:cubicBezTo>
                    <a:cubicBezTo>
                      <a:pt x="610113" y="406971"/>
                      <a:pt x="601698" y="444847"/>
                      <a:pt x="581641" y="475761"/>
                    </a:cubicBezTo>
                    <a:cubicBezTo>
                      <a:pt x="565372" y="500826"/>
                      <a:pt x="542230" y="518929"/>
                      <a:pt x="523716" y="541627"/>
                    </a:cubicBezTo>
                    <a:cubicBezTo>
                      <a:pt x="502397" y="522689"/>
                      <a:pt x="483743" y="501801"/>
                      <a:pt x="466631" y="478267"/>
                    </a:cubicBezTo>
                    <a:close/>
                    <a:moveTo>
                      <a:pt x="607729" y="601783"/>
                    </a:moveTo>
                    <a:cubicBezTo>
                      <a:pt x="594124" y="593707"/>
                      <a:pt x="581361" y="585352"/>
                      <a:pt x="569018" y="576857"/>
                    </a:cubicBezTo>
                    <a:cubicBezTo>
                      <a:pt x="593844" y="573655"/>
                      <a:pt x="618529" y="562236"/>
                      <a:pt x="637603" y="548450"/>
                    </a:cubicBezTo>
                    <a:cubicBezTo>
                      <a:pt x="667478" y="527005"/>
                      <a:pt x="692864" y="478407"/>
                      <a:pt x="692443" y="437745"/>
                    </a:cubicBezTo>
                    <a:cubicBezTo>
                      <a:pt x="698615" y="445822"/>
                      <a:pt x="704506" y="454038"/>
                      <a:pt x="710817" y="462114"/>
                    </a:cubicBezTo>
                    <a:cubicBezTo>
                      <a:pt x="718111" y="471305"/>
                      <a:pt x="724843" y="481331"/>
                      <a:pt x="731435" y="491496"/>
                    </a:cubicBezTo>
                    <a:cubicBezTo>
                      <a:pt x="728349" y="492889"/>
                      <a:pt x="725684" y="494838"/>
                      <a:pt x="723861" y="497902"/>
                    </a:cubicBezTo>
                    <a:cubicBezTo>
                      <a:pt x="715446" y="511549"/>
                      <a:pt x="713061" y="524081"/>
                      <a:pt x="708012" y="539260"/>
                    </a:cubicBezTo>
                    <a:cubicBezTo>
                      <a:pt x="703664" y="552349"/>
                      <a:pt x="693005" y="562654"/>
                      <a:pt x="683467" y="571984"/>
                    </a:cubicBezTo>
                    <a:cubicBezTo>
                      <a:pt x="666917" y="588137"/>
                      <a:pt x="647141" y="602480"/>
                      <a:pt x="625542" y="611949"/>
                    </a:cubicBezTo>
                    <a:cubicBezTo>
                      <a:pt x="619791" y="608607"/>
                      <a:pt x="613620" y="605265"/>
                      <a:pt x="607729" y="601783"/>
                    </a:cubicBezTo>
                    <a:close/>
                    <a:moveTo>
                      <a:pt x="718671" y="661244"/>
                    </a:moveTo>
                    <a:cubicBezTo>
                      <a:pt x="705066" y="654142"/>
                      <a:pt x="691462" y="647180"/>
                      <a:pt x="677997" y="640217"/>
                    </a:cubicBezTo>
                    <a:cubicBezTo>
                      <a:pt x="718952" y="624899"/>
                      <a:pt x="756961" y="589669"/>
                      <a:pt x="766919" y="551653"/>
                    </a:cubicBezTo>
                    <a:cubicBezTo>
                      <a:pt x="770707" y="558755"/>
                      <a:pt x="774353" y="565996"/>
                      <a:pt x="778000" y="573237"/>
                    </a:cubicBezTo>
                    <a:cubicBezTo>
                      <a:pt x="764535" y="587580"/>
                      <a:pt x="761029" y="605265"/>
                      <a:pt x="751491" y="622671"/>
                    </a:cubicBezTo>
                    <a:cubicBezTo>
                      <a:pt x="743356" y="637432"/>
                      <a:pt x="728489" y="647737"/>
                      <a:pt x="718671" y="661244"/>
                    </a:cubicBezTo>
                    <a:close/>
                    <a:moveTo>
                      <a:pt x="817973" y="652750"/>
                    </a:moveTo>
                    <a:cubicBezTo>
                      <a:pt x="822180" y="661105"/>
                      <a:pt x="826669" y="669321"/>
                      <a:pt x="831016" y="677536"/>
                    </a:cubicBezTo>
                    <a:cubicBezTo>
                      <a:pt x="825266" y="681435"/>
                      <a:pt x="822180" y="687980"/>
                      <a:pt x="819095" y="694525"/>
                    </a:cubicBezTo>
                    <a:cubicBezTo>
                      <a:pt x="816149" y="700513"/>
                      <a:pt x="812783" y="706361"/>
                      <a:pt x="809137" y="712071"/>
                    </a:cubicBezTo>
                    <a:cubicBezTo>
                      <a:pt x="797635" y="704829"/>
                      <a:pt x="785994" y="697867"/>
                      <a:pt x="774073" y="691183"/>
                    </a:cubicBezTo>
                    <a:cubicBezTo>
                      <a:pt x="791184" y="683246"/>
                      <a:pt x="807033" y="669321"/>
                      <a:pt x="817973" y="652750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62" name="Freeform: Shape 359">
                <a:extLst>
                  <a:ext uri="{FF2B5EF4-FFF2-40B4-BE49-F238E27FC236}">
                    <a16:creationId xmlns:a16="http://schemas.microsoft.com/office/drawing/2014/main" id="{092C2965-D8D2-4B2A-230B-A7ECCC265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8221" y="3755747"/>
                <a:ext cx="7200" cy="11280"/>
              </a:xfrm>
              <a:custGeom>
                <a:avLst/>
                <a:gdLst>
                  <a:gd name="T0" fmla="*/ 2411 w 7200"/>
                  <a:gd name="T1" fmla="*/ 549 h 11280"/>
                  <a:gd name="T2" fmla="*/ 307 w 7200"/>
                  <a:gd name="T3" fmla="*/ 2081 h 11280"/>
                  <a:gd name="T4" fmla="*/ 4514 w 7200"/>
                  <a:gd name="T5" fmla="*/ 10157 h 11280"/>
                  <a:gd name="T6" fmla="*/ 7179 w 7200"/>
                  <a:gd name="T7" fmla="*/ 9879 h 11280"/>
                  <a:gd name="T8" fmla="*/ 2411 w 7200"/>
                  <a:gd name="T9" fmla="*/ 549 h 11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00" h="11280">
                    <a:moveTo>
                      <a:pt x="2411" y="549"/>
                    </a:moveTo>
                    <a:cubicBezTo>
                      <a:pt x="1429" y="-843"/>
                      <a:pt x="-815" y="688"/>
                      <a:pt x="307" y="2081"/>
                    </a:cubicBezTo>
                    <a:cubicBezTo>
                      <a:pt x="1710" y="4727"/>
                      <a:pt x="3112" y="7512"/>
                      <a:pt x="4514" y="10157"/>
                    </a:cubicBezTo>
                    <a:cubicBezTo>
                      <a:pt x="4935" y="11828"/>
                      <a:pt x="7460" y="11550"/>
                      <a:pt x="7179" y="9879"/>
                    </a:cubicBezTo>
                    <a:cubicBezTo>
                      <a:pt x="6057" y="6258"/>
                      <a:pt x="4655" y="3613"/>
                      <a:pt x="2411" y="549"/>
                    </a:cubicBez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63" name="Freeform: Shape 360">
                <a:extLst>
                  <a:ext uri="{FF2B5EF4-FFF2-40B4-BE49-F238E27FC236}">
                    <a16:creationId xmlns:a16="http://schemas.microsoft.com/office/drawing/2014/main" id="{F8356827-A820-BB3A-308C-B5F573FE2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7270" y="3271283"/>
                <a:ext cx="2030" cy="1622"/>
              </a:xfrm>
              <a:custGeom>
                <a:avLst/>
                <a:gdLst>
                  <a:gd name="T0" fmla="*/ 1048 w 2030"/>
                  <a:gd name="T1" fmla="*/ 975 h 1622"/>
                  <a:gd name="T2" fmla="*/ 2030 w 2030"/>
                  <a:gd name="T3" fmla="*/ 0 h 1622"/>
                  <a:gd name="T4" fmla="*/ 1048 w 2030"/>
                  <a:gd name="T5" fmla="*/ 975 h 16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30" h="1622">
                    <a:moveTo>
                      <a:pt x="1048" y="975"/>
                    </a:moveTo>
                    <a:lnTo>
                      <a:pt x="2030" y="0"/>
                    </a:lnTo>
                    <a:cubicBezTo>
                      <a:pt x="-74" y="1532"/>
                      <a:pt x="-775" y="2228"/>
                      <a:pt x="1048" y="975"/>
                    </a:cubicBezTo>
                    <a:close/>
                  </a:path>
                </a:pathLst>
              </a:custGeom>
              <a:solidFill>
                <a:srgbClr val="409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</p:grpSp>
        <p:grpSp>
          <p:nvGrpSpPr>
            <p:cNvPr id="9" name="Graphic 737">
              <a:extLst>
                <a:ext uri="{FF2B5EF4-FFF2-40B4-BE49-F238E27FC236}">
                  <a16:creationId xmlns:a16="http://schemas.microsoft.com/office/drawing/2014/main" id="{173DD4CB-3F08-97AA-8C66-DF3DB98E4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4322" y="472188"/>
              <a:ext cx="4039090" cy="4084690"/>
              <a:chOff x="5044322" y="472188"/>
              <a:chExt cx="4039090" cy="4084690"/>
            </a:xfrm>
          </p:grpSpPr>
          <p:grpSp>
            <p:nvGrpSpPr>
              <p:cNvPr id="21" name="Graphic 737">
                <a:extLst>
                  <a:ext uri="{FF2B5EF4-FFF2-40B4-BE49-F238E27FC236}">
                    <a16:creationId xmlns:a16="http://schemas.microsoft.com/office/drawing/2014/main" id="{7D682039-C79E-B646-0CC3-05566F5433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7201" y="2747140"/>
                <a:ext cx="2344097" cy="1134526"/>
                <a:chOff x="6337201" y="2747140"/>
                <a:chExt cx="2344097" cy="1134526"/>
              </a:xfrm>
            </p:grpSpPr>
            <p:sp>
              <p:nvSpPr>
                <p:cNvPr id="96" name="Freeform: Shape 93">
                  <a:extLst>
                    <a:ext uri="{FF2B5EF4-FFF2-40B4-BE49-F238E27FC236}">
                      <a16:creationId xmlns:a16="http://schemas.microsoft.com/office/drawing/2014/main" id="{59278B3E-7A04-776F-97C3-139239410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5070" y="2812032"/>
                  <a:ext cx="2306228" cy="1069634"/>
                </a:xfrm>
                <a:custGeom>
                  <a:avLst/>
                  <a:gdLst>
                    <a:gd name="T0" fmla="*/ 2306228 w 2306228"/>
                    <a:gd name="T1" fmla="*/ 1069313 h 1069634"/>
                    <a:gd name="T2" fmla="*/ 1716733 w 2306228"/>
                    <a:gd name="T3" fmla="*/ 651976 h 1069634"/>
                    <a:gd name="T4" fmla="*/ 1058792 w 2306228"/>
                    <a:gd name="T5" fmla="*/ 338938 h 1069634"/>
                    <a:gd name="T6" fmla="*/ 588093 w 2306228"/>
                    <a:gd name="T7" fmla="*/ 347990 h 1069634"/>
                    <a:gd name="T8" fmla="*/ 158630 w 2306228"/>
                    <a:gd name="T9" fmla="*/ 175596 h 1069634"/>
                    <a:gd name="T10" fmla="*/ 0 w 2306228"/>
                    <a:gd name="T11" fmla="*/ 0 h 10696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06228" h="1069634">
                      <a:moveTo>
                        <a:pt x="2306228" y="1069313"/>
                      </a:moveTo>
                      <a:cubicBezTo>
                        <a:pt x="2306228" y="1069313"/>
                        <a:pt x="2041145" y="1096467"/>
                        <a:pt x="1716733" y="651976"/>
                      </a:cubicBezTo>
                      <a:cubicBezTo>
                        <a:pt x="1716733" y="651976"/>
                        <a:pt x="1474511" y="338938"/>
                        <a:pt x="1058792" y="338938"/>
                      </a:cubicBezTo>
                      <a:cubicBezTo>
                        <a:pt x="895113" y="338938"/>
                        <a:pt x="751070" y="365257"/>
                        <a:pt x="588093" y="347990"/>
                      </a:cubicBezTo>
                      <a:cubicBezTo>
                        <a:pt x="449661" y="333368"/>
                        <a:pt x="253302" y="290340"/>
                        <a:pt x="158630" y="175596"/>
                      </a:cubicBezTo>
                      <a:cubicBezTo>
                        <a:pt x="158630" y="175596"/>
                        <a:pt x="57224" y="74917"/>
                        <a:pt x="0" y="0"/>
                      </a:cubicBezTo>
                    </a:path>
                  </a:pathLst>
                </a:custGeom>
                <a:noFill/>
                <a:ln w="21021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97" name="Freeform: Shape 94">
                  <a:extLst>
                    <a:ext uri="{FF2B5EF4-FFF2-40B4-BE49-F238E27FC236}">
                      <a16:creationId xmlns:a16="http://schemas.microsoft.com/office/drawing/2014/main" id="{0735EDCD-4BD5-F078-B7F0-848188340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7201" y="2747140"/>
                  <a:ext cx="92148" cy="104160"/>
                </a:xfrm>
                <a:custGeom>
                  <a:avLst/>
                  <a:gdLst>
                    <a:gd name="T0" fmla="*/ 92148 w 92148"/>
                    <a:gd name="T1" fmla="*/ 49713 h 104160"/>
                    <a:gd name="T2" fmla="*/ 0 w 92148"/>
                    <a:gd name="T3" fmla="*/ 0 h 104160"/>
                    <a:gd name="T4" fmla="*/ 2805 w 92148"/>
                    <a:gd name="T5" fmla="*/ 104160 h 10416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2148" h="104160">
                      <a:moveTo>
                        <a:pt x="92148" y="49713"/>
                      </a:moveTo>
                      <a:lnTo>
                        <a:pt x="0" y="0"/>
                      </a:lnTo>
                      <a:lnTo>
                        <a:pt x="2805" y="104160"/>
                      </a:lnTo>
                      <a:lnTo>
                        <a:pt x="92148" y="497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4014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sp>
            <p:nvSpPr>
              <p:cNvPr id="22" name="Freeform: Shape 19">
                <a:extLst>
                  <a:ext uri="{FF2B5EF4-FFF2-40B4-BE49-F238E27FC236}">
                    <a16:creationId xmlns:a16="http://schemas.microsoft.com/office/drawing/2014/main" id="{69597C03-3FE1-72CA-528C-0352EE5C4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228" y="3334643"/>
                <a:ext cx="365506" cy="69380"/>
              </a:xfrm>
              <a:custGeom>
                <a:avLst/>
                <a:gdLst>
                  <a:gd name="T0" fmla="*/ 0 w 365506"/>
                  <a:gd name="T1" fmla="*/ 40801 h 69380"/>
                  <a:gd name="T2" fmla="*/ 365507 w 365506"/>
                  <a:gd name="T3" fmla="*/ 0 h 693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5506" h="69380">
                    <a:moveTo>
                      <a:pt x="0" y="40801"/>
                    </a:moveTo>
                    <a:cubicBezTo>
                      <a:pt x="0" y="40801"/>
                      <a:pt x="143903" y="126997"/>
                      <a:pt x="365507" y="0"/>
                    </a:cubicBezTo>
                  </a:path>
                </a:pathLst>
              </a:custGeom>
              <a:noFill/>
              <a:ln w="21021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3" name="Freeform: Shape 20">
                <a:extLst>
                  <a:ext uri="{FF2B5EF4-FFF2-40B4-BE49-F238E27FC236}">
                    <a16:creationId xmlns:a16="http://schemas.microsoft.com/office/drawing/2014/main" id="{262FC53E-9DF7-2024-15EE-E49DA49AC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0870" y="3128272"/>
                <a:ext cx="265083" cy="115718"/>
              </a:xfrm>
              <a:custGeom>
                <a:avLst/>
                <a:gdLst>
                  <a:gd name="T0" fmla="*/ 0 w 265083"/>
                  <a:gd name="T1" fmla="*/ 115718 h 115718"/>
                  <a:gd name="T2" fmla="*/ 265084 w 265083"/>
                  <a:gd name="T3" fmla="*/ 0 h 1157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5083" h="115718">
                    <a:moveTo>
                      <a:pt x="0" y="115718"/>
                    </a:moveTo>
                    <a:cubicBezTo>
                      <a:pt x="0" y="115718"/>
                      <a:pt x="155404" y="113490"/>
                      <a:pt x="265084" y="0"/>
                    </a:cubicBezTo>
                  </a:path>
                </a:pathLst>
              </a:custGeom>
              <a:noFill/>
              <a:ln w="21021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4" name="Freeform: Shape 21">
                <a:extLst>
                  <a:ext uri="{FF2B5EF4-FFF2-40B4-BE49-F238E27FC236}">
                    <a16:creationId xmlns:a16="http://schemas.microsoft.com/office/drawing/2014/main" id="{6790D52A-3053-8F00-FE16-232FBBC1D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8648" y="3048898"/>
                <a:ext cx="212487" cy="112275"/>
              </a:xfrm>
              <a:custGeom>
                <a:avLst/>
                <a:gdLst>
                  <a:gd name="T0" fmla="*/ 0 w 212487"/>
                  <a:gd name="T1" fmla="*/ 111123 h 112275"/>
                  <a:gd name="T2" fmla="*/ 212488 w 212487"/>
                  <a:gd name="T3" fmla="*/ 0 h 1122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487" h="112275">
                    <a:moveTo>
                      <a:pt x="0" y="111123"/>
                    </a:moveTo>
                    <a:cubicBezTo>
                      <a:pt x="0" y="111123"/>
                      <a:pt x="178265" y="131593"/>
                      <a:pt x="212488" y="0"/>
                    </a:cubicBezTo>
                  </a:path>
                </a:pathLst>
              </a:custGeom>
              <a:noFill/>
              <a:ln w="21021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5" name="Freeform: Shape 22">
                <a:extLst>
                  <a:ext uri="{FF2B5EF4-FFF2-40B4-BE49-F238E27FC236}">
                    <a16:creationId xmlns:a16="http://schemas.microsoft.com/office/drawing/2014/main" id="{5846FA2D-28C9-10BA-CB07-779A8CE52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1049" y="3014782"/>
                <a:ext cx="406742" cy="62466"/>
              </a:xfrm>
              <a:custGeom>
                <a:avLst/>
                <a:gdLst>
                  <a:gd name="T0" fmla="*/ 0 w 406742"/>
                  <a:gd name="T1" fmla="*/ 0 h 62466"/>
                  <a:gd name="T2" fmla="*/ 406742 w 406742"/>
                  <a:gd name="T3" fmla="*/ 27154 h 624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6742" h="62466">
                    <a:moveTo>
                      <a:pt x="0" y="0"/>
                    </a:moveTo>
                    <a:cubicBezTo>
                      <a:pt x="0" y="0"/>
                      <a:pt x="210244" y="120174"/>
                      <a:pt x="406742" y="27154"/>
                    </a:cubicBezTo>
                  </a:path>
                </a:pathLst>
              </a:custGeom>
              <a:noFill/>
              <a:ln w="21021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grpSp>
            <p:nvGrpSpPr>
              <p:cNvPr id="26" name="Graphic 737">
                <a:extLst>
                  <a:ext uri="{FF2B5EF4-FFF2-40B4-BE49-F238E27FC236}">
                    <a16:creationId xmlns:a16="http://schemas.microsoft.com/office/drawing/2014/main" id="{14AEFB50-8A1C-ACB5-DC1D-A174CF4DA6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50258" y="1566635"/>
                <a:ext cx="2723473" cy="1198746"/>
                <a:chOff x="6250258" y="1566635"/>
                <a:chExt cx="2723473" cy="1198746"/>
              </a:xfrm>
            </p:grpSpPr>
            <p:sp>
              <p:nvSpPr>
                <p:cNvPr id="94" name="Freeform: Shape 91">
                  <a:extLst>
                    <a:ext uri="{FF2B5EF4-FFF2-40B4-BE49-F238E27FC236}">
                      <a16:creationId xmlns:a16="http://schemas.microsoft.com/office/drawing/2014/main" id="{82698DEA-25AE-40D0-1585-2397DD413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0258" y="1566635"/>
                  <a:ext cx="2661620" cy="1198746"/>
                </a:xfrm>
                <a:custGeom>
                  <a:avLst/>
                  <a:gdLst>
                    <a:gd name="T0" fmla="*/ 96059 w 2661620"/>
                    <a:gd name="T1" fmla="*/ 1198747 h 1198746"/>
                    <a:gd name="T2" fmla="*/ 177688 w 2661620"/>
                    <a:gd name="T3" fmla="*/ 268964 h 1198746"/>
                    <a:gd name="T4" fmla="*/ 735767 w 2661620"/>
                    <a:gd name="T5" fmla="*/ 21514 h 1198746"/>
                    <a:gd name="T6" fmla="*/ 1847856 w 2661620"/>
                    <a:gd name="T7" fmla="*/ 213124 h 1198746"/>
                    <a:gd name="T8" fmla="*/ 2661621 w 2661620"/>
                    <a:gd name="T9" fmla="*/ 670287 h 11987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61620" h="1198746">
                      <a:moveTo>
                        <a:pt x="96059" y="1198747"/>
                      </a:moveTo>
                      <a:cubicBezTo>
                        <a:pt x="-23579" y="910496"/>
                        <a:pt x="-66638" y="501932"/>
                        <a:pt x="177688" y="268964"/>
                      </a:cubicBezTo>
                      <a:cubicBezTo>
                        <a:pt x="316401" y="136675"/>
                        <a:pt x="546561" y="59669"/>
                        <a:pt x="735767" y="21514"/>
                      </a:cubicBezTo>
                      <a:cubicBezTo>
                        <a:pt x="1094121" y="-50758"/>
                        <a:pt x="1502406" y="70670"/>
                        <a:pt x="1847856" y="213124"/>
                      </a:cubicBezTo>
                      <a:cubicBezTo>
                        <a:pt x="2122617" y="326336"/>
                        <a:pt x="2412526" y="498729"/>
                        <a:pt x="2661621" y="670287"/>
                      </a:cubicBezTo>
                    </a:path>
                  </a:pathLst>
                </a:custGeom>
                <a:noFill/>
                <a:ln w="21021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95" name="Freeform: Shape 92">
                  <a:extLst>
                    <a:ext uri="{FF2B5EF4-FFF2-40B4-BE49-F238E27FC236}">
                      <a16:creationId xmlns:a16="http://schemas.microsoft.com/office/drawing/2014/main" id="{C8F36F7F-424F-1B2C-0156-6A858449C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69101" y="2186096"/>
                  <a:ext cx="104630" cy="93855"/>
                </a:xfrm>
                <a:custGeom>
                  <a:avLst/>
                  <a:gdLst>
                    <a:gd name="T0" fmla="*/ 0 w 104630"/>
                    <a:gd name="T1" fmla="*/ 86057 h 93855"/>
                    <a:gd name="T2" fmla="*/ 104631 w 104630"/>
                    <a:gd name="T3" fmla="*/ 93856 h 93855"/>
                    <a:gd name="T4" fmla="*/ 59048 w 104630"/>
                    <a:gd name="T5" fmla="*/ 0 h 9385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630" h="93855">
                      <a:moveTo>
                        <a:pt x="0" y="86057"/>
                      </a:moveTo>
                      <a:lnTo>
                        <a:pt x="104631" y="93856"/>
                      </a:lnTo>
                      <a:lnTo>
                        <a:pt x="59048" y="0"/>
                      </a:lnTo>
                      <a:lnTo>
                        <a:pt x="0" y="8605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4014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grpSp>
            <p:nvGrpSpPr>
              <p:cNvPr id="27" name="Graphic 737">
                <a:extLst>
                  <a:ext uri="{FF2B5EF4-FFF2-40B4-BE49-F238E27FC236}">
                    <a16:creationId xmlns:a16="http://schemas.microsoft.com/office/drawing/2014/main" id="{0C5D6AA9-83BC-6AF5-7218-2579F5C32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20811" y="1064007"/>
                <a:ext cx="343486" cy="508128"/>
                <a:chOff x="7120811" y="1064007"/>
                <a:chExt cx="343486" cy="508128"/>
              </a:xfrm>
            </p:grpSpPr>
            <p:sp>
              <p:nvSpPr>
                <p:cNvPr id="92" name="Freeform: Shape 89">
                  <a:extLst>
                    <a:ext uri="{FF2B5EF4-FFF2-40B4-BE49-F238E27FC236}">
                      <a16:creationId xmlns:a16="http://schemas.microsoft.com/office/drawing/2014/main" id="{9CD17C23-A031-C9F9-FFA9-A6354A933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0811" y="1138646"/>
                  <a:ext cx="291175" cy="433490"/>
                </a:xfrm>
                <a:custGeom>
                  <a:avLst/>
                  <a:gdLst>
                    <a:gd name="T0" fmla="*/ 0 w 291175"/>
                    <a:gd name="T1" fmla="*/ 433490 h 433490"/>
                    <a:gd name="T2" fmla="*/ 290751 w 291175"/>
                    <a:gd name="T3" fmla="*/ 0 h 4334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1175" h="433490">
                      <a:moveTo>
                        <a:pt x="0" y="433490"/>
                      </a:moveTo>
                      <a:cubicBezTo>
                        <a:pt x="0" y="433490"/>
                        <a:pt x="304075" y="344091"/>
                        <a:pt x="290751" y="0"/>
                      </a:cubicBezTo>
                    </a:path>
                  </a:pathLst>
                </a:custGeom>
                <a:noFill/>
                <a:ln w="21021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93" name="Freeform: Shape 90">
                  <a:extLst>
                    <a:ext uri="{FF2B5EF4-FFF2-40B4-BE49-F238E27FC236}">
                      <a16:creationId xmlns:a16="http://schemas.microsoft.com/office/drawing/2014/main" id="{87EBC348-0973-A6D9-9FB3-DC14C5BF0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9666" y="1064007"/>
                  <a:ext cx="104630" cy="94412"/>
                </a:xfrm>
                <a:custGeom>
                  <a:avLst/>
                  <a:gdLst>
                    <a:gd name="T0" fmla="*/ 104631 w 104630"/>
                    <a:gd name="T1" fmla="*/ 85361 h 94412"/>
                    <a:gd name="T2" fmla="*/ 44461 w 104630"/>
                    <a:gd name="T3" fmla="*/ 0 h 94412"/>
                    <a:gd name="T4" fmla="*/ 0 w 104630"/>
                    <a:gd name="T5" fmla="*/ 94413 h 944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630" h="94412">
                      <a:moveTo>
                        <a:pt x="104631" y="85361"/>
                      </a:moveTo>
                      <a:lnTo>
                        <a:pt x="44461" y="0"/>
                      </a:lnTo>
                      <a:lnTo>
                        <a:pt x="0" y="94413"/>
                      </a:lnTo>
                      <a:lnTo>
                        <a:pt x="104631" y="853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4014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grpSp>
            <p:nvGrpSpPr>
              <p:cNvPr id="28" name="Graphic 737">
                <a:extLst>
                  <a:ext uri="{FF2B5EF4-FFF2-40B4-BE49-F238E27FC236}">
                    <a16:creationId xmlns:a16="http://schemas.microsoft.com/office/drawing/2014/main" id="{AD9AF84D-FCE9-E3E4-4523-C6339C5A9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30784" y="1200195"/>
                <a:ext cx="664953" cy="452321"/>
                <a:chOff x="7730784" y="1200195"/>
                <a:chExt cx="664953" cy="452321"/>
              </a:xfrm>
            </p:grpSpPr>
            <p:sp>
              <p:nvSpPr>
                <p:cNvPr id="90" name="Freeform: Shape 87">
                  <a:extLst>
                    <a:ext uri="{FF2B5EF4-FFF2-40B4-BE49-F238E27FC236}">
                      <a16:creationId xmlns:a16="http://schemas.microsoft.com/office/drawing/2014/main" id="{58E0435C-32EE-92DE-6360-2D56136C6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0784" y="1264668"/>
                  <a:ext cx="626383" cy="387847"/>
                </a:xfrm>
                <a:custGeom>
                  <a:avLst/>
                  <a:gdLst>
                    <a:gd name="T0" fmla="*/ 0 w 626383"/>
                    <a:gd name="T1" fmla="*/ 382385 h 387847"/>
                    <a:gd name="T2" fmla="*/ 626383 w 626383"/>
                    <a:gd name="T3" fmla="*/ 0 h 38784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26383" h="387847">
                      <a:moveTo>
                        <a:pt x="0" y="382385"/>
                      </a:moveTo>
                      <a:cubicBezTo>
                        <a:pt x="0" y="382385"/>
                        <a:pt x="333248" y="463568"/>
                        <a:pt x="626383" y="0"/>
                      </a:cubicBezTo>
                    </a:path>
                  </a:pathLst>
                </a:custGeom>
                <a:noFill/>
                <a:ln w="21021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91" name="Freeform: Shape 88">
                  <a:extLst>
                    <a:ext uri="{FF2B5EF4-FFF2-40B4-BE49-F238E27FC236}">
                      <a16:creationId xmlns:a16="http://schemas.microsoft.com/office/drawing/2014/main" id="{AC098358-899A-2CCF-8A59-B20E49D65474}"/>
                    </a:ext>
                  </a:extLst>
                </p:cNvPr>
                <p:cNvSpPr/>
                <p:nvPr/>
              </p:nvSpPr>
              <p:spPr>
                <a:xfrm>
                  <a:off x="8303433" y="1201081"/>
                  <a:ext cx="93124" cy="104129"/>
                </a:xfrm>
                <a:custGeom>
                  <a:avLst/>
                  <a:gdLst>
                    <a:gd name="connsiteX0" fmla="*/ 89624 w 92148"/>
                    <a:gd name="connsiteY0" fmla="*/ 104021 h 104020"/>
                    <a:gd name="connsiteX1" fmla="*/ 92148 w 92148"/>
                    <a:gd name="connsiteY1" fmla="*/ 0 h 104020"/>
                    <a:gd name="connsiteX2" fmla="*/ 0 w 92148"/>
                    <a:gd name="connsiteY2" fmla="*/ 49991 h 104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148" h="104020">
                      <a:moveTo>
                        <a:pt x="89624" y="104021"/>
                      </a:moveTo>
                      <a:lnTo>
                        <a:pt x="92148" y="0"/>
                      </a:lnTo>
                      <a:lnTo>
                        <a:pt x="0" y="4999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4014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GB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29" name="Graphic 737">
                <a:extLst>
                  <a:ext uri="{FF2B5EF4-FFF2-40B4-BE49-F238E27FC236}">
                    <a16:creationId xmlns:a16="http://schemas.microsoft.com/office/drawing/2014/main" id="{3EFB7603-5FFF-6084-D2CD-8DE0C13CD0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0865" y="1676157"/>
                <a:ext cx="783750" cy="149787"/>
                <a:chOff x="8180865" y="1676157"/>
                <a:chExt cx="783750" cy="149787"/>
              </a:xfrm>
            </p:grpSpPr>
            <p:sp>
              <p:nvSpPr>
                <p:cNvPr id="88" name="Freeform: Shape 85">
                  <a:extLst>
                    <a:ext uri="{FF2B5EF4-FFF2-40B4-BE49-F238E27FC236}">
                      <a16:creationId xmlns:a16="http://schemas.microsoft.com/office/drawing/2014/main" id="{E1BF9C24-18CC-5F3F-C564-FEEC784FE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0865" y="1714729"/>
                  <a:ext cx="718811" cy="111214"/>
                </a:xfrm>
                <a:custGeom>
                  <a:avLst/>
                  <a:gdLst>
                    <a:gd name="T0" fmla="*/ 0 w 718811"/>
                    <a:gd name="T1" fmla="*/ 102489 h 111214"/>
                    <a:gd name="T2" fmla="*/ 718812 w 718811"/>
                    <a:gd name="T3" fmla="*/ 0 h 1112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18811" h="111214">
                      <a:moveTo>
                        <a:pt x="0" y="102489"/>
                      </a:moveTo>
                      <a:cubicBezTo>
                        <a:pt x="0" y="102489"/>
                        <a:pt x="417682" y="155544"/>
                        <a:pt x="718812" y="0"/>
                      </a:cubicBezTo>
                    </a:path>
                  </a:pathLst>
                </a:custGeom>
                <a:noFill/>
                <a:ln w="21021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89" name="Freeform: Shape 86">
                  <a:extLst>
                    <a:ext uri="{FF2B5EF4-FFF2-40B4-BE49-F238E27FC236}">
                      <a16:creationId xmlns:a16="http://schemas.microsoft.com/office/drawing/2014/main" id="{48BE0A35-5CEE-4D2C-85E8-D956039F7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9704" y="1676157"/>
                  <a:ext cx="104911" cy="90374"/>
                </a:xfrm>
                <a:custGeom>
                  <a:avLst/>
                  <a:gdLst>
                    <a:gd name="T0" fmla="*/ 52035 w 104911"/>
                    <a:gd name="T1" fmla="*/ 90374 h 90374"/>
                    <a:gd name="T2" fmla="*/ 104912 w 104911"/>
                    <a:gd name="T3" fmla="*/ 418 h 90374"/>
                    <a:gd name="T4" fmla="*/ 0 w 104911"/>
                    <a:gd name="T5" fmla="*/ 0 h 903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4911" h="90374">
                      <a:moveTo>
                        <a:pt x="52035" y="90374"/>
                      </a:moveTo>
                      <a:lnTo>
                        <a:pt x="104912" y="418"/>
                      </a:lnTo>
                      <a:lnTo>
                        <a:pt x="0" y="0"/>
                      </a:lnTo>
                      <a:lnTo>
                        <a:pt x="52035" y="9037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4014" cap="flat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sp>
            <p:nvSpPr>
              <p:cNvPr id="30" name="Freeform: Shape 27">
                <a:extLst>
                  <a:ext uri="{FF2B5EF4-FFF2-40B4-BE49-F238E27FC236}">
                    <a16:creationId xmlns:a16="http://schemas.microsoft.com/office/drawing/2014/main" id="{5F5DF5AC-4FDC-E8D7-8D38-2F55D5DE3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64" y="2641285"/>
                <a:ext cx="532133" cy="405893"/>
              </a:xfrm>
              <a:custGeom>
                <a:avLst/>
                <a:gdLst>
                  <a:gd name="T0" fmla="*/ 518309 w 532133"/>
                  <a:gd name="T1" fmla="*/ 106273 h 405893"/>
                  <a:gd name="T2" fmla="*/ 531493 w 532133"/>
                  <a:gd name="T3" fmla="*/ 147352 h 405893"/>
                  <a:gd name="T4" fmla="*/ 516346 w 532133"/>
                  <a:gd name="T5" fmla="*/ 173949 h 405893"/>
                  <a:gd name="T6" fmla="*/ 414239 w 532133"/>
                  <a:gd name="T7" fmla="*/ 239955 h 405893"/>
                  <a:gd name="T8" fmla="*/ 310169 w 532133"/>
                  <a:gd name="T9" fmla="*/ 301086 h 405893"/>
                  <a:gd name="T10" fmla="*/ 192214 w 532133"/>
                  <a:gd name="T11" fmla="*/ 392296 h 405893"/>
                  <a:gd name="T12" fmla="*/ 31200 w 532133"/>
                  <a:gd name="T13" fmla="*/ 386865 h 405893"/>
                  <a:gd name="T14" fmla="*/ 204 w 532133"/>
                  <a:gd name="T15" fmla="*/ 337431 h 405893"/>
                  <a:gd name="T16" fmla="*/ 17315 w 532133"/>
                  <a:gd name="T17" fmla="*/ 270868 h 405893"/>
                  <a:gd name="T18" fmla="*/ 28255 w 532133"/>
                  <a:gd name="T19" fmla="*/ 194001 h 405893"/>
                  <a:gd name="T20" fmla="*/ 41018 w 532133"/>
                  <a:gd name="T21" fmla="*/ 137744 h 405893"/>
                  <a:gd name="T22" fmla="*/ 112408 w 532133"/>
                  <a:gd name="T23" fmla="*/ 44863 h 405893"/>
                  <a:gd name="T24" fmla="*/ 441870 w 532133"/>
                  <a:gd name="T25" fmla="*/ 45838 h 405893"/>
                  <a:gd name="T26" fmla="*/ 518309 w 532133"/>
                  <a:gd name="T27" fmla="*/ 106273 h 4058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2133" h="405893">
                    <a:moveTo>
                      <a:pt x="518309" y="106273"/>
                    </a:moveTo>
                    <a:cubicBezTo>
                      <a:pt x="528267" y="119223"/>
                      <a:pt x="534158" y="133149"/>
                      <a:pt x="531493" y="147352"/>
                    </a:cubicBezTo>
                    <a:cubicBezTo>
                      <a:pt x="529670" y="157518"/>
                      <a:pt x="523499" y="166430"/>
                      <a:pt x="516346" y="173949"/>
                    </a:cubicBezTo>
                    <a:cubicBezTo>
                      <a:pt x="488294" y="203749"/>
                      <a:pt x="450846" y="222548"/>
                      <a:pt x="414239" y="239955"/>
                    </a:cubicBezTo>
                    <a:cubicBezTo>
                      <a:pt x="379175" y="256665"/>
                      <a:pt x="336537" y="271425"/>
                      <a:pt x="310169" y="301086"/>
                    </a:cubicBezTo>
                    <a:cubicBezTo>
                      <a:pt x="277209" y="338127"/>
                      <a:pt x="239340" y="374193"/>
                      <a:pt x="192214" y="392296"/>
                    </a:cubicBezTo>
                    <a:cubicBezTo>
                      <a:pt x="145930" y="410120"/>
                      <a:pt x="74960" y="412487"/>
                      <a:pt x="31200" y="386865"/>
                    </a:cubicBezTo>
                    <a:cubicBezTo>
                      <a:pt x="12546" y="376003"/>
                      <a:pt x="1887" y="358875"/>
                      <a:pt x="204" y="337431"/>
                    </a:cubicBezTo>
                    <a:cubicBezTo>
                      <a:pt x="-1620" y="313758"/>
                      <a:pt x="9180" y="292452"/>
                      <a:pt x="17315" y="270868"/>
                    </a:cubicBezTo>
                    <a:cubicBezTo>
                      <a:pt x="27133" y="244411"/>
                      <a:pt x="25169" y="221295"/>
                      <a:pt x="28255" y="194001"/>
                    </a:cubicBezTo>
                    <a:cubicBezTo>
                      <a:pt x="30359" y="175063"/>
                      <a:pt x="34987" y="155847"/>
                      <a:pt x="41018" y="137744"/>
                    </a:cubicBezTo>
                    <a:cubicBezTo>
                      <a:pt x="53922" y="99310"/>
                      <a:pt x="75942" y="64776"/>
                      <a:pt x="112408" y="44863"/>
                    </a:cubicBezTo>
                    <a:cubicBezTo>
                      <a:pt x="216058" y="-11812"/>
                      <a:pt x="339342" y="-18357"/>
                      <a:pt x="441870" y="45838"/>
                    </a:cubicBezTo>
                    <a:cubicBezTo>
                      <a:pt x="461646" y="58092"/>
                      <a:pt x="498393" y="80372"/>
                      <a:pt x="518309" y="106273"/>
                    </a:cubicBezTo>
                    <a:close/>
                  </a:path>
                </a:pathLst>
              </a:custGeom>
              <a:solidFill>
                <a:srgbClr val="F3D793">
                  <a:alpha val="7607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grpSp>
            <p:nvGrpSpPr>
              <p:cNvPr id="31" name="Graphic 737">
                <a:extLst>
                  <a:ext uri="{FF2B5EF4-FFF2-40B4-BE49-F238E27FC236}">
                    <a16:creationId xmlns:a16="http://schemas.microsoft.com/office/drawing/2014/main" id="{8D4BBCA3-6363-8F21-ABA1-80A362E81E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97531" y="1127505"/>
                <a:ext cx="3285881" cy="3429373"/>
                <a:chOff x="5797531" y="1127505"/>
                <a:chExt cx="3285881" cy="3429373"/>
              </a:xfrm>
            </p:grpSpPr>
            <p:sp>
              <p:nvSpPr>
                <p:cNvPr id="54" name="Freeform: Shape 51">
                  <a:extLst>
                    <a:ext uri="{FF2B5EF4-FFF2-40B4-BE49-F238E27FC236}">
                      <a16:creationId xmlns:a16="http://schemas.microsoft.com/office/drawing/2014/main" id="{5620EDB8-866E-8F9A-22C0-C952391DB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6249" y="3353024"/>
                  <a:ext cx="294537" cy="553803"/>
                </a:xfrm>
                <a:custGeom>
                  <a:avLst/>
                  <a:gdLst>
                    <a:gd name="T0" fmla="*/ 294537 w 294537"/>
                    <a:gd name="T1" fmla="*/ 0 h 553803"/>
                    <a:gd name="T2" fmla="*/ 0 w 294537"/>
                    <a:gd name="T3" fmla="*/ 553803 h 55380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4537" h="553803">
                      <a:moveTo>
                        <a:pt x="294537" y="0"/>
                      </a:moveTo>
                      <a:lnTo>
                        <a:pt x="0" y="553803"/>
                      </a:lnTo>
                    </a:path>
                  </a:pathLst>
                </a:custGeom>
                <a:noFill/>
                <a:ln w="14014" cap="flat">
                  <a:solidFill>
                    <a:srgbClr val="4C494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55" name="Freeform: Shape 52">
                  <a:extLst>
                    <a:ext uri="{FF2B5EF4-FFF2-40B4-BE49-F238E27FC236}">
                      <a16:creationId xmlns:a16="http://schemas.microsoft.com/office/drawing/2014/main" id="{757C30D1-F09B-FF81-3EEA-6B9670E89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3997" y="3146375"/>
                  <a:ext cx="298464" cy="544473"/>
                </a:xfrm>
                <a:custGeom>
                  <a:avLst/>
                  <a:gdLst>
                    <a:gd name="T0" fmla="*/ 298465 w 298464"/>
                    <a:gd name="T1" fmla="*/ 0 h 544473"/>
                    <a:gd name="T2" fmla="*/ 0 w 298464"/>
                    <a:gd name="T3" fmla="*/ 544474 h 54447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8464" h="544473">
                      <a:moveTo>
                        <a:pt x="298465" y="0"/>
                      </a:moveTo>
                      <a:lnTo>
                        <a:pt x="0" y="544474"/>
                      </a:lnTo>
                    </a:path>
                  </a:pathLst>
                </a:custGeom>
                <a:noFill/>
                <a:ln w="14014" cap="flat">
                  <a:solidFill>
                    <a:srgbClr val="4C494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56" name="Freeform: Shape 53">
                  <a:extLst>
                    <a:ext uri="{FF2B5EF4-FFF2-40B4-BE49-F238E27FC236}">
                      <a16:creationId xmlns:a16="http://schemas.microsoft.com/office/drawing/2014/main" id="{7D1292C4-50FD-A985-0723-EFCEC5E20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9361" y="3031492"/>
                  <a:ext cx="246710" cy="411349"/>
                </a:xfrm>
                <a:custGeom>
                  <a:avLst/>
                  <a:gdLst>
                    <a:gd name="T0" fmla="*/ 246710 w 246710"/>
                    <a:gd name="T1" fmla="*/ 0 h 411349"/>
                    <a:gd name="T2" fmla="*/ 0 w 246710"/>
                    <a:gd name="T3" fmla="*/ 411349 h 41134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46710" h="411349">
                      <a:moveTo>
                        <a:pt x="246710" y="0"/>
                      </a:moveTo>
                      <a:lnTo>
                        <a:pt x="0" y="411349"/>
                      </a:lnTo>
                    </a:path>
                  </a:pathLst>
                </a:custGeom>
                <a:noFill/>
                <a:ln w="14014" cap="flat">
                  <a:solidFill>
                    <a:srgbClr val="4C494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57" name="Freeform: Shape 54">
                  <a:extLst>
                    <a:ext uri="{FF2B5EF4-FFF2-40B4-BE49-F238E27FC236}">
                      <a16:creationId xmlns:a16="http://schemas.microsoft.com/office/drawing/2014/main" id="{92F2DA09-0D55-7BEB-3DD1-913470032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0747" y="3932728"/>
                  <a:ext cx="149232" cy="251070"/>
                </a:xfrm>
                <a:custGeom>
                  <a:avLst/>
                  <a:gdLst>
                    <a:gd name="T0" fmla="*/ 149232 w 149232"/>
                    <a:gd name="T1" fmla="*/ 0 h 251070"/>
                    <a:gd name="T2" fmla="*/ 0 w 149232"/>
                    <a:gd name="T3" fmla="*/ 251071 h 25107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9232" h="251070">
                      <a:moveTo>
                        <a:pt x="149232" y="0"/>
                      </a:moveTo>
                      <a:lnTo>
                        <a:pt x="0" y="251071"/>
                      </a:lnTo>
                    </a:path>
                  </a:pathLst>
                </a:custGeom>
                <a:noFill/>
                <a:ln w="14014" cap="flat">
                  <a:solidFill>
                    <a:srgbClr val="4C494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58" name="Freeform: Shape 55">
                  <a:extLst>
                    <a:ext uri="{FF2B5EF4-FFF2-40B4-BE49-F238E27FC236}">
                      <a16:creationId xmlns:a16="http://schemas.microsoft.com/office/drawing/2014/main" id="{3BECB695-BBAC-F2F9-767A-C8D607FB0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9206" y="3079812"/>
                  <a:ext cx="106594" cy="184508"/>
                </a:xfrm>
                <a:custGeom>
                  <a:avLst/>
                  <a:gdLst>
                    <a:gd name="T0" fmla="*/ 106595 w 106594"/>
                    <a:gd name="T1" fmla="*/ 0 h 184508"/>
                    <a:gd name="T2" fmla="*/ 0 w 106594"/>
                    <a:gd name="T3" fmla="*/ 184508 h 18450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6594" h="184508">
                      <a:moveTo>
                        <a:pt x="106595" y="0"/>
                      </a:moveTo>
                      <a:lnTo>
                        <a:pt x="0" y="184508"/>
                      </a:lnTo>
                    </a:path>
                  </a:pathLst>
                </a:custGeom>
                <a:noFill/>
                <a:ln w="14014" cap="flat">
                  <a:solidFill>
                    <a:srgbClr val="4C494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59" name="Freeform: Shape 56">
                  <a:extLst>
                    <a:ext uri="{FF2B5EF4-FFF2-40B4-BE49-F238E27FC236}">
                      <a16:creationId xmlns:a16="http://schemas.microsoft.com/office/drawing/2014/main" id="{5B776813-37EC-5362-285A-D61437259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349" y="2532413"/>
                  <a:ext cx="14025" cy="324000"/>
                </a:xfrm>
                <a:custGeom>
                  <a:avLst/>
                  <a:gdLst>
                    <a:gd name="T0" fmla="*/ 0 w 14025"/>
                    <a:gd name="T1" fmla="*/ 0 h 187571"/>
                    <a:gd name="T2" fmla="*/ 0 w 14025"/>
                    <a:gd name="T3" fmla="*/ 132348900 h 18757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025" h="187571">
                      <a:moveTo>
                        <a:pt x="0" y="0"/>
                      </a:moveTo>
                      <a:lnTo>
                        <a:pt x="0" y="187572"/>
                      </a:lnTo>
                    </a:path>
                  </a:pathLst>
                </a:custGeom>
                <a:noFill/>
                <a:ln w="14014" cap="flat">
                  <a:solidFill>
                    <a:srgbClr val="4C494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grpSp>
              <p:nvGrpSpPr>
                <p:cNvPr id="60" name="Graphic 737">
                  <a:extLst>
                    <a:ext uri="{FF2B5EF4-FFF2-40B4-BE49-F238E27FC236}">
                      <a16:creationId xmlns:a16="http://schemas.microsoft.com/office/drawing/2014/main" id="{873A2C02-CA0A-7A38-BB53-8C29916576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69820" y="1206331"/>
                  <a:ext cx="2398016" cy="2622933"/>
                  <a:chOff x="6369820" y="1206331"/>
                  <a:chExt cx="2398016" cy="2622933"/>
                </a:xfrm>
              </p:grpSpPr>
              <p:sp>
                <p:nvSpPr>
                  <p:cNvPr id="83" name="Freeform: Shape 80">
                    <a:extLst>
                      <a:ext uri="{FF2B5EF4-FFF2-40B4-BE49-F238E27FC236}">
                        <a16:creationId xmlns:a16="http://schemas.microsoft.com/office/drawing/2014/main" id="{549B408F-0711-0DA5-AF9D-D9197F21EA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14819" y="3740422"/>
                    <a:ext cx="560" cy="13925"/>
                  </a:xfrm>
                  <a:custGeom>
                    <a:avLst/>
                    <a:gdLst>
                      <a:gd name="T0" fmla="*/ 0 w 560"/>
                      <a:gd name="T1" fmla="*/ 13925 h 13925"/>
                      <a:gd name="T2" fmla="*/ 561 w 560"/>
                      <a:gd name="T3" fmla="*/ 0 h 139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60" h="13925">
                        <a:moveTo>
                          <a:pt x="0" y="13925"/>
                        </a:moveTo>
                        <a:cubicBezTo>
                          <a:pt x="140" y="9330"/>
                          <a:pt x="421" y="4595"/>
                          <a:pt x="561" y="0"/>
                        </a:cubicBezTo>
                      </a:path>
                    </a:pathLst>
                  </a:custGeom>
                  <a:noFill/>
                  <a:ln w="21021" cap="flat">
                    <a:solidFill>
                      <a:srgbClr val="4C494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84" name="Freeform: Shape 81">
                    <a:extLst>
                      <a:ext uri="{FF2B5EF4-FFF2-40B4-BE49-F238E27FC236}">
                        <a16:creationId xmlns:a16="http://schemas.microsoft.com/office/drawing/2014/main" id="{3425A3C2-2A15-F199-7F93-0FE5D5960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69820" y="1273580"/>
                    <a:ext cx="2346535" cy="2438991"/>
                  </a:xfrm>
                  <a:custGeom>
                    <a:avLst/>
                    <a:gdLst>
                      <a:gd name="T0" fmla="*/ 2346261 w 2346535"/>
                      <a:gd name="T1" fmla="*/ 2438991 h 2438991"/>
                      <a:gd name="T2" fmla="*/ 2070798 w 2346535"/>
                      <a:gd name="T3" fmla="*/ 1727694 h 2438991"/>
                      <a:gd name="T4" fmla="*/ 1881874 w 2346535"/>
                      <a:gd name="T5" fmla="*/ 1585518 h 2438991"/>
                      <a:gd name="T6" fmla="*/ 1465594 w 2346535"/>
                      <a:gd name="T7" fmla="*/ 1522577 h 2438991"/>
                      <a:gd name="T8" fmla="*/ 1108222 w 2346535"/>
                      <a:gd name="T9" fmla="*/ 1658068 h 2438991"/>
                      <a:gd name="T10" fmla="*/ 179167 w 2346535"/>
                      <a:gd name="T11" fmla="*/ 1319269 h 2438991"/>
                      <a:gd name="T12" fmla="*/ 2444 w 2346535"/>
                      <a:gd name="T13" fmla="*/ 932150 h 2438991"/>
                      <a:gd name="T14" fmla="*/ 97818 w 2346535"/>
                      <a:gd name="T15" fmla="*/ 691245 h 2438991"/>
                      <a:gd name="T16" fmla="*/ 206517 w 2346535"/>
                      <a:gd name="T17" fmla="*/ 478468 h 2438991"/>
                      <a:gd name="T18" fmla="*/ 163458 w 2346535"/>
                      <a:gd name="T19" fmla="*/ 0 h 243899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46535" h="2438991">
                        <a:moveTo>
                          <a:pt x="2346261" y="2438991"/>
                        </a:moveTo>
                        <a:cubicBezTo>
                          <a:pt x="2351451" y="2163134"/>
                          <a:pt x="2283847" y="1919026"/>
                          <a:pt x="2070798" y="1727694"/>
                        </a:cubicBezTo>
                        <a:cubicBezTo>
                          <a:pt x="2012873" y="1675614"/>
                          <a:pt x="1947233" y="1628129"/>
                          <a:pt x="1881874" y="1585518"/>
                        </a:cubicBezTo>
                        <a:cubicBezTo>
                          <a:pt x="1775139" y="1515893"/>
                          <a:pt x="1592245" y="1506145"/>
                          <a:pt x="1465594" y="1522577"/>
                        </a:cubicBezTo>
                        <a:cubicBezTo>
                          <a:pt x="1306123" y="1543186"/>
                          <a:pt x="1245252" y="1655144"/>
                          <a:pt x="1108222" y="1658068"/>
                        </a:cubicBezTo>
                        <a:cubicBezTo>
                          <a:pt x="769083" y="1665588"/>
                          <a:pt x="425737" y="1538312"/>
                          <a:pt x="179167" y="1319269"/>
                        </a:cubicBezTo>
                        <a:cubicBezTo>
                          <a:pt x="59528" y="1213021"/>
                          <a:pt x="-14667" y="1100227"/>
                          <a:pt x="2444" y="932150"/>
                        </a:cubicBezTo>
                        <a:cubicBezTo>
                          <a:pt x="11280" y="845814"/>
                          <a:pt x="50552" y="763099"/>
                          <a:pt x="97818" y="691245"/>
                        </a:cubicBezTo>
                        <a:cubicBezTo>
                          <a:pt x="142279" y="623708"/>
                          <a:pt x="190668" y="560627"/>
                          <a:pt x="206517" y="478468"/>
                        </a:cubicBezTo>
                        <a:cubicBezTo>
                          <a:pt x="234989" y="331140"/>
                          <a:pt x="241160" y="136049"/>
                          <a:pt x="163458" y="0"/>
                        </a:cubicBezTo>
                      </a:path>
                    </a:pathLst>
                  </a:custGeom>
                  <a:noFill/>
                  <a:ln w="21021" cap="flat">
                    <a:solidFill>
                      <a:srgbClr val="4C4948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85" name="Freeform: Shape 82">
                    <a:extLst>
                      <a:ext uri="{FF2B5EF4-FFF2-40B4-BE49-F238E27FC236}">
                        <a16:creationId xmlns:a16="http://schemas.microsoft.com/office/drawing/2014/main" id="{3E02B8F8-5D7B-23D3-6955-4564A8A3FA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18411" y="1250047"/>
                    <a:ext cx="7573" cy="11697"/>
                  </a:xfrm>
                  <a:custGeom>
                    <a:avLst/>
                    <a:gdLst>
                      <a:gd name="T0" fmla="*/ 7574 w 7573"/>
                      <a:gd name="T1" fmla="*/ 11697 h 11697"/>
                      <a:gd name="T2" fmla="*/ 0 w 7573"/>
                      <a:gd name="T3" fmla="*/ 0 h 1169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573" h="11697">
                        <a:moveTo>
                          <a:pt x="7574" y="11697"/>
                        </a:moveTo>
                        <a:cubicBezTo>
                          <a:pt x="5049" y="7798"/>
                          <a:pt x="2525" y="3899"/>
                          <a:pt x="0" y="0"/>
                        </a:cubicBezTo>
                      </a:path>
                    </a:pathLst>
                  </a:custGeom>
                  <a:noFill/>
                  <a:ln w="21021" cap="flat">
                    <a:solidFill>
                      <a:srgbClr val="4C494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86" name="Freeform: Shape 83">
                    <a:extLst>
                      <a:ext uri="{FF2B5EF4-FFF2-40B4-BE49-F238E27FC236}">
                        <a16:creationId xmlns:a16="http://schemas.microsoft.com/office/drawing/2014/main" id="{A7E88025-E172-0C97-61A3-20EE517E00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63065" y="3736801"/>
                    <a:ext cx="104771" cy="92463"/>
                  </a:xfrm>
                  <a:custGeom>
                    <a:avLst/>
                    <a:gdLst>
                      <a:gd name="T0" fmla="*/ 104771 w 104771"/>
                      <a:gd name="T1" fmla="*/ 4595 h 92463"/>
                      <a:gd name="T2" fmla="*/ 48388 w 104771"/>
                      <a:gd name="T3" fmla="*/ 92463 h 92463"/>
                      <a:gd name="T4" fmla="*/ 0 w 104771"/>
                      <a:gd name="T5" fmla="*/ 0 h 9246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04771" h="92463">
                        <a:moveTo>
                          <a:pt x="104771" y="4595"/>
                        </a:moveTo>
                        <a:lnTo>
                          <a:pt x="48388" y="92463"/>
                        </a:lnTo>
                        <a:lnTo>
                          <a:pt x="0" y="0"/>
                        </a:lnTo>
                        <a:lnTo>
                          <a:pt x="104771" y="4595"/>
                        </a:lnTo>
                        <a:close/>
                      </a:path>
                    </a:pathLst>
                  </a:custGeom>
                  <a:solidFill>
                    <a:srgbClr val="4C49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4014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87" name="Freeform: Shape 84">
                    <a:extLst>
                      <a:ext uri="{FF2B5EF4-FFF2-40B4-BE49-F238E27FC236}">
                        <a16:creationId xmlns:a16="http://schemas.microsoft.com/office/drawing/2014/main" id="{6DC309A0-90FA-FBD4-EE93-F096A8CFBE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85868" y="1206331"/>
                    <a:ext cx="94392" cy="103881"/>
                  </a:xfrm>
                  <a:custGeom>
                    <a:avLst/>
                    <a:gdLst>
                      <a:gd name="T0" fmla="*/ 94392 w 94392"/>
                      <a:gd name="T1" fmla="*/ 45396 h 103881"/>
                      <a:gd name="T2" fmla="*/ 0 w 94392"/>
                      <a:gd name="T3" fmla="*/ 0 h 103881"/>
                      <a:gd name="T4" fmla="*/ 7574 w 94392"/>
                      <a:gd name="T5" fmla="*/ 103882 h 10388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4392" h="103881">
                        <a:moveTo>
                          <a:pt x="94392" y="45396"/>
                        </a:moveTo>
                        <a:lnTo>
                          <a:pt x="0" y="0"/>
                        </a:lnTo>
                        <a:lnTo>
                          <a:pt x="7574" y="103882"/>
                        </a:lnTo>
                        <a:lnTo>
                          <a:pt x="94392" y="45396"/>
                        </a:lnTo>
                        <a:close/>
                      </a:path>
                    </a:pathLst>
                  </a:custGeom>
                  <a:solidFill>
                    <a:srgbClr val="4C49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4014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" name="Graphic 737">
                  <a:extLst>
                    <a:ext uri="{FF2B5EF4-FFF2-40B4-BE49-F238E27FC236}">
                      <a16:creationId xmlns:a16="http://schemas.microsoft.com/office/drawing/2014/main" id="{FBAC3F6A-4742-A835-BD3C-0DE5A47CB2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29071" y="1676447"/>
                  <a:ext cx="2554341" cy="341827"/>
                  <a:chOff x="6529071" y="1676447"/>
                  <a:chExt cx="2554341" cy="341827"/>
                </a:xfrm>
              </p:grpSpPr>
              <p:sp>
                <p:nvSpPr>
                  <p:cNvPr id="81" name="Freeform: Shape 78">
                    <a:extLst>
                      <a:ext uri="{FF2B5EF4-FFF2-40B4-BE49-F238E27FC236}">
                        <a16:creationId xmlns:a16="http://schemas.microsoft.com/office/drawing/2014/main" id="{AE4810FB-DD9B-A82C-28EA-FB33CDB390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29071" y="1676447"/>
                    <a:ext cx="2481969" cy="341827"/>
                  </a:xfrm>
                  <a:custGeom>
                    <a:avLst/>
                    <a:gdLst>
                      <a:gd name="T0" fmla="*/ 0 w 2481969"/>
                      <a:gd name="T1" fmla="*/ 208726 h 341827"/>
                      <a:gd name="T2" fmla="*/ 918396 w 2481969"/>
                      <a:gd name="T3" fmla="*/ 36333 h 341827"/>
                      <a:gd name="T4" fmla="*/ 1471285 w 2481969"/>
                      <a:gd name="T5" fmla="*/ 222373 h 341827"/>
                      <a:gd name="T6" fmla="*/ 2481969 w 2481969"/>
                      <a:gd name="T7" fmla="*/ 271250 h 3418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481969" h="341827">
                        <a:moveTo>
                          <a:pt x="0" y="208726"/>
                        </a:moveTo>
                        <a:cubicBezTo>
                          <a:pt x="0" y="208726"/>
                          <a:pt x="365507" y="-104312"/>
                          <a:pt x="918396" y="36333"/>
                        </a:cubicBezTo>
                        <a:cubicBezTo>
                          <a:pt x="918396" y="36333"/>
                          <a:pt x="1338743" y="167925"/>
                          <a:pt x="1471285" y="222373"/>
                        </a:cubicBezTo>
                        <a:cubicBezTo>
                          <a:pt x="1471285" y="222373"/>
                          <a:pt x="1828657" y="454784"/>
                          <a:pt x="2481969" y="271250"/>
                        </a:cubicBezTo>
                      </a:path>
                    </a:pathLst>
                  </a:custGeom>
                  <a:noFill/>
                  <a:ln w="21021" cap="flat">
                    <a:solidFill>
                      <a:srgbClr val="4C4948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82" name="Freeform: Shape 79">
                    <a:extLst>
                      <a:ext uri="{FF2B5EF4-FFF2-40B4-BE49-F238E27FC236}">
                        <a16:creationId xmlns:a16="http://schemas.microsoft.com/office/drawing/2014/main" id="{99EF510A-D014-BD99-8B7B-91FBB914AC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81586" y="1900909"/>
                    <a:ext cx="101825" cy="100121"/>
                  </a:xfrm>
                  <a:custGeom>
                    <a:avLst/>
                    <a:gdLst>
                      <a:gd name="T0" fmla="*/ 29033 w 101825"/>
                      <a:gd name="T1" fmla="*/ 100122 h 100121"/>
                      <a:gd name="T2" fmla="*/ 101826 w 101825"/>
                      <a:gd name="T3" fmla="*/ 25065 h 100121"/>
                      <a:gd name="T4" fmla="*/ 0 w 101825"/>
                      <a:gd name="T5" fmla="*/ 0 h 10012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01825" h="100121">
                        <a:moveTo>
                          <a:pt x="29033" y="100122"/>
                        </a:moveTo>
                        <a:lnTo>
                          <a:pt x="101826" y="25065"/>
                        </a:lnTo>
                        <a:lnTo>
                          <a:pt x="0" y="0"/>
                        </a:lnTo>
                        <a:lnTo>
                          <a:pt x="29033" y="100122"/>
                        </a:lnTo>
                        <a:close/>
                      </a:path>
                    </a:pathLst>
                  </a:custGeom>
                  <a:solidFill>
                    <a:srgbClr val="4C49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4014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2" name="Graphic 737">
                  <a:extLst>
                    <a:ext uri="{FF2B5EF4-FFF2-40B4-BE49-F238E27FC236}">
                      <a16:creationId xmlns:a16="http://schemas.microsoft.com/office/drawing/2014/main" id="{AFA86706-D780-5D13-BCEF-4313539BEE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68778" y="1127505"/>
                  <a:ext cx="677576" cy="549068"/>
                  <a:chOff x="7168778" y="1127505"/>
                  <a:chExt cx="677576" cy="549068"/>
                </a:xfrm>
              </p:grpSpPr>
              <p:sp>
                <p:nvSpPr>
                  <p:cNvPr id="79" name="Freeform: Shape 76">
                    <a:extLst>
                      <a:ext uri="{FF2B5EF4-FFF2-40B4-BE49-F238E27FC236}">
                        <a16:creationId xmlns:a16="http://schemas.microsoft.com/office/drawing/2014/main" id="{28850F58-50B2-C9C1-D364-D2BE4ACB44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8778" y="1200195"/>
                    <a:ext cx="630590" cy="476379"/>
                  </a:xfrm>
                  <a:custGeom>
                    <a:avLst/>
                    <a:gdLst>
                      <a:gd name="T0" fmla="*/ 0 w 630590"/>
                      <a:gd name="T1" fmla="*/ 476380 h 476379"/>
                      <a:gd name="T2" fmla="*/ 630591 w 630590"/>
                      <a:gd name="T3" fmla="*/ 0 h 47637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30590" h="476379">
                        <a:moveTo>
                          <a:pt x="0" y="476380"/>
                        </a:moveTo>
                        <a:cubicBezTo>
                          <a:pt x="0" y="476380"/>
                          <a:pt x="530027" y="390183"/>
                          <a:pt x="630591" y="0"/>
                        </a:cubicBezTo>
                      </a:path>
                    </a:pathLst>
                  </a:custGeom>
                  <a:noFill/>
                  <a:ln w="21021" cap="flat">
                    <a:solidFill>
                      <a:srgbClr val="4C4948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80" name="Freeform: Shape 77">
                    <a:extLst>
                      <a:ext uri="{FF2B5EF4-FFF2-40B4-BE49-F238E27FC236}">
                        <a16:creationId xmlns:a16="http://schemas.microsoft.com/office/drawing/2014/main" id="{45421E54-634C-C0E4-FAB2-0D1179B6A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44809" y="1127505"/>
                    <a:ext cx="101545" cy="100261"/>
                  </a:xfrm>
                  <a:custGeom>
                    <a:avLst/>
                    <a:gdLst>
                      <a:gd name="T0" fmla="*/ 101545 w 101545"/>
                      <a:gd name="T1" fmla="*/ 100261 h 100261"/>
                      <a:gd name="T2" fmla="*/ 73214 w 101545"/>
                      <a:gd name="T3" fmla="*/ 0 h 100261"/>
                      <a:gd name="T4" fmla="*/ 0 w 101545"/>
                      <a:gd name="T5" fmla="*/ 74500 h 10026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01545" h="100261">
                        <a:moveTo>
                          <a:pt x="101545" y="100261"/>
                        </a:moveTo>
                        <a:lnTo>
                          <a:pt x="73214" y="0"/>
                        </a:lnTo>
                        <a:lnTo>
                          <a:pt x="0" y="74500"/>
                        </a:lnTo>
                        <a:lnTo>
                          <a:pt x="101545" y="100261"/>
                        </a:lnTo>
                        <a:close/>
                      </a:path>
                    </a:pathLst>
                  </a:custGeom>
                  <a:solidFill>
                    <a:srgbClr val="4C49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4014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3" name="Graphic 737">
                  <a:extLst>
                    <a:ext uri="{FF2B5EF4-FFF2-40B4-BE49-F238E27FC236}">
                      <a16:creationId xmlns:a16="http://schemas.microsoft.com/office/drawing/2014/main" id="{87DA67F6-2EB4-4B5E-9531-A51CD9AF8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21667" y="1419655"/>
                  <a:ext cx="967625" cy="375600"/>
                  <a:chOff x="7721667" y="1419655"/>
                  <a:chExt cx="967625" cy="375600"/>
                </a:xfrm>
              </p:grpSpPr>
              <p:sp>
                <p:nvSpPr>
                  <p:cNvPr id="77" name="Freeform: Shape 74">
                    <a:extLst>
                      <a:ext uri="{FF2B5EF4-FFF2-40B4-BE49-F238E27FC236}">
                        <a16:creationId xmlns:a16="http://schemas.microsoft.com/office/drawing/2014/main" id="{06DCE0D5-08C8-046B-4DA1-0D0F3C3DB4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1667" y="1472432"/>
                    <a:ext cx="913907" cy="322823"/>
                  </a:xfrm>
                  <a:custGeom>
                    <a:avLst/>
                    <a:gdLst>
                      <a:gd name="T0" fmla="*/ 0 w 913907"/>
                      <a:gd name="T1" fmla="*/ 322089 h 322823"/>
                      <a:gd name="T2" fmla="*/ 913908 w 913907"/>
                      <a:gd name="T3" fmla="*/ 0 h 32282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13907" h="322823">
                        <a:moveTo>
                          <a:pt x="0" y="322089"/>
                        </a:moveTo>
                        <a:cubicBezTo>
                          <a:pt x="0" y="322089"/>
                          <a:pt x="552889" y="353838"/>
                          <a:pt x="913908" y="0"/>
                        </a:cubicBezTo>
                      </a:path>
                    </a:pathLst>
                  </a:custGeom>
                  <a:noFill/>
                  <a:ln w="21021" cap="flat">
                    <a:solidFill>
                      <a:srgbClr val="4C4948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78" name="Freeform: Shape 75">
                    <a:extLst>
                      <a:ext uri="{FF2B5EF4-FFF2-40B4-BE49-F238E27FC236}">
                        <a16:creationId xmlns:a16="http://schemas.microsoft.com/office/drawing/2014/main" id="{E9AD221C-D940-E6BA-E565-33CE521944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87747" y="1419655"/>
                    <a:ext cx="101545" cy="100539"/>
                  </a:xfrm>
                  <a:custGeom>
                    <a:avLst/>
                    <a:gdLst>
                      <a:gd name="T0" fmla="*/ 73775 w 101545"/>
                      <a:gd name="T1" fmla="*/ 100540 h 100539"/>
                      <a:gd name="T2" fmla="*/ 101545 w 101545"/>
                      <a:gd name="T3" fmla="*/ 0 h 100539"/>
                      <a:gd name="T4" fmla="*/ 0 w 101545"/>
                      <a:gd name="T5" fmla="*/ 26319 h 10053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01545" h="100539">
                        <a:moveTo>
                          <a:pt x="73775" y="100540"/>
                        </a:moveTo>
                        <a:lnTo>
                          <a:pt x="101545" y="0"/>
                        </a:lnTo>
                        <a:lnTo>
                          <a:pt x="0" y="26319"/>
                        </a:lnTo>
                        <a:lnTo>
                          <a:pt x="73775" y="100540"/>
                        </a:lnTo>
                        <a:close/>
                      </a:path>
                    </a:pathLst>
                  </a:custGeom>
                  <a:solidFill>
                    <a:srgbClr val="4C49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4014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4" name="Graphic 737">
                  <a:extLst>
                    <a:ext uri="{FF2B5EF4-FFF2-40B4-BE49-F238E27FC236}">
                      <a16:creationId xmlns:a16="http://schemas.microsoft.com/office/drawing/2014/main" id="{D87DED9A-4E40-C17C-D428-0250EA09D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12395" y="2931649"/>
                  <a:ext cx="377849" cy="117110"/>
                  <a:chOff x="7112395" y="2931649"/>
                  <a:chExt cx="377849" cy="117110"/>
                </a:xfrm>
              </p:grpSpPr>
              <p:sp>
                <p:nvSpPr>
                  <p:cNvPr id="75" name="Freeform: Shape 72">
                    <a:extLst>
                      <a:ext uri="{FF2B5EF4-FFF2-40B4-BE49-F238E27FC236}">
                        <a16:creationId xmlns:a16="http://schemas.microsoft.com/office/drawing/2014/main" id="{EC37DDE8-8AF8-F1EC-DE17-B7C799AE5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87713" y="2931649"/>
                    <a:ext cx="302531" cy="67815"/>
                  </a:xfrm>
                  <a:custGeom>
                    <a:avLst/>
                    <a:gdLst>
                      <a:gd name="T0" fmla="*/ 302532 w 302531"/>
                      <a:gd name="T1" fmla="*/ 0 h 67815"/>
                      <a:gd name="T2" fmla="*/ 0 w 302531"/>
                      <a:gd name="T3" fmla="*/ 67816 h 6781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02531" h="67815">
                        <a:moveTo>
                          <a:pt x="302532" y="0"/>
                        </a:moveTo>
                        <a:cubicBezTo>
                          <a:pt x="302532" y="0"/>
                          <a:pt x="116693" y="48460"/>
                          <a:pt x="0" y="67816"/>
                        </a:cubicBezTo>
                      </a:path>
                    </a:pathLst>
                  </a:custGeom>
                  <a:noFill/>
                  <a:ln w="21021" cap="flat">
                    <a:solidFill>
                      <a:srgbClr val="4C4948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76" name="Freeform: Shape 73">
                    <a:extLst>
                      <a:ext uri="{FF2B5EF4-FFF2-40B4-BE49-F238E27FC236}">
                        <a16:creationId xmlns:a16="http://schemas.microsoft.com/office/drawing/2014/main" id="{AE6584C8-46D7-CF35-068A-6C36045C2F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12395" y="2945295"/>
                    <a:ext cx="96215" cy="103463"/>
                  </a:xfrm>
                  <a:custGeom>
                    <a:avLst/>
                    <a:gdLst>
                      <a:gd name="T0" fmla="*/ 84294 w 96215"/>
                      <a:gd name="T1" fmla="*/ 0 h 103463"/>
                      <a:gd name="T2" fmla="*/ 0 w 96215"/>
                      <a:gd name="T3" fmla="*/ 61967 h 103463"/>
                      <a:gd name="T4" fmla="*/ 96216 w 96215"/>
                      <a:gd name="T5" fmla="*/ 103464 h 10346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215" h="103463">
                        <a:moveTo>
                          <a:pt x="84294" y="0"/>
                        </a:moveTo>
                        <a:lnTo>
                          <a:pt x="0" y="61967"/>
                        </a:lnTo>
                        <a:lnTo>
                          <a:pt x="96216" y="103464"/>
                        </a:lnTo>
                        <a:lnTo>
                          <a:pt x="84294" y="0"/>
                        </a:lnTo>
                        <a:close/>
                      </a:path>
                    </a:pathLst>
                  </a:custGeom>
                  <a:solidFill>
                    <a:srgbClr val="4C49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4014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5" name="Graphic 737">
                  <a:extLst>
                    <a:ext uri="{FF2B5EF4-FFF2-40B4-BE49-F238E27FC236}">
                      <a16:creationId xmlns:a16="http://schemas.microsoft.com/office/drawing/2014/main" id="{300415BA-B3E0-14E3-87DD-5399C3964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98111" y="2801588"/>
                  <a:ext cx="171813" cy="201914"/>
                  <a:chOff x="7998111" y="2801588"/>
                  <a:chExt cx="171813" cy="201914"/>
                </a:xfrm>
              </p:grpSpPr>
              <p:sp>
                <p:nvSpPr>
                  <p:cNvPr id="73" name="Freeform: Shape 70">
                    <a:extLst>
                      <a:ext uri="{FF2B5EF4-FFF2-40B4-BE49-F238E27FC236}">
                        <a16:creationId xmlns:a16="http://schemas.microsoft.com/office/drawing/2014/main" id="{98112BD7-368F-618D-EF12-DD30F41C9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98111" y="2801588"/>
                    <a:ext cx="128754" cy="130896"/>
                  </a:xfrm>
                  <a:custGeom>
                    <a:avLst/>
                    <a:gdLst>
                      <a:gd name="T0" fmla="*/ 0 w 128754"/>
                      <a:gd name="T1" fmla="*/ 0 h 130896"/>
                      <a:gd name="T2" fmla="*/ 128755 w 128754"/>
                      <a:gd name="T3" fmla="*/ 130896 h 13089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8754" h="130896">
                        <a:moveTo>
                          <a:pt x="0" y="0"/>
                        </a:moveTo>
                        <a:cubicBezTo>
                          <a:pt x="0" y="0"/>
                          <a:pt x="77421" y="16292"/>
                          <a:pt x="128755" y="130896"/>
                        </a:cubicBezTo>
                      </a:path>
                    </a:pathLst>
                  </a:custGeom>
                  <a:noFill/>
                  <a:ln w="21021" cap="flat">
                    <a:solidFill>
                      <a:srgbClr val="4C4948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74" name="Freeform: Shape 71">
                    <a:extLst>
                      <a:ext uri="{FF2B5EF4-FFF2-40B4-BE49-F238E27FC236}">
                        <a16:creationId xmlns:a16="http://schemas.microsoft.com/office/drawing/2014/main" id="{8C97770D-E164-6EFD-20E9-ACF847890A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71185" y="2901013"/>
                    <a:ext cx="98740" cy="102489"/>
                  </a:xfrm>
                  <a:custGeom>
                    <a:avLst/>
                    <a:gdLst>
                      <a:gd name="T0" fmla="*/ 0 w 98740"/>
                      <a:gd name="T1" fmla="*/ 35091 h 102489"/>
                      <a:gd name="T2" fmla="*/ 80086 w 98740"/>
                      <a:gd name="T3" fmla="*/ 102489 h 102489"/>
                      <a:gd name="T4" fmla="*/ 98740 w 98740"/>
                      <a:gd name="T5" fmla="*/ 0 h 10248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8740" h="102489">
                        <a:moveTo>
                          <a:pt x="0" y="35091"/>
                        </a:moveTo>
                        <a:lnTo>
                          <a:pt x="80086" y="102489"/>
                        </a:lnTo>
                        <a:lnTo>
                          <a:pt x="98740" y="0"/>
                        </a:lnTo>
                        <a:lnTo>
                          <a:pt x="0" y="35091"/>
                        </a:lnTo>
                        <a:close/>
                      </a:path>
                    </a:pathLst>
                  </a:custGeom>
                  <a:solidFill>
                    <a:srgbClr val="4C49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4014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6" name="Graphic 737">
                  <a:extLst>
                    <a:ext uri="{FF2B5EF4-FFF2-40B4-BE49-F238E27FC236}">
                      <a16:creationId xmlns:a16="http://schemas.microsoft.com/office/drawing/2014/main" id="{258F4F5F-0EC0-2EBD-A592-91A206EB4B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14531" y="3010326"/>
                  <a:ext cx="103789" cy="186040"/>
                  <a:chOff x="8414531" y="3010326"/>
                  <a:chExt cx="103789" cy="186040"/>
                </a:xfrm>
              </p:grpSpPr>
              <p:sp>
                <p:nvSpPr>
                  <p:cNvPr id="71" name="Freeform: Shape 68">
                    <a:extLst>
                      <a:ext uri="{FF2B5EF4-FFF2-40B4-BE49-F238E27FC236}">
                        <a16:creationId xmlns:a16="http://schemas.microsoft.com/office/drawing/2014/main" id="{71DF7AC5-7E7F-8F3E-33D4-53AFA8A032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41320" y="3010326"/>
                    <a:ext cx="25119" cy="112236"/>
                  </a:xfrm>
                  <a:custGeom>
                    <a:avLst/>
                    <a:gdLst>
                      <a:gd name="T0" fmla="*/ 0 w 25119"/>
                      <a:gd name="T1" fmla="*/ 0 h 112236"/>
                      <a:gd name="T2" fmla="*/ 25106 w 25119"/>
                      <a:gd name="T3" fmla="*/ 112237 h 11223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5119" h="112236">
                        <a:moveTo>
                          <a:pt x="0" y="0"/>
                        </a:moveTo>
                        <a:cubicBezTo>
                          <a:pt x="0" y="0"/>
                          <a:pt x="25807" y="48738"/>
                          <a:pt x="25106" y="112237"/>
                        </a:cubicBezTo>
                      </a:path>
                    </a:pathLst>
                  </a:custGeom>
                  <a:noFill/>
                  <a:ln w="21021" cap="flat">
                    <a:solidFill>
                      <a:srgbClr val="4C4948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  <p:sp>
                <p:nvSpPr>
                  <p:cNvPr id="72" name="Freeform: Shape 69">
                    <a:extLst>
                      <a:ext uri="{FF2B5EF4-FFF2-40B4-BE49-F238E27FC236}">
                        <a16:creationId xmlns:a16="http://schemas.microsoft.com/office/drawing/2014/main" id="{2C95D9F0-D0AE-DAD1-060E-99E98E0ACE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14531" y="3099308"/>
                    <a:ext cx="103789" cy="97058"/>
                  </a:xfrm>
                  <a:custGeom>
                    <a:avLst/>
                    <a:gdLst>
                      <a:gd name="T0" fmla="*/ 0 w 103789"/>
                      <a:gd name="T1" fmla="*/ 0 h 97058"/>
                      <a:gd name="T2" fmla="*/ 38290 w 103789"/>
                      <a:gd name="T3" fmla="*/ 97058 h 97058"/>
                      <a:gd name="T4" fmla="*/ 103790 w 103789"/>
                      <a:gd name="T5" fmla="*/ 15596 h 9705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03789" h="97058">
                        <a:moveTo>
                          <a:pt x="0" y="0"/>
                        </a:moveTo>
                        <a:lnTo>
                          <a:pt x="38290" y="97058"/>
                        </a:lnTo>
                        <a:lnTo>
                          <a:pt x="103790" y="155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C49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4014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7" name="Freeform: Shape 64">
                  <a:extLst>
                    <a:ext uri="{FF2B5EF4-FFF2-40B4-BE49-F238E27FC236}">
                      <a16:creationId xmlns:a16="http://schemas.microsoft.com/office/drawing/2014/main" id="{4DA47566-B3D5-9DCD-F3A3-AD7DB5FFA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225933">
                  <a:off x="5797531" y="3395522"/>
                  <a:ext cx="1690645" cy="1161356"/>
                </a:xfrm>
                <a:custGeom>
                  <a:avLst/>
                  <a:gdLst>
                    <a:gd name="T0" fmla="*/ 91447 w 1690645"/>
                    <a:gd name="T1" fmla="*/ 0 h 1161357"/>
                    <a:gd name="T2" fmla="*/ 0 w 1690645"/>
                    <a:gd name="T3" fmla="*/ 140644 h 1161357"/>
                    <a:gd name="T4" fmla="*/ 1608455 w 1690645"/>
                    <a:gd name="T5" fmla="*/ 1161358 h 1161357"/>
                    <a:gd name="T6" fmla="*/ 1690645 w 1690645"/>
                    <a:gd name="T7" fmla="*/ 1025309 h 116135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90645" h="1161357">
                      <a:moveTo>
                        <a:pt x="91447" y="0"/>
                      </a:moveTo>
                      <a:lnTo>
                        <a:pt x="0" y="140644"/>
                      </a:lnTo>
                      <a:lnTo>
                        <a:pt x="1608455" y="1161358"/>
                      </a:lnTo>
                      <a:lnTo>
                        <a:pt x="1690645" y="1025309"/>
                      </a:lnTo>
                    </a:path>
                  </a:pathLst>
                </a:custGeom>
                <a:noFill/>
                <a:ln w="14014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grpSp>
              <p:nvGrpSpPr>
                <p:cNvPr id="68" name="Graphic 737">
                  <a:extLst>
                    <a:ext uri="{FF2B5EF4-FFF2-40B4-BE49-F238E27FC236}">
                      <a16:creationId xmlns:a16="http://schemas.microsoft.com/office/drawing/2014/main" id="{F753477A-AA93-EE2C-DC75-B57D1ED5C694}"/>
                    </a:ext>
                  </a:extLst>
                </p:cNvPr>
                <p:cNvGrpSpPr/>
                <p:nvPr/>
              </p:nvGrpSpPr>
              <p:grpSpPr>
                <a:xfrm>
                  <a:off x="7707782" y="2813703"/>
                  <a:ext cx="99721" cy="111958"/>
                  <a:chOff x="7707782" y="2813703"/>
                  <a:chExt cx="99721" cy="111958"/>
                </a:xfrm>
                <a:solidFill>
                  <a:srgbClr val="4C4948"/>
                </a:solidFill>
              </p:grpSpPr>
              <p:sp>
                <p:nvSpPr>
                  <p:cNvPr id="69" name="Freeform: Shape 66">
                    <a:extLst>
                      <a:ext uri="{FF2B5EF4-FFF2-40B4-BE49-F238E27FC236}">
                        <a16:creationId xmlns:a16="http://schemas.microsoft.com/office/drawing/2014/main" id="{A07F4E25-5806-CCC7-FAD1-6E102979D06C}"/>
                      </a:ext>
                    </a:extLst>
                  </p:cNvPr>
                  <p:cNvSpPr/>
                  <p:nvPr/>
                </p:nvSpPr>
                <p:spPr>
                  <a:xfrm>
                    <a:off x="7749157" y="2813703"/>
                    <a:ext cx="13184" cy="40661"/>
                  </a:xfrm>
                  <a:custGeom>
                    <a:avLst/>
                    <a:gdLst>
                      <a:gd name="connsiteX0" fmla="*/ 0 w 13184"/>
                      <a:gd name="connsiteY0" fmla="*/ 0 h 40661"/>
                      <a:gd name="connsiteX1" fmla="*/ 13184 w 13184"/>
                      <a:gd name="connsiteY1" fmla="*/ 40662 h 4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184" h="40661">
                        <a:moveTo>
                          <a:pt x="0" y="0"/>
                        </a:moveTo>
                        <a:lnTo>
                          <a:pt x="13184" y="40662"/>
                        </a:lnTo>
                      </a:path>
                    </a:pathLst>
                  </a:custGeom>
                  <a:ln w="21021" cap="flat">
                    <a:solidFill>
                      <a:srgbClr val="4C4948"/>
                    </a:solidFill>
                    <a:custDash>
                      <a:ds d="150000" sp="150000"/>
                    </a:custDash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0" name="Freeform: Shape 67">
                    <a:extLst>
                      <a:ext uri="{FF2B5EF4-FFF2-40B4-BE49-F238E27FC236}">
                        <a16:creationId xmlns:a16="http://schemas.microsoft.com/office/drawing/2014/main" id="{E8D7507A-B056-05A0-C023-39657ECA4697}"/>
                      </a:ext>
                    </a:extLst>
                  </p:cNvPr>
                  <p:cNvSpPr/>
                  <p:nvPr/>
                </p:nvSpPr>
                <p:spPr>
                  <a:xfrm>
                    <a:off x="7707782" y="2823729"/>
                    <a:ext cx="99721" cy="101932"/>
                  </a:xfrm>
                  <a:custGeom>
                    <a:avLst/>
                    <a:gdLst>
                      <a:gd name="connsiteX0" fmla="*/ 0 w 99721"/>
                      <a:gd name="connsiteY0" fmla="*/ 32167 h 101932"/>
                      <a:gd name="connsiteX1" fmla="*/ 77842 w 99721"/>
                      <a:gd name="connsiteY1" fmla="*/ 101932 h 101932"/>
                      <a:gd name="connsiteX2" fmla="*/ 99722 w 99721"/>
                      <a:gd name="connsiteY2" fmla="*/ 0 h 101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9721" h="101932">
                        <a:moveTo>
                          <a:pt x="0" y="32167"/>
                        </a:moveTo>
                        <a:lnTo>
                          <a:pt x="77842" y="101932"/>
                        </a:lnTo>
                        <a:lnTo>
                          <a:pt x="99722" y="0"/>
                        </a:lnTo>
                        <a:close/>
                      </a:path>
                    </a:pathLst>
                  </a:custGeom>
                  <a:solidFill>
                    <a:srgbClr val="4C4948"/>
                  </a:solidFill>
                  <a:ln w="14014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32" name="Freeform: Shape 29">
                <a:extLst>
                  <a:ext uri="{FF2B5EF4-FFF2-40B4-BE49-F238E27FC236}">
                    <a16:creationId xmlns:a16="http://schemas.microsoft.com/office/drawing/2014/main" id="{23E8606E-3B02-5329-1ABF-28C134301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322" y="472188"/>
                <a:ext cx="14025" cy="13925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EC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grpSp>
            <p:nvGrpSpPr>
              <p:cNvPr id="33" name="Graphic 737">
                <a:extLst>
                  <a:ext uri="{FF2B5EF4-FFF2-40B4-BE49-F238E27FC236}">
                    <a16:creationId xmlns:a16="http://schemas.microsoft.com/office/drawing/2014/main" id="{909A07F3-8BDE-602A-3878-4DB4A3D491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9898" y="1229855"/>
                <a:ext cx="25666" cy="675788"/>
                <a:chOff x="6499898" y="1229855"/>
                <a:chExt cx="25666" cy="675788"/>
              </a:xfrm>
            </p:grpSpPr>
            <p:sp>
              <p:nvSpPr>
                <p:cNvPr id="52" name="Freeform: Shape 49">
                  <a:extLst>
                    <a:ext uri="{FF2B5EF4-FFF2-40B4-BE49-F238E27FC236}">
                      <a16:creationId xmlns:a16="http://schemas.microsoft.com/office/drawing/2014/main" id="{9DABA977-8C78-38AB-2967-3A60DB1F5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0515" y="1892693"/>
                  <a:ext cx="5049" cy="12950"/>
                </a:xfrm>
                <a:custGeom>
                  <a:avLst/>
                  <a:gdLst>
                    <a:gd name="T0" fmla="*/ 0 w 5049"/>
                    <a:gd name="T1" fmla="*/ 12950 h 12950"/>
                    <a:gd name="T2" fmla="*/ 5049 w 5049"/>
                    <a:gd name="T3" fmla="*/ 0 h 1295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049" h="12950">
                      <a:moveTo>
                        <a:pt x="0" y="12950"/>
                      </a:moveTo>
                      <a:cubicBezTo>
                        <a:pt x="0" y="12950"/>
                        <a:pt x="1964" y="8494"/>
                        <a:pt x="5049" y="0"/>
                      </a:cubicBezTo>
                    </a:path>
                  </a:pathLst>
                </a:custGeom>
                <a:noFill/>
                <a:ln w="28028" cap="flat">
                  <a:solidFill>
                    <a:srgbClr val="4C494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53" name="Freeform: Shape 50">
                  <a:extLst>
                    <a:ext uri="{FF2B5EF4-FFF2-40B4-BE49-F238E27FC236}">
                      <a16:creationId xmlns:a16="http://schemas.microsoft.com/office/drawing/2014/main" id="{B829AB01-0972-E52A-EE9D-F6BF66E76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9898" y="1229855"/>
                  <a:ext cx="8134" cy="11418"/>
                </a:xfrm>
                <a:custGeom>
                  <a:avLst/>
                  <a:gdLst>
                    <a:gd name="T0" fmla="*/ 8135 w 8134"/>
                    <a:gd name="T1" fmla="*/ 11419 h 11418"/>
                    <a:gd name="T2" fmla="*/ 0 w 8134"/>
                    <a:gd name="T3" fmla="*/ 0 h 114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134" h="11418">
                      <a:moveTo>
                        <a:pt x="8135" y="11419"/>
                      </a:moveTo>
                      <a:cubicBezTo>
                        <a:pt x="5470" y="7520"/>
                        <a:pt x="2805" y="3760"/>
                        <a:pt x="0" y="0"/>
                      </a:cubicBezTo>
                    </a:path>
                  </a:pathLst>
                </a:custGeom>
                <a:noFill/>
                <a:ln w="28028" cap="flat">
                  <a:solidFill>
                    <a:srgbClr val="4C494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grpSp>
            <p:nvGrpSpPr>
              <p:cNvPr id="34" name="Graphic 737">
                <a:extLst>
                  <a:ext uri="{FF2B5EF4-FFF2-40B4-BE49-F238E27FC236}">
                    <a16:creationId xmlns:a16="http://schemas.microsoft.com/office/drawing/2014/main" id="{469CB046-06D1-C9A0-21BB-1660057A99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27159" y="3791945"/>
                <a:ext cx="167185" cy="165988"/>
                <a:chOff x="8627159" y="3791945"/>
                <a:chExt cx="167185" cy="165988"/>
              </a:xfrm>
            </p:grpSpPr>
            <p:sp>
              <p:nvSpPr>
                <p:cNvPr id="50" name="Freeform: Shape 47">
                  <a:extLst>
                    <a:ext uri="{FF2B5EF4-FFF2-40B4-BE49-F238E27FC236}">
                      <a16:creationId xmlns:a16="http://schemas.microsoft.com/office/drawing/2014/main" id="{1341BE0C-2000-2E53-4C5E-83F70AD1F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1185" y="3806009"/>
                  <a:ext cx="139133" cy="138137"/>
                </a:xfrm>
                <a:custGeom>
                  <a:avLst/>
                  <a:gdLst>
                    <a:gd name="T0" fmla="*/ 69567 w 139133"/>
                    <a:gd name="T1" fmla="*/ 138138 h 138137"/>
                    <a:gd name="T2" fmla="*/ 0 w 139133"/>
                    <a:gd name="T3" fmla="*/ 69069 h 138137"/>
                    <a:gd name="T4" fmla="*/ 69567 w 139133"/>
                    <a:gd name="T5" fmla="*/ 0 h 138137"/>
                    <a:gd name="T6" fmla="*/ 139134 w 139133"/>
                    <a:gd name="T7" fmla="*/ 69069 h 138137"/>
                    <a:gd name="T8" fmla="*/ 69567 w 139133"/>
                    <a:gd name="T9" fmla="*/ 138138 h 138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133" h="138137">
                      <a:moveTo>
                        <a:pt x="69567" y="138138"/>
                      </a:moveTo>
                      <a:cubicBezTo>
                        <a:pt x="31137" y="138138"/>
                        <a:pt x="0" y="107084"/>
                        <a:pt x="0" y="69069"/>
                      </a:cubicBezTo>
                      <a:cubicBezTo>
                        <a:pt x="0" y="31053"/>
                        <a:pt x="31277" y="0"/>
                        <a:pt x="69567" y="0"/>
                      </a:cubicBezTo>
                      <a:cubicBezTo>
                        <a:pt x="107857" y="0"/>
                        <a:pt x="139134" y="31053"/>
                        <a:pt x="139134" y="69069"/>
                      </a:cubicBezTo>
                      <a:cubicBezTo>
                        <a:pt x="139134" y="107084"/>
                        <a:pt x="107857" y="138138"/>
                        <a:pt x="69567" y="138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51" name="Freeform: Shape 48">
                  <a:extLst>
                    <a:ext uri="{FF2B5EF4-FFF2-40B4-BE49-F238E27FC236}">
                      <a16:creationId xmlns:a16="http://schemas.microsoft.com/office/drawing/2014/main" id="{897953DE-BE95-48BF-8D02-8B6E1DAA7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7159" y="3791945"/>
                  <a:ext cx="167185" cy="165988"/>
                </a:xfrm>
                <a:custGeom>
                  <a:avLst/>
                  <a:gdLst>
                    <a:gd name="T0" fmla="*/ 83593 w 167185"/>
                    <a:gd name="T1" fmla="*/ 27850 h 165988"/>
                    <a:gd name="T2" fmla="*/ 139134 w 167185"/>
                    <a:gd name="T3" fmla="*/ 82994 h 165988"/>
                    <a:gd name="T4" fmla="*/ 83593 w 167185"/>
                    <a:gd name="T5" fmla="*/ 138138 h 165988"/>
                    <a:gd name="T6" fmla="*/ 28051 w 167185"/>
                    <a:gd name="T7" fmla="*/ 82994 h 165988"/>
                    <a:gd name="T8" fmla="*/ 83593 w 167185"/>
                    <a:gd name="T9" fmla="*/ 27850 h 165988"/>
                    <a:gd name="T10" fmla="*/ 83593 w 167185"/>
                    <a:gd name="T11" fmla="*/ 0 h 165988"/>
                    <a:gd name="T12" fmla="*/ 0 w 167185"/>
                    <a:gd name="T13" fmla="*/ 82994 h 165988"/>
                    <a:gd name="T14" fmla="*/ 83593 w 167185"/>
                    <a:gd name="T15" fmla="*/ 165988 h 165988"/>
                    <a:gd name="T16" fmla="*/ 167185 w 167185"/>
                    <a:gd name="T17" fmla="*/ 82994 h 165988"/>
                    <a:gd name="T18" fmla="*/ 83593 w 167185"/>
                    <a:gd name="T19" fmla="*/ 0 h 165988"/>
                    <a:gd name="T20" fmla="*/ 83593 w 167185"/>
                    <a:gd name="T21" fmla="*/ 0 h 1659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7185" h="165988">
                      <a:moveTo>
                        <a:pt x="83593" y="27850"/>
                      </a:moveTo>
                      <a:cubicBezTo>
                        <a:pt x="114168" y="27850"/>
                        <a:pt x="139134" y="52637"/>
                        <a:pt x="139134" y="82994"/>
                      </a:cubicBezTo>
                      <a:cubicBezTo>
                        <a:pt x="139134" y="113351"/>
                        <a:pt x="114168" y="138138"/>
                        <a:pt x="83593" y="138138"/>
                      </a:cubicBezTo>
                      <a:cubicBezTo>
                        <a:pt x="53017" y="138138"/>
                        <a:pt x="28051" y="113351"/>
                        <a:pt x="28051" y="82994"/>
                      </a:cubicBezTo>
                      <a:cubicBezTo>
                        <a:pt x="27911" y="52637"/>
                        <a:pt x="52877" y="27850"/>
                        <a:pt x="83593" y="27850"/>
                      </a:cubicBezTo>
                      <a:moveTo>
                        <a:pt x="83593" y="0"/>
                      </a:moveTo>
                      <a:cubicBezTo>
                        <a:pt x="37448" y="0"/>
                        <a:pt x="0" y="37180"/>
                        <a:pt x="0" y="82994"/>
                      </a:cubicBezTo>
                      <a:cubicBezTo>
                        <a:pt x="0" y="128808"/>
                        <a:pt x="37448" y="165988"/>
                        <a:pt x="83593" y="165988"/>
                      </a:cubicBezTo>
                      <a:cubicBezTo>
                        <a:pt x="129737" y="165988"/>
                        <a:pt x="167185" y="128808"/>
                        <a:pt x="167185" y="82994"/>
                      </a:cubicBezTo>
                      <a:cubicBezTo>
                        <a:pt x="167185" y="37180"/>
                        <a:pt x="129737" y="0"/>
                        <a:pt x="83593" y="0"/>
                      </a:cubicBezTo>
                      <a:close/>
                    </a:path>
                  </a:pathLst>
                </a:custGeom>
                <a:solidFill>
                  <a:srgbClr val="4D4D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grpSp>
            <p:nvGrpSpPr>
              <p:cNvPr id="35" name="Graphic 737">
                <a:extLst>
                  <a:ext uri="{FF2B5EF4-FFF2-40B4-BE49-F238E27FC236}">
                    <a16:creationId xmlns:a16="http://schemas.microsoft.com/office/drawing/2014/main" id="{4AA5096E-6698-F29A-AC80-F50ED10AE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5525" y="3188289"/>
                <a:ext cx="167185" cy="165987"/>
                <a:chOff x="8345525" y="3188289"/>
                <a:chExt cx="167185" cy="165987"/>
              </a:xfrm>
            </p:grpSpPr>
            <p:sp>
              <p:nvSpPr>
                <p:cNvPr id="48" name="Freeform: Shape 45">
                  <a:extLst>
                    <a:ext uri="{FF2B5EF4-FFF2-40B4-BE49-F238E27FC236}">
                      <a16:creationId xmlns:a16="http://schemas.microsoft.com/office/drawing/2014/main" id="{1745C1C0-9371-8A6B-260F-2BBD75457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9551" y="3202215"/>
                  <a:ext cx="139133" cy="138137"/>
                </a:xfrm>
                <a:custGeom>
                  <a:avLst/>
                  <a:gdLst>
                    <a:gd name="T0" fmla="*/ 69567 w 139133"/>
                    <a:gd name="T1" fmla="*/ 138138 h 138137"/>
                    <a:gd name="T2" fmla="*/ 0 w 139133"/>
                    <a:gd name="T3" fmla="*/ 69069 h 138137"/>
                    <a:gd name="T4" fmla="*/ 69567 w 139133"/>
                    <a:gd name="T5" fmla="*/ 0 h 138137"/>
                    <a:gd name="T6" fmla="*/ 139134 w 139133"/>
                    <a:gd name="T7" fmla="*/ 69069 h 138137"/>
                    <a:gd name="T8" fmla="*/ 69567 w 139133"/>
                    <a:gd name="T9" fmla="*/ 138138 h 138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133" h="138137">
                      <a:moveTo>
                        <a:pt x="69567" y="138138"/>
                      </a:moveTo>
                      <a:cubicBezTo>
                        <a:pt x="31137" y="138138"/>
                        <a:pt x="0" y="107084"/>
                        <a:pt x="0" y="69069"/>
                      </a:cubicBezTo>
                      <a:cubicBezTo>
                        <a:pt x="0" y="31053"/>
                        <a:pt x="31277" y="0"/>
                        <a:pt x="69567" y="0"/>
                      </a:cubicBezTo>
                      <a:cubicBezTo>
                        <a:pt x="107857" y="0"/>
                        <a:pt x="139134" y="31053"/>
                        <a:pt x="139134" y="69069"/>
                      </a:cubicBezTo>
                      <a:cubicBezTo>
                        <a:pt x="139134" y="107084"/>
                        <a:pt x="107997" y="138138"/>
                        <a:pt x="69567" y="138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49" name="Freeform: Shape 46">
                  <a:extLst>
                    <a:ext uri="{FF2B5EF4-FFF2-40B4-BE49-F238E27FC236}">
                      <a16:creationId xmlns:a16="http://schemas.microsoft.com/office/drawing/2014/main" id="{AD412D98-63A5-C1C2-3D16-AF640EFA7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5525" y="3188289"/>
                  <a:ext cx="167185" cy="165987"/>
                </a:xfrm>
                <a:custGeom>
                  <a:avLst/>
                  <a:gdLst>
                    <a:gd name="T0" fmla="*/ 83593 w 167185"/>
                    <a:gd name="T1" fmla="*/ 27850 h 165987"/>
                    <a:gd name="T2" fmla="*/ 139134 w 167185"/>
                    <a:gd name="T3" fmla="*/ 82994 h 165987"/>
                    <a:gd name="T4" fmla="*/ 83593 w 167185"/>
                    <a:gd name="T5" fmla="*/ 138138 h 165987"/>
                    <a:gd name="T6" fmla="*/ 28051 w 167185"/>
                    <a:gd name="T7" fmla="*/ 82994 h 165987"/>
                    <a:gd name="T8" fmla="*/ 83593 w 167185"/>
                    <a:gd name="T9" fmla="*/ 27850 h 165987"/>
                    <a:gd name="T10" fmla="*/ 83593 w 167185"/>
                    <a:gd name="T11" fmla="*/ 0 h 165987"/>
                    <a:gd name="T12" fmla="*/ 0 w 167185"/>
                    <a:gd name="T13" fmla="*/ 82994 h 165987"/>
                    <a:gd name="T14" fmla="*/ 83593 w 167185"/>
                    <a:gd name="T15" fmla="*/ 165988 h 165987"/>
                    <a:gd name="T16" fmla="*/ 167185 w 167185"/>
                    <a:gd name="T17" fmla="*/ 82994 h 165987"/>
                    <a:gd name="T18" fmla="*/ 83593 w 167185"/>
                    <a:gd name="T19" fmla="*/ 0 h 165987"/>
                    <a:gd name="T20" fmla="*/ 83593 w 167185"/>
                    <a:gd name="T21" fmla="*/ 0 h 16598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7185" h="165987">
                      <a:moveTo>
                        <a:pt x="83593" y="27850"/>
                      </a:moveTo>
                      <a:cubicBezTo>
                        <a:pt x="114168" y="27850"/>
                        <a:pt x="139134" y="52637"/>
                        <a:pt x="139134" y="82994"/>
                      </a:cubicBezTo>
                      <a:cubicBezTo>
                        <a:pt x="139134" y="113351"/>
                        <a:pt x="114168" y="138138"/>
                        <a:pt x="83593" y="138138"/>
                      </a:cubicBezTo>
                      <a:cubicBezTo>
                        <a:pt x="53017" y="138138"/>
                        <a:pt x="28051" y="113351"/>
                        <a:pt x="28051" y="82994"/>
                      </a:cubicBezTo>
                      <a:cubicBezTo>
                        <a:pt x="28051" y="52637"/>
                        <a:pt x="53017" y="27850"/>
                        <a:pt x="83593" y="27850"/>
                      </a:cubicBezTo>
                      <a:moveTo>
                        <a:pt x="83593" y="0"/>
                      </a:moveTo>
                      <a:cubicBezTo>
                        <a:pt x="37448" y="0"/>
                        <a:pt x="0" y="37180"/>
                        <a:pt x="0" y="82994"/>
                      </a:cubicBezTo>
                      <a:cubicBezTo>
                        <a:pt x="0" y="128808"/>
                        <a:pt x="37448" y="165988"/>
                        <a:pt x="83593" y="165988"/>
                      </a:cubicBezTo>
                      <a:cubicBezTo>
                        <a:pt x="129737" y="165988"/>
                        <a:pt x="167185" y="128808"/>
                        <a:pt x="167185" y="82994"/>
                      </a:cubicBezTo>
                      <a:cubicBezTo>
                        <a:pt x="167185" y="37180"/>
                        <a:pt x="129737" y="0"/>
                        <a:pt x="83593" y="0"/>
                      </a:cubicBezTo>
                      <a:close/>
                    </a:path>
                  </a:pathLst>
                </a:custGeom>
                <a:solidFill>
                  <a:srgbClr val="4D4D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" name="Graphic 737">
                <a:extLst>
                  <a:ext uri="{FF2B5EF4-FFF2-40B4-BE49-F238E27FC236}">
                    <a16:creationId xmlns:a16="http://schemas.microsoft.com/office/drawing/2014/main" id="{6064830D-FBF8-DDEF-482E-0FA267DD33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52250" y="2992502"/>
                <a:ext cx="167185" cy="165987"/>
                <a:chOff x="8052250" y="2992502"/>
                <a:chExt cx="167185" cy="165987"/>
              </a:xfrm>
            </p:grpSpPr>
            <p:sp>
              <p:nvSpPr>
                <p:cNvPr id="46" name="Freeform: Shape 43">
                  <a:extLst>
                    <a:ext uri="{FF2B5EF4-FFF2-40B4-BE49-F238E27FC236}">
                      <a16:creationId xmlns:a16="http://schemas.microsoft.com/office/drawing/2014/main" id="{54EFDE50-BE7C-8DE4-6C7C-658A9F2A3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6276" y="3006566"/>
                  <a:ext cx="139133" cy="138137"/>
                </a:xfrm>
                <a:custGeom>
                  <a:avLst/>
                  <a:gdLst>
                    <a:gd name="T0" fmla="*/ 69567 w 139133"/>
                    <a:gd name="T1" fmla="*/ 138138 h 138137"/>
                    <a:gd name="T2" fmla="*/ 0 w 139133"/>
                    <a:gd name="T3" fmla="*/ 69069 h 138137"/>
                    <a:gd name="T4" fmla="*/ 69567 w 139133"/>
                    <a:gd name="T5" fmla="*/ 0 h 138137"/>
                    <a:gd name="T6" fmla="*/ 139134 w 139133"/>
                    <a:gd name="T7" fmla="*/ 69069 h 138137"/>
                    <a:gd name="T8" fmla="*/ 69567 w 139133"/>
                    <a:gd name="T9" fmla="*/ 138138 h 138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133" h="138137">
                      <a:moveTo>
                        <a:pt x="69567" y="138138"/>
                      </a:moveTo>
                      <a:cubicBezTo>
                        <a:pt x="31137" y="138138"/>
                        <a:pt x="0" y="107084"/>
                        <a:pt x="0" y="69069"/>
                      </a:cubicBezTo>
                      <a:cubicBezTo>
                        <a:pt x="0" y="31053"/>
                        <a:pt x="31277" y="0"/>
                        <a:pt x="69567" y="0"/>
                      </a:cubicBezTo>
                      <a:cubicBezTo>
                        <a:pt x="107997" y="0"/>
                        <a:pt x="139134" y="31053"/>
                        <a:pt x="139134" y="69069"/>
                      </a:cubicBezTo>
                      <a:cubicBezTo>
                        <a:pt x="139134" y="107084"/>
                        <a:pt x="107997" y="138138"/>
                        <a:pt x="69567" y="138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47" name="Freeform: Shape 44">
                  <a:extLst>
                    <a:ext uri="{FF2B5EF4-FFF2-40B4-BE49-F238E27FC236}">
                      <a16:creationId xmlns:a16="http://schemas.microsoft.com/office/drawing/2014/main" id="{11D86BA7-FE6B-0796-6659-1C55D9EBC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2250" y="2992502"/>
                  <a:ext cx="167185" cy="165987"/>
                </a:xfrm>
                <a:custGeom>
                  <a:avLst/>
                  <a:gdLst>
                    <a:gd name="T0" fmla="*/ 83592 w 167185"/>
                    <a:gd name="T1" fmla="*/ 27850 h 165987"/>
                    <a:gd name="T2" fmla="*/ 139134 w 167185"/>
                    <a:gd name="T3" fmla="*/ 82994 h 165987"/>
                    <a:gd name="T4" fmla="*/ 83592 w 167185"/>
                    <a:gd name="T5" fmla="*/ 138138 h 165987"/>
                    <a:gd name="T6" fmla="*/ 28051 w 167185"/>
                    <a:gd name="T7" fmla="*/ 82994 h 165987"/>
                    <a:gd name="T8" fmla="*/ 83592 w 167185"/>
                    <a:gd name="T9" fmla="*/ 27850 h 165987"/>
                    <a:gd name="T10" fmla="*/ 83592 w 167185"/>
                    <a:gd name="T11" fmla="*/ 0 h 165987"/>
                    <a:gd name="T12" fmla="*/ 0 w 167185"/>
                    <a:gd name="T13" fmla="*/ 82994 h 165987"/>
                    <a:gd name="T14" fmla="*/ 83592 w 167185"/>
                    <a:gd name="T15" fmla="*/ 165988 h 165987"/>
                    <a:gd name="T16" fmla="*/ 167185 w 167185"/>
                    <a:gd name="T17" fmla="*/ 82994 h 165987"/>
                    <a:gd name="T18" fmla="*/ 83592 w 167185"/>
                    <a:gd name="T19" fmla="*/ 0 h 165987"/>
                    <a:gd name="T20" fmla="*/ 83592 w 167185"/>
                    <a:gd name="T21" fmla="*/ 0 h 16598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7185" h="165987">
                      <a:moveTo>
                        <a:pt x="83592" y="27850"/>
                      </a:moveTo>
                      <a:cubicBezTo>
                        <a:pt x="114168" y="27850"/>
                        <a:pt x="139134" y="52637"/>
                        <a:pt x="139134" y="82994"/>
                      </a:cubicBezTo>
                      <a:cubicBezTo>
                        <a:pt x="139134" y="113351"/>
                        <a:pt x="114168" y="138138"/>
                        <a:pt x="83592" y="138138"/>
                      </a:cubicBezTo>
                      <a:cubicBezTo>
                        <a:pt x="53017" y="138138"/>
                        <a:pt x="28051" y="113351"/>
                        <a:pt x="28051" y="82994"/>
                      </a:cubicBezTo>
                      <a:cubicBezTo>
                        <a:pt x="28051" y="52637"/>
                        <a:pt x="52876" y="27850"/>
                        <a:pt x="83592" y="27850"/>
                      </a:cubicBezTo>
                      <a:moveTo>
                        <a:pt x="83592" y="0"/>
                      </a:moveTo>
                      <a:cubicBezTo>
                        <a:pt x="37448" y="0"/>
                        <a:pt x="0" y="37180"/>
                        <a:pt x="0" y="82994"/>
                      </a:cubicBezTo>
                      <a:cubicBezTo>
                        <a:pt x="0" y="128808"/>
                        <a:pt x="37448" y="165988"/>
                        <a:pt x="83592" y="165988"/>
                      </a:cubicBezTo>
                      <a:cubicBezTo>
                        <a:pt x="129737" y="165988"/>
                        <a:pt x="167185" y="128808"/>
                        <a:pt x="167185" y="82994"/>
                      </a:cubicBezTo>
                      <a:cubicBezTo>
                        <a:pt x="167185" y="37180"/>
                        <a:pt x="129737" y="0"/>
                        <a:pt x="83592" y="0"/>
                      </a:cubicBezTo>
                      <a:close/>
                    </a:path>
                  </a:pathLst>
                </a:custGeom>
                <a:solidFill>
                  <a:srgbClr val="4D4D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grpSp>
            <p:nvGrpSpPr>
              <p:cNvPr id="37" name="Graphic 737">
                <a:extLst>
                  <a:ext uri="{FF2B5EF4-FFF2-40B4-BE49-F238E27FC236}">
                    <a16:creationId xmlns:a16="http://schemas.microsoft.com/office/drawing/2014/main" id="{57EFCE0D-5566-847C-7E58-67F5667A58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97964" y="2891405"/>
                <a:ext cx="167185" cy="165987"/>
                <a:chOff x="7697964" y="2891405"/>
                <a:chExt cx="167185" cy="165987"/>
              </a:xfrm>
            </p:grpSpPr>
            <p:sp>
              <p:nvSpPr>
                <p:cNvPr id="44" name="Freeform: Shape 41">
                  <a:extLst>
                    <a:ext uri="{FF2B5EF4-FFF2-40B4-BE49-F238E27FC236}">
                      <a16:creationId xmlns:a16="http://schemas.microsoft.com/office/drawing/2014/main" id="{936C94F2-B358-A74D-7A12-8C040E29C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1989" y="2905330"/>
                  <a:ext cx="139133" cy="138137"/>
                </a:xfrm>
                <a:custGeom>
                  <a:avLst/>
                  <a:gdLst>
                    <a:gd name="T0" fmla="*/ 69567 w 139133"/>
                    <a:gd name="T1" fmla="*/ 138138 h 138137"/>
                    <a:gd name="T2" fmla="*/ 0 w 139133"/>
                    <a:gd name="T3" fmla="*/ 69069 h 138137"/>
                    <a:gd name="T4" fmla="*/ 69567 w 139133"/>
                    <a:gd name="T5" fmla="*/ 0 h 138137"/>
                    <a:gd name="T6" fmla="*/ 139134 w 139133"/>
                    <a:gd name="T7" fmla="*/ 69069 h 138137"/>
                    <a:gd name="T8" fmla="*/ 69567 w 139133"/>
                    <a:gd name="T9" fmla="*/ 138138 h 138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133" h="138137">
                      <a:moveTo>
                        <a:pt x="69567" y="138138"/>
                      </a:moveTo>
                      <a:cubicBezTo>
                        <a:pt x="31137" y="138138"/>
                        <a:pt x="0" y="107084"/>
                        <a:pt x="0" y="69069"/>
                      </a:cubicBezTo>
                      <a:cubicBezTo>
                        <a:pt x="0" y="31053"/>
                        <a:pt x="31277" y="0"/>
                        <a:pt x="69567" y="0"/>
                      </a:cubicBezTo>
                      <a:cubicBezTo>
                        <a:pt x="107857" y="0"/>
                        <a:pt x="139134" y="31053"/>
                        <a:pt x="139134" y="69069"/>
                      </a:cubicBezTo>
                      <a:cubicBezTo>
                        <a:pt x="139134" y="107084"/>
                        <a:pt x="107857" y="138138"/>
                        <a:pt x="69567" y="138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45" name="Freeform: Shape 42">
                  <a:extLst>
                    <a:ext uri="{FF2B5EF4-FFF2-40B4-BE49-F238E27FC236}">
                      <a16:creationId xmlns:a16="http://schemas.microsoft.com/office/drawing/2014/main" id="{1C5D94A4-E740-4C55-1BD6-6DBBF0048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7964" y="2891405"/>
                  <a:ext cx="167185" cy="165987"/>
                </a:xfrm>
                <a:custGeom>
                  <a:avLst/>
                  <a:gdLst>
                    <a:gd name="T0" fmla="*/ 83593 w 167185"/>
                    <a:gd name="T1" fmla="*/ 27850 h 165987"/>
                    <a:gd name="T2" fmla="*/ 139134 w 167185"/>
                    <a:gd name="T3" fmla="*/ 82994 h 165987"/>
                    <a:gd name="T4" fmla="*/ 83593 w 167185"/>
                    <a:gd name="T5" fmla="*/ 138138 h 165987"/>
                    <a:gd name="T6" fmla="*/ 28051 w 167185"/>
                    <a:gd name="T7" fmla="*/ 82994 h 165987"/>
                    <a:gd name="T8" fmla="*/ 83593 w 167185"/>
                    <a:gd name="T9" fmla="*/ 27850 h 165987"/>
                    <a:gd name="T10" fmla="*/ 83593 w 167185"/>
                    <a:gd name="T11" fmla="*/ 0 h 165987"/>
                    <a:gd name="T12" fmla="*/ 0 w 167185"/>
                    <a:gd name="T13" fmla="*/ 82994 h 165987"/>
                    <a:gd name="T14" fmla="*/ 83593 w 167185"/>
                    <a:gd name="T15" fmla="*/ 165988 h 165987"/>
                    <a:gd name="T16" fmla="*/ 167185 w 167185"/>
                    <a:gd name="T17" fmla="*/ 82994 h 165987"/>
                    <a:gd name="T18" fmla="*/ 83593 w 167185"/>
                    <a:gd name="T19" fmla="*/ 0 h 165987"/>
                    <a:gd name="T20" fmla="*/ 83593 w 167185"/>
                    <a:gd name="T21" fmla="*/ 0 h 16598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7185" h="165987">
                      <a:moveTo>
                        <a:pt x="83593" y="27850"/>
                      </a:moveTo>
                      <a:cubicBezTo>
                        <a:pt x="114168" y="27850"/>
                        <a:pt x="139134" y="52637"/>
                        <a:pt x="139134" y="82994"/>
                      </a:cubicBezTo>
                      <a:cubicBezTo>
                        <a:pt x="139134" y="113351"/>
                        <a:pt x="114168" y="138138"/>
                        <a:pt x="83593" y="138138"/>
                      </a:cubicBezTo>
                      <a:cubicBezTo>
                        <a:pt x="53017" y="138138"/>
                        <a:pt x="28051" y="113351"/>
                        <a:pt x="28051" y="82994"/>
                      </a:cubicBezTo>
                      <a:cubicBezTo>
                        <a:pt x="28051" y="52637"/>
                        <a:pt x="52877" y="27850"/>
                        <a:pt x="83593" y="27850"/>
                      </a:cubicBezTo>
                      <a:moveTo>
                        <a:pt x="83593" y="0"/>
                      </a:moveTo>
                      <a:cubicBezTo>
                        <a:pt x="37448" y="0"/>
                        <a:pt x="0" y="37180"/>
                        <a:pt x="0" y="82994"/>
                      </a:cubicBezTo>
                      <a:cubicBezTo>
                        <a:pt x="0" y="128808"/>
                        <a:pt x="37448" y="165988"/>
                        <a:pt x="83593" y="165988"/>
                      </a:cubicBezTo>
                      <a:cubicBezTo>
                        <a:pt x="129737" y="165988"/>
                        <a:pt x="167185" y="128808"/>
                        <a:pt x="167185" y="82994"/>
                      </a:cubicBezTo>
                      <a:cubicBezTo>
                        <a:pt x="167185" y="37180"/>
                        <a:pt x="129737" y="0"/>
                        <a:pt x="83593" y="0"/>
                      </a:cubicBezTo>
                      <a:close/>
                    </a:path>
                  </a:pathLst>
                </a:custGeom>
                <a:solidFill>
                  <a:srgbClr val="4D4D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grpSp>
            <p:nvGrpSpPr>
              <p:cNvPr id="38" name="Graphic 737">
                <a:extLst>
                  <a:ext uri="{FF2B5EF4-FFF2-40B4-BE49-F238E27FC236}">
                    <a16:creationId xmlns:a16="http://schemas.microsoft.com/office/drawing/2014/main" id="{57E62B2B-AF1B-3006-A36B-F7043A3A87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91507" y="2846844"/>
                <a:ext cx="167185" cy="165987"/>
                <a:chOff x="7491507" y="2846844"/>
                <a:chExt cx="167185" cy="165987"/>
              </a:xfrm>
            </p:grpSpPr>
            <p:sp>
              <p:nvSpPr>
                <p:cNvPr id="42" name="Freeform: Shape 39">
                  <a:extLst>
                    <a:ext uri="{FF2B5EF4-FFF2-40B4-BE49-F238E27FC236}">
                      <a16:creationId xmlns:a16="http://schemas.microsoft.com/office/drawing/2014/main" id="{10DBF9D1-9B22-B076-0635-D9B870D5D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5533" y="2860770"/>
                  <a:ext cx="139133" cy="138137"/>
                </a:xfrm>
                <a:custGeom>
                  <a:avLst/>
                  <a:gdLst>
                    <a:gd name="T0" fmla="*/ 69567 w 139133"/>
                    <a:gd name="T1" fmla="*/ 138138 h 138137"/>
                    <a:gd name="T2" fmla="*/ 0 w 139133"/>
                    <a:gd name="T3" fmla="*/ 69069 h 138137"/>
                    <a:gd name="T4" fmla="*/ 69567 w 139133"/>
                    <a:gd name="T5" fmla="*/ 0 h 138137"/>
                    <a:gd name="T6" fmla="*/ 139134 w 139133"/>
                    <a:gd name="T7" fmla="*/ 69069 h 138137"/>
                    <a:gd name="T8" fmla="*/ 69567 w 139133"/>
                    <a:gd name="T9" fmla="*/ 138138 h 138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133" h="138137">
                      <a:moveTo>
                        <a:pt x="69567" y="138138"/>
                      </a:moveTo>
                      <a:cubicBezTo>
                        <a:pt x="31137" y="138138"/>
                        <a:pt x="0" y="107084"/>
                        <a:pt x="0" y="69069"/>
                      </a:cubicBezTo>
                      <a:cubicBezTo>
                        <a:pt x="0" y="31053"/>
                        <a:pt x="31277" y="0"/>
                        <a:pt x="69567" y="0"/>
                      </a:cubicBezTo>
                      <a:cubicBezTo>
                        <a:pt x="107857" y="0"/>
                        <a:pt x="139134" y="31053"/>
                        <a:pt x="139134" y="69069"/>
                      </a:cubicBezTo>
                      <a:cubicBezTo>
                        <a:pt x="139134" y="107084"/>
                        <a:pt x="107857" y="138138"/>
                        <a:pt x="69567" y="138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43" name="Freeform: Shape 40">
                  <a:extLst>
                    <a:ext uri="{FF2B5EF4-FFF2-40B4-BE49-F238E27FC236}">
                      <a16:creationId xmlns:a16="http://schemas.microsoft.com/office/drawing/2014/main" id="{A80AD04A-4D2C-1F6E-5522-AB4C426EF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507" y="2846844"/>
                  <a:ext cx="167185" cy="165987"/>
                </a:xfrm>
                <a:custGeom>
                  <a:avLst/>
                  <a:gdLst>
                    <a:gd name="T0" fmla="*/ 83593 w 167185"/>
                    <a:gd name="T1" fmla="*/ 27850 h 165987"/>
                    <a:gd name="T2" fmla="*/ 139134 w 167185"/>
                    <a:gd name="T3" fmla="*/ 82994 h 165987"/>
                    <a:gd name="T4" fmla="*/ 83593 w 167185"/>
                    <a:gd name="T5" fmla="*/ 138138 h 165987"/>
                    <a:gd name="T6" fmla="*/ 28051 w 167185"/>
                    <a:gd name="T7" fmla="*/ 82994 h 165987"/>
                    <a:gd name="T8" fmla="*/ 83593 w 167185"/>
                    <a:gd name="T9" fmla="*/ 27850 h 165987"/>
                    <a:gd name="T10" fmla="*/ 83593 w 167185"/>
                    <a:gd name="T11" fmla="*/ 0 h 165987"/>
                    <a:gd name="T12" fmla="*/ 0 w 167185"/>
                    <a:gd name="T13" fmla="*/ 82994 h 165987"/>
                    <a:gd name="T14" fmla="*/ 83593 w 167185"/>
                    <a:gd name="T15" fmla="*/ 165988 h 165987"/>
                    <a:gd name="T16" fmla="*/ 167185 w 167185"/>
                    <a:gd name="T17" fmla="*/ 82994 h 165987"/>
                    <a:gd name="T18" fmla="*/ 83593 w 167185"/>
                    <a:gd name="T19" fmla="*/ 0 h 165987"/>
                    <a:gd name="T20" fmla="*/ 83593 w 167185"/>
                    <a:gd name="T21" fmla="*/ 0 h 16598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7185" h="165987">
                      <a:moveTo>
                        <a:pt x="83593" y="27850"/>
                      </a:moveTo>
                      <a:cubicBezTo>
                        <a:pt x="114168" y="27850"/>
                        <a:pt x="139134" y="52637"/>
                        <a:pt x="139134" y="82994"/>
                      </a:cubicBezTo>
                      <a:cubicBezTo>
                        <a:pt x="139134" y="113351"/>
                        <a:pt x="114168" y="138138"/>
                        <a:pt x="83593" y="138138"/>
                      </a:cubicBezTo>
                      <a:cubicBezTo>
                        <a:pt x="53017" y="138138"/>
                        <a:pt x="28051" y="113351"/>
                        <a:pt x="28051" y="82994"/>
                      </a:cubicBezTo>
                      <a:cubicBezTo>
                        <a:pt x="28051" y="52637"/>
                        <a:pt x="52877" y="27850"/>
                        <a:pt x="83593" y="27850"/>
                      </a:cubicBezTo>
                      <a:moveTo>
                        <a:pt x="83593" y="0"/>
                      </a:moveTo>
                      <a:cubicBezTo>
                        <a:pt x="37448" y="0"/>
                        <a:pt x="0" y="37180"/>
                        <a:pt x="0" y="82994"/>
                      </a:cubicBezTo>
                      <a:cubicBezTo>
                        <a:pt x="0" y="128808"/>
                        <a:pt x="37448" y="165988"/>
                        <a:pt x="83593" y="165988"/>
                      </a:cubicBezTo>
                      <a:cubicBezTo>
                        <a:pt x="129737" y="165988"/>
                        <a:pt x="167185" y="128808"/>
                        <a:pt x="167185" y="82994"/>
                      </a:cubicBezTo>
                      <a:cubicBezTo>
                        <a:pt x="167185" y="37180"/>
                        <a:pt x="129737" y="0"/>
                        <a:pt x="83593" y="0"/>
                      </a:cubicBezTo>
                      <a:close/>
                    </a:path>
                  </a:pathLst>
                </a:custGeom>
                <a:solidFill>
                  <a:srgbClr val="4D4D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grpSp>
            <p:nvGrpSpPr>
              <p:cNvPr id="39" name="Graphic 737">
                <a:extLst>
                  <a:ext uri="{FF2B5EF4-FFF2-40B4-BE49-F238E27FC236}">
                    <a16:creationId xmlns:a16="http://schemas.microsoft.com/office/drawing/2014/main" id="{065CB719-5122-B87A-E3C2-EA60AB66F5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52784" y="2929839"/>
                <a:ext cx="167185" cy="165987"/>
                <a:chOff x="6952784" y="2929839"/>
                <a:chExt cx="167185" cy="165987"/>
              </a:xfrm>
            </p:grpSpPr>
            <p:sp>
              <p:nvSpPr>
                <p:cNvPr id="40" name="Freeform: Shape 37">
                  <a:extLst>
                    <a:ext uri="{FF2B5EF4-FFF2-40B4-BE49-F238E27FC236}">
                      <a16:creationId xmlns:a16="http://schemas.microsoft.com/office/drawing/2014/main" id="{C4A04550-F682-79C1-2250-B6581734E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810" y="2943764"/>
                  <a:ext cx="139133" cy="138137"/>
                </a:xfrm>
                <a:custGeom>
                  <a:avLst/>
                  <a:gdLst>
                    <a:gd name="T0" fmla="*/ 69567 w 139133"/>
                    <a:gd name="T1" fmla="*/ 138138 h 138137"/>
                    <a:gd name="T2" fmla="*/ 0 w 139133"/>
                    <a:gd name="T3" fmla="*/ 69069 h 138137"/>
                    <a:gd name="T4" fmla="*/ 69567 w 139133"/>
                    <a:gd name="T5" fmla="*/ 0 h 138137"/>
                    <a:gd name="T6" fmla="*/ 139134 w 139133"/>
                    <a:gd name="T7" fmla="*/ 69069 h 138137"/>
                    <a:gd name="T8" fmla="*/ 69567 w 139133"/>
                    <a:gd name="T9" fmla="*/ 138138 h 138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133" h="138137">
                      <a:moveTo>
                        <a:pt x="69567" y="138138"/>
                      </a:moveTo>
                      <a:cubicBezTo>
                        <a:pt x="31137" y="138138"/>
                        <a:pt x="0" y="107084"/>
                        <a:pt x="0" y="69069"/>
                      </a:cubicBezTo>
                      <a:cubicBezTo>
                        <a:pt x="0" y="31053"/>
                        <a:pt x="31277" y="0"/>
                        <a:pt x="69567" y="0"/>
                      </a:cubicBezTo>
                      <a:cubicBezTo>
                        <a:pt x="107857" y="0"/>
                        <a:pt x="139134" y="31053"/>
                        <a:pt x="139134" y="69069"/>
                      </a:cubicBezTo>
                      <a:cubicBezTo>
                        <a:pt x="139134" y="107084"/>
                        <a:pt x="107997" y="138138"/>
                        <a:pt x="69567" y="138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41" name="Freeform: Shape 38">
                  <a:extLst>
                    <a:ext uri="{FF2B5EF4-FFF2-40B4-BE49-F238E27FC236}">
                      <a16:creationId xmlns:a16="http://schemas.microsoft.com/office/drawing/2014/main" id="{3F03C76E-1F50-CA67-9D59-A2B197CA3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2784" y="2929839"/>
                  <a:ext cx="167185" cy="165987"/>
                </a:xfrm>
                <a:custGeom>
                  <a:avLst/>
                  <a:gdLst>
                    <a:gd name="T0" fmla="*/ 83592 w 167185"/>
                    <a:gd name="T1" fmla="*/ 27850 h 165987"/>
                    <a:gd name="T2" fmla="*/ 139134 w 167185"/>
                    <a:gd name="T3" fmla="*/ 82994 h 165987"/>
                    <a:gd name="T4" fmla="*/ 83592 w 167185"/>
                    <a:gd name="T5" fmla="*/ 138138 h 165987"/>
                    <a:gd name="T6" fmla="*/ 28051 w 167185"/>
                    <a:gd name="T7" fmla="*/ 82994 h 165987"/>
                    <a:gd name="T8" fmla="*/ 83592 w 167185"/>
                    <a:gd name="T9" fmla="*/ 27850 h 165987"/>
                    <a:gd name="T10" fmla="*/ 83592 w 167185"/>
                    <a:gd name="T11" fmla="*/ 0 h 165987"/>
                    <a:gd name="T12" fmla="*/ 0 w 167185"/>
                    <a:gd name="T13" fmla="*/ 82994 h 165987"/>
                    <a:gd name="T14" fmla="*/ 83592 w 167185"/>
                    <a:gd name="T15" fmla="*/ 165988 h 165987"/>
                    <a:gd name="T16" fmla="*/ 167185 w 167185"/>
                    <a:gd name="T17" fmla="*/ 82994 h 165987"/>
                    <a:gd name="T18" fmla="*/ 83592 w 167185"/>
                    <a:gd name="T19" fmla="*/ 0 h 165987"/>
                    <a:gd name="T20" fmla="*/ 83592 w 167185"/>
                    <a:gd name="T21" fmla="*/ 0 h 16598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7185" h="165987">
                      <a:moveTo>
                        <a:pt x="83592" y="27850"/>
                      </a:moveTo>
                      <a:cubicBezTo>
                        <a:pt x="114168" y="27850"/>
                        <a:pt x="139134" y="52637"/>
                        <a:pt x="139134" y="82994"/>
                      </a:cubicBezTo>
                      <a:cubicBezTo>
                        <a:pt x="139134" y="113351"/>
                        <a:pt x="114168" y="138138"/>
                        <a:pt x="83592" y="138138"/>
                      </a:cubicBezTo>
                      <a:cubicBezTo>
                        <a:pt x="53017" y="138138"/>
                        <a:pt x="28051" y="113351"/>
                        <a:pt x="28051" y="82994"/>
                      </a:cubicBezTo>
                      <a:cubicBezTo>
                        <a:pt x="28051" y="52637"/>
                        <a:pt x="53017" y="27850"/>
                        <a:pt x="83592" y="27850"/>
                      </a:cubicBezTo>
                      <a:moveTo>
                        <a:pt x="83592" y="0"/>
                      </a:moveTo>
                      <a:cubicBezTo>
                        <a:pt x="37448" y="0"/>
                        <a:pt x="0" y="37180"/>
                        <a:pt x="0" y="82994"/>
                      </a:cubicBezTo>
                      <a:cubicBezTo>
                        <a:pt x="0" y="128808"/>
                        <a:pt x="37448" y="165988"/>
                        <a:pt x="83592" y="165988"/>
                      </a:cubicBezTo>
                      <a:cubicBezTo>
                        <a:pt x="129737" y="165988"/>
                        <a:pt x="167185" y="128808"/>
                        <a:pt x="167185" y="82994"/>
                      </a:cubicBezTo>
                      <a:cubicBezTo>
                        <a:pt x="167185" y="37180"/>
                        <a:pt x="129737" y="0"/>
                        <a:pt x="83592" y="0"/>
                      </a:cubicBezTo>
                      <a:close/>
                    </a:path>
                  </a:pathLst>
                </a:custGeom>
                <a:solidFill>
                  <a:srgbClr val="4D4D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4E27C417-8C99-CC2E-A3A0-C39592FC0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8300" y="2289557"/>
              <a:ext cx="1073521" cy="20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1200" b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Orexin loss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98BE8B22-4EF4-F28C-E274-22BAE6019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791" y="3238839"/>
              <a:ext cx="1165709" cy="170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solidFill>
                    <a:schemeClr val="tx2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Acetylcholine</a:t>
              </a:r>
              <a:endParaRPr lang="en-GB" altLang="fr-FR" sz="900" b="1" dirty="0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DEE13E04-9A50-B90E-074A-2F01F9191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3964" y="3382141"/>
              <a:ext cx="935448" cy="170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solidFill>
                    <a:schemeClr val="tx2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Histamine</a:t>
              </a:r>
              <a:endParaRPr lang="en-GB" altLang="fr-FR" sz="900" b="1" dirty="0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3980D7E-DAE5-1295-E557-184530E5D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6074" y="3620641"/>
              <a:ext cx="935448" cy="170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solidFill>
                    <a:schemeClr val="tx2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Dopamine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2F1CE813-CF1F-6807-7F17-ADD9FF16C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6231" y="3889680"/>
              <a:ext cx="935448" cy="170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solidFill>
                    <a:schemeClr val="tx2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Serotonin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9C07A589-DF02-EEDD-5A91-030ACB1EB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8300" y="4126862"/>
              <a:ext cx="1324024" cy="170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solidFill>
                    <a:schemeClr val="tx2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Norepinephrine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2553B1A5-6ABF-99C6-1DE4-B4A22227C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495" y="3878395"/>
              <a:ext cx="1525278" cy="51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Inconsistent neurotransmitter release</a:t>
              </a: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BA0D020A-4AE6-8E14-D479-FF5E685F7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3587" y="4712955"/>
              <a:ext cx="1897457" cy="51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Sleepiness, lapses into sleep, poor regulation of REM sleep</a:t>
              </a:r>
            </a:p>
          </p:txBody>
        </p:sp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875947D2-1FF4-F339-C334-80ADDD883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3152" y="4374390"/>
              <a:ext cx="1121392" cy="614727"/>
              <a:chOff x="5119045" y="1400376"/>
              <a:chExt cx="1121392" cy="560233"/>
            </a:xfrm>
          </p:grpSpPr>
          <p:sp>
            <p:nvSpPr>
              <p:cNvPr id="19" name="Freeform: Shape 16">
                <a:extLst>
                  <a:ext uri="{FF2B5EF4-FFF2-40B4-BE49-F238E27FC236}">
                    <a16:creationId xmlns:a16="http://schemas.microsoft.com/office/drawing/2014/main" id="{952177D2-F29A-B5D2-3F1D-9E5556EB3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45" y="1400376"/>
                <a:ext cx="1046183" cy="509910"/>
              </a:xfrm>
              <a:custGeom>
                <a:avLst/>
                <a:gdLst>
                  <a:gd name="T0" fmla="*/ 0 w 1046183"/>
                  <a:gd name="T1" fmla="*/ 0 h 509910"/>
                  <a:gd name="T2" fmla="*/ 1046184 w 1046183"/>
                  <a:gd name="T3" fmla="*/ 509911 h 5099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46183" h="509910">
                    <a:moveTo>
                      <a:pt x="0" y="0"/>
                    </a:moveTo>
                    <a:cubicBezTo>
                      <a:pt x="0" y="0"/>
                      <a:pt x="504009" y="456383"/>
                      <a:pt x="1046184" y="509911"/>
                    </a:cubicBezTo>
                  </a:path>
                </a:pathLst>
              </a:custGeom>
              <a:noFill/>
              <a:ln w="21021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43E9137D-B681-1680-1971-BE9336019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6006" y="1856620"/>
                <a:ext cx="94431" cy="103989"/>
              </a:xfrm>
              <a:custGeom>
                <a:avLst/>
                <a:gdLst>
                  <a:gd name="T0" fmla="*/ 0 w 94431"/>
                  <a:gd name="T1" fmla="*/ 103990 h 103989"/>
                  <a:gd name="T2" fmla="*/ 94432 w 94431"/>
                  <a:gd name="T3" fmla="*/ 58407 h 103989"/>
                  <a:gd name="T4" fmla="*/ 7577 w 94431"/>
                  <a:gd name="T5" fmla="*/ 0 h 10398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4431" h="103989">
                    <a:moveTo>
                      <a:pt x="0" y="103990"/>
                    </a:moveTo>
                    <a:lnTo>
                      <a:pt x="94432" y="58407"/>
                    </a:lnTo>
                    <a:lnTo>
                      <a:pt x="7577" y="0"/>
                    </a:lnTo>
                    <a:lnTo>
                      <a:pt x="0" y="103990"/>
                    </a:lnTo>
                    <a:close/>
                  </a:path>
                </a:pathLst>
              </a:custGeom>
              <a:solidFill>
                <a:schemeClr val="tx1"/>
              </a:solidFill>
              <a:ln w="14014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8522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64C6C-97F8-3673-D533-873C8AEA8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8856-AB4A-48FD-069F-0FB234B2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Cataplexy result from reduced activity in REM sleep-inhibiting brain regions in NT1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50F5B-9E10-AFFD-4DA1-139CBA75C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00000000-1234-1234-1234-123412341234}" type="slidenum">
              <a:rPr lang="en-GB" smtClean="0"/>
              <a:pPr lvl="0"/>
              <a:t>9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F6989C-F93F-4623-41C2-CC95572895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732401" cy="365125"/>
          </a:xfrm>
        </p:spPr>
        <p:txBody>
          <a:bodyPr/>
          <a:lstStyle/>
          <a:p>
            <a:r>
              <a:rPr lang="en-US" dirty="0" err="1"/>
              <a:t>mPFC</a:t>
            </a:r>
            <a:r>
              <a:rPr lang="en-US" dirty="0"/>
              <a:t>, medial prefrontal cortex; OX2R, orexin receptor type 2; REM, rapid eye movement; SLD, </a:t>
            </a:r>
            <a:r>
              <a:rPr lang="en-US" dirty="0" err="1"/>
              <a:t>sublaterodorsal</a:t>
            </a:r>
            <a:r>
              <a:rPr lang="en-US" dirty="0"/>
              <a:t> nucleus; </a:t>
            </a:r>
            <a:r>
              <a:rPr lang="en-US" dirty="0" err="1"/>
              <a:t>vIPAG</a:t>
            </a:r>
            <a:r>
              <a:rPr lang="en-US" dirty="0"/>
              <a:t>, ventrolateral periaqueductal grey</a:t>
            </a:r>
          </a:p>
          <a:p>
            <a:r>
              <a:rPr lang="en-US" dirty="0"/>
              <a:t>1. Adapted from Scammell TE. N Engl J Med. 2015;373:2654-2662 e70984; 2. Mahoney CE, et al. Nat Rev </a:t>
            </a:r>
            <a:r>
              <a:rPr lang="en-US" dirty="0" err="1"/>
              <a:t>Neurosci</a:t>
            </a:r>
            <a:r>
              <a:rPr lang="en-US" dirty="0"/>
              <a:t>. 20:83-93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6BD47977-B728-5DA8-0A51-2EBC9942365B}"/>
              </a:ext>
            </a:extLst>
          </p:cNvPr>
          <p:cNvGrpSpPr>
            <a:grpSpLocks/>
          </p:cNvGrpSpPr>
          <p:nvPr/>
        </p:nvGrpSpPr>
        <p:grpSpPr bwMode="auto">
          <a:xfrm>
            <a:off x="2773132" y="1292543"/>
            <a:ext cx="6491220" cy="3863578"/>
            <a:chOff x="4151732" y="470322"/>
            <a:chExt cx="8275473" cy="5130183"/>
          </a:xfrm>
        </p:grpSpPr>
        <p:sp>
          <p:nvSpPr>
            <p:cNvPr id="366" name="Freeform: Shape 5">
              <a:extLst>
                <a:ext uri="{FF2B5EF4-FFF2-40B4-BE49-F238E27FC236}">
                  <a16:creationId xmlns:a16="http://schemas.microsoft.com/office/drawing/2014/main" id="{CDDF4F0A-83AF-3EF5-A68E-467AE03FC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99" y="4343828"/>
              <a:ext cx="1898053" cy="171376"/>
            </a:xfrm>
            <a:custGeom>
              <a:avLst/>
              <a:gdLst>
                <a:gd name="T0" fmla="*/ 0 w 1302829"/>
                <a:gd name="T1" fmla="*/ 0 h 117633"/>
                <a:gd name="T2" fmla="*/ 119107414 w 1302829"/>
                <a:gd name="T3" fmla="*/ 0 h 117633"/>
                <a:gd name="T4" fmla="*/ 119107414 w 1302829"/>
                <a:gd name="T5" fmla="*/ 10754295 h 117633"/>
                <a:gd name="T6" fmla="*/ 0 w 1302829"/>
                <a:gd name="T7" fmla="*/ 10754295 h 1176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02829" h="117633">
                  <a:moveTo>
                    <a:pt x="0" y="0"/>
                  </a:moveTo>
                  <a:lnTo>
                    <a:pt x="1302830" y="0"/>
                  </a:lnTo>
                  <a:lnTo>
                    <a:pt x="1302830" y="117634"/>
                  </a:lnTo>
                  <a:lnTo>
                    <a:pt x="0" y="11763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7" name="Graphic 368">
              <a:extLst>
                <a:ext uri="{FF2B5EF4-FFF2-40B4-BE49-F238E27FC236}">
                  <a16:creationId xmlns:a16="http://schemas.microsoft.com/office/drawing/2014/main" id="{23A904B4-974A-023A-F556-837C9F5142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9811" y="470322"/>
              <a:ext cx="6102180" cy="4979650"/>
              <a:chOff x="5039811" y="470322"/>
              <a:chExt cx="6102180" cy="4979650"/>
            </a:xfrm>
          </p:grpSpPr>
          <p:grpSp>
            <p:nvGrpSpPr>
              <p:cNvPr id="387" name="Graphic 368">
                <a:extLst>
                  <a:ext uri="{FF2B5EF4-FFF2-40B4-BE49-F238E27FC236}">
                    <a16:creationId xmlns:a16="http://schemas.microsoft.com/office/drawing/2014/main" id="{7173AC1F-EC60-17FD-C3F4-A64A2946C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39811" y="470322"/>
                <a:ext cx="6102180" cy="4974081"/>
                <a:chOff x="5039811" y="470322"/>
                <a:chExt cx="6102180" cy="4974081"/>
              </a:xfrm>
            </p:grpSpPr>
            <p:sp>
              <p:nvSpPr>
                <p:cNvPr id="423" name="Freeform: Shape 62">
                  <a:extLst>
                    <a:ext uri="{FF2B5EF4-FFF2-40B4-BE49-F238E27FC236}">
                      <a16:creationId xmlns:a16="http://schemas.microsoft.com/office/drawing/2014/main" id="{65DFB139-E57F-5230-9A47-3FF935D44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31623" y="1803928"/>
                  <a:ext cx="719672" cy="190415"/>
                </a:xfrm>
                <a:custGeom>
                  <a:avLst/>
                  <a:gdLst>
                    <a:gd name="T0" fmla="*/ 706062 w 719672"/>
                    <a:gd name="T1" fmla="*/ 126711 h 190415"/>
                    <a:gd name="T2" fmla="*/ 708728 w 719672"/>
                    <a:gd name="T3" fmla="*/ 131311 h 190415"/>
                    <a:gd name="T4" fmla="*/ 706062 w 719672"/>
                    <a:gd name="T5" fmla="*/ 126711 h 190415"/>
                    <a:gd name="T6" fmla="*/ 706062 w 719672"/>
                    <a:gd name="T7" fmla="*/ 126711 h 190415"/>
                    <a:gd name="T8" fmla="*/ 708728 w 719672"/>
                    <a:gd name="T9" fmla="*/ 131311 h 190415"/>
                    <a:gd name="T10" fmla="*/ 706062 w 719672"/>
                    <a:gd name="T11" fmla="*/ 126711 h 190415"/>
                    <a:gd name="T12" fmla="*/ 520005 w 719672"/>
                    <a:gd name="T13" fmla="*/ 162536 h 190415"/>
                    <a:gd name="T14" fmla="*/ 14452 w 719672"/>
                    <a:gd name="T15" fmla="*/ 0 h 190415"/>
                    <a:gd name="T16" fmla="*/ 0 w 719672"/>
                    <a:gd name="T17" fmla="*/ 23976 h 190415"/>
                    <a:gd name="T18" fmla="*/ 519864 w 719672"/>
                    <a:gd name="T19" fmla="*/ 190415 h 190415"/>
                    <a:gd name="T20" fmla="*/ 719672 w 719672"/>
                    <a:gd name="T21" fmla="*/ 150966 h 190415"/>
                    <a:gd name="T22" fmla="*/ 706062 w 719672"/>
                    <a:gd name="T23" fmla="*/ 126711 h 190415"/>
                    <a:gd name="T24" fmla="*/ 706062 w 719672"/>
                    <a:gd name="T25" fmla="*/ 126711 h 1904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19672" h="190415">
                      <a:moveTo>
                        <a:pt x="706062" y="126711"/>
                      </a:moveTo>
                      <a:lnTo>
                        <a:pt x="708728" y="131311"/>
                      </a:lnTo>
                      <a:lnTo>
                        <a:pt x="706062" y="126711"/>
                      </a:lnTo>
                      <a:lnTo>
                        <a:pt x="708728" y="131311"/>
                      </a:lnTo>
                      <a:lnTo>
                        <a:pt x="706062" y="126711"/>
                      </a:lnTo>
                      <a:cubicBezTo>
                        <a:pt x="705641" y="126850"/>
                        <a:pt x="641658" y="162536"/>
                        <a:pt x="520005" y="162536"/>
                      </a:cubicBezTo>
                      <a:cubicBezTo>
                        <a:pt x="403263" y="162536"/>
                        <a:pt x="233062" y="129778"/>
                        <a:pt x="14452" y="0"/>
                      </a:cubicBezTo>
                      <a:lnTo>
                        <a:pt x="0" y="23976"/>
                      </a:lnTo>
                      <a:cubicBezTo>
                        <a:pt x="222258" y="155984"/>
                        <a:pt x="397791" y="190554"/>
                        <a:pt x="519864" y="190415"/>
                      </a:cubicBezTo>
                      <a:cubicBezTo>
                        <a:pt x="648954" y="190415"/>
                        <a:pt x="718129" y="151942"/>
                        <a:pt x="719672" y="150966"/>
                      </a:cubicBezTo>
                      <a:lnTo>
                        <a:pt x="706062" y="126711"/>
                      </a:lnTo>
                      <a:close/>
                    </a:path>
                  </a:pathLst>
                </a:custGeom>
                <a:solidFill>
                  <a:srgbClr val="409A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" name="Freeform: Shape 63">
                  <a:extLst>
                    <a:ext uri="{FF2B5EF4-FFF2-40B4-BE49-F238E27FC236}">
                      <a16:creationId xmlns:a16="http://schemas.microsoft.com/office/drawing/2014/main" id="{387BB54B-8367-BE5C-2E75-5545FF479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2196" y="2139416"/>
                  <a:ext cx="1672251" cy="1152934"/>
                </a:xfrm>
                <a:custGeom>
                  <a:avLst/>
                  <a:gdLst>
                    <a:gd name="T0" fmla="*/ 1630968 w 1672251"/>
                    <a:gd name="T1" fmla="*/ 583690 h 1152934"/>
                    <a:gd name="T2" fmla="*/ 1243841 w 1672251"/>
                    <a:gd name="T3" fmla="*/ 289285 h 1152934"/>
                    <a:gd name="T4" fmla="*/ 928133 w 1672251"/>
                    <a:gd name="T5" fmla="*/ 230460 h 1152934"/>
                    <a:gd name="T6" fmla="*/ 828931 w 1672251"/>
                    <a:gd name="T7" fmla="*/ 221399 h 1152934"/>
                    <a:gd name="T8" fmla="*/ 692405 w 1672251"/>
                    <a:gd name="T9" fmla="*/ 173586 h 1152934"/>
                    <a:gd name="T10" fmla="*/ 582118 w 1672251"/>
                    <a:gd name="T11" fmla="*/ 238824 h 1152934"/>
                    <a:gd name="T12" fmla="*/ 544935 w 1672251"/>
                    <a:gd name="T13" fmla="*/ 142362 h 1152934"/>
                    <a:gd name="T14" fmla="*/ 473374 w 1672251"/>
                    <a:gd name="T15" fmla="*/ 39905 h 1152934"/>
                    <a:gd name="T16" fmla="*/ 185730 w 1672251"/>
                    <a:gd name="T17" fmla="*/ 135252 h 1152934"/>
                    <a:gd name="T18" fmla="*/ 178995 w 1672251"/>
                    <a:gd name="T19" fmla="*/ 152259 h 1152934"/>
                    <a:gd name="T20" fmla="*/ 7811 w 1672251"/>
                    <a:gd name="T21" fmla="*/ 322740 h 1152934"/>
                    <a:gd name="T22" fmla="*/ 156404 w 1672251"/>
                    <a:gd name="T23" fmla="*/ 614357 h 1152934"/>
                    <a:gd name="T24" fmla="*/ 393816 w 1672251"/>
                    <a:gd name="T25" fmla="*/ 645024 h 1152934"/>
                    <a:gd name="T26" fmla="*/ 318608 w 1672251"/>
                    <a:gd name="T27" fmla="*/ 995466 h 1152934"/>
                    <a:gd name="T28" fmla="*/ 568508 w 1672251"/>
                    <a:gd name="T29" fmla="*/ 1142807 h 1152934"/>
                    <a:gd name="T30" fmla="*/ 593203 w 1672251"/>
                    <a:gd name="T31" fmla="*/ 1148105 h 1152934"/>
                    <a:gd name="T32" fmla="*/ 1012462 w 1672251"/>
                    <a:gd name="T33" fmla="*/ 1001460 h 1152934"/>
                    <a:gd name="T34" fmla="*/ 1024108 w 1672251"/>
                    <a:gd name="T35" fmla="*/ 990169 h 1152934"/>
                    <a:gd name="T36" fmla="*/ 1028318 w 1672251"/>
                    <a:gd name="T37" fmla="*/ 988775 h 1152934"/>
                    <a:gd name="T38" fmla="*/ 1349357 w 1672251"/>
                    <a:gd name="T39" fmla="*/ 1005781 h 1152934"/>
                    <a:gd name="T40" fmla="*/ 1534993 w 1672251"/>
                    <a:gd name="T41" fmla="*/ 1000345 h 1152934"/>
                    <a:gd name="T42" fmla="*/ 1630968 w 1672251"/>
                    <a:gd name="T43" fmla="*/ 583690 h 11529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672251" h="1152934">
                      <a:moveTo>
                        <a:pt x="1630968" y="583690"/>
                      </a:moveTo>
                      <a:cubicBezTo>
                        <a:pt x="1602203" y="393832"/>
                        <a:pt x="1408990" y="257084"/>
                        <a:pt x="1243841" y="289285"/>
                      </a:cubicBezTo>
                      <a:cubicBezTo>
                        <a:pt x="1165685" y="216799"/>
                        <a:pt x="1050628" y="186690"/>
                        <a:pt x="928133" y="230460"/>
                      </a:cubicBezTo>
                      <a:cubicBezTo>
                        <a:pt x="896563" y="220423"/>
                        <a:pt x="862887" y="217217"/>
                        <a:pt x="828931" y="221399"/>
                      </a:cubicBezTo>
                      <a:cubicBezTo>
                        <a:pt x="799044" y="184459"/>
                        <a:pt x="751898" y="163968"/>
                        <a:pt x="692405" y="173586"/>
                      </a:cubicBezTo>
                      <a:cubicBezTo>
                        <a:pt x="647224" y="180835"/>
                        <a:pt x="611303" y="205647"/>
                        <a:pt x="582118" y="238824"/>
                      </a:cubicBezTo>
                      <a:cubicBezTo>
                        <a:pt x="586328" y="203556"/>
                        <a:pt x="575383" y="167314"/>
                        <a:pt x="544935" y="142362"/>
                      </a:cubicBezTo>
                      <a:cubicBezTo>
                        <a:pt x="529640" y="104725"/>
                        <a:pt x="506769" y="70015"/>
                        <a:pt x="473374" y="39905"/>
                      </a:cubicBezTo>
                      <a:cubicBezTo>
                        <a:pt x="370805" y="-53072"/>
                        <a:pt x="232455" y="32099"/>
                        <a:pt x="185730" y="135252"/>
                      </a:cubicBezTo>
                      <a:cubicBezTo>
                        <a:pt x="183204" y="140828"/>
                        <a:pt x="181100" y="146543"/>
                        <a:pt x="178995" y="152259"/>
                      </a:cubicBezTo>
                      <a:cubicBezTo>
                        <a:pt x="77407" y="134974"/>
                        <a:pt x="31945" y="229624"/>
                        <a:pt x="7811" y="322740"/>
                      </a:cubicBezTo>
                      <a:cubicBezTo>
                        <a:pt x="-24601" y="448475"/>
                        <a:pt x="47520" y="554556"/>
                        <a:pt x="156404" y="614357"/>
                      </a:cubicBezTo>
                      <a:cubicBezTo>
                        <a:pt x="231332" y="655618"/>
                        <a:pt x="315942" y="671091"/>
                        <a:pt x="393816" y="645024"/>
                      </a:cubicBezTo>
                      <a:cubicBezTo>
                        <a:pt x="324922" y="750686"/>
                        <a:pt x="275250" y="881161"/>
                        <a:pt x="318608" y="995466"/>
                      </a:cubicBezTo>
                      <a:cubicBezTo>
                        <a:pt x="368419" y="1126916"/>
                        <a:pt x="465657" y="1162323"/>
                        <a:pt x="568508" y="1142807"/>
                      </a:cubicBezTo>
                      <a:cubicBezTo>
                        <a:pt x="576646" y="1145038"/>
                        <a:pt x="584924" y="1146850"/>
                        <a:pt x="593203" y="1148105"/>
                      </a:cubicBezTo>
                      <a:cubicBezTo>
                        <a:pt x="754003" y="1171662"/>
                        <a:pt x="894879" y="1106843"/>
                        <a:pt x="1012462" y="1001460"/>
                      </a:cubicBezTo>
                      <a:cubicBezTo>
                        <a:pt x="1016531" y="997836"/>
                        <a:pt x="1020179" y="993932"/>
                        <a:pt x="1024108" y="990169"/>
                      </a:cubicBezTo>
                      <a:cubicBezTo>
                        <a:pt x="1025511" y="989751"/>
                        <a:pt x="1026914" y="989332"/>
                        <a:pt x="1028318" y="988775"/>
                      </a:cubicBezTo>
                      <a:cubicBezTo>
                        <a:pt x="1135097" y="1029757"/>
                        <a:pt x="1249172" y="1034078"/>
                        <a:pt x="1349357" y="1005781"/>
                      </a:cubicBezTo>
                      <a:cubicBezTo>
                        <a:pt x="1409973" y="1025575"/>
                        <a:pt x="1473675" y="1026412"/>
                        <a:pt x="1534993" y="1000345"/>
                      </a:cubicBezTo>
                      <a:cubicBezTo>
                        <a:pt x="1688637" y="934828"/>
                        <a:pt x="1701827" y="732983"/>
                        <a:pt x="1630968" y="583690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" name="Freeform: Shape 64">
                  <a:extLst>
                    <a:ext uri="{FF2B5EF4-FFF2-40B4-BE49-F238E27FC236}">
                      <a16:creationId xmlns:a16="http://schemas.microsoft.com/office/drawing/2014/main" id="{265FDA34-3DAA-19CC-8913-DB733CBDE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5034" y="2144296"/>
                  <a:ext cx="1557650" cy="391528"/>
                </a:xfrm>
                <a:custGeom>
                  <a:avLst/>
                  <a:gdLst>
                    <a:gd name="T0" fmla="*/ 1551878 w 1557650"/>
                    <a:gd name="T1" fmla="*/ 256386 h 391528"/>
                    <a:gd name="T2" fmla="*/ 747175 w 1557650"/>
                    <a:gd name="T3" fmla="*/ 37 h 391528"/>
                    <a:gd name="T4" fmla="*/ 1966 w 1557650"/>
                    <a:gd name="T5" fmla="*/ 328594 h 391528"/>
                    <a:gd name="T6" fmla="*/ 32835 w 1557650"/>
                    <a:gd name="T7" fmla="*/ 353406 h 391528"/>
                    <a:gd name="T8" fmla="*/ 34378 w 1557650"/>
                    <a:gd name="T9" fmla="*/ 352570 h 391528"/>
                    <a:gd name="T10" fmla="*/ 38868 w 1557650"/>
                    <a:gd name="T11" fmla="*/ 349085 h 391528"/>
                    <a:gd name="T12" fmla="*/ 349244 w 1557650"/>
                    <a:gd name="T13" fmla="*/ 139573 h 391528"/>
                    <a:gd name="T14" fmla="*/ 794461 w 1557650"/>
                    <a:gd name="T15" fmla="*/ 91063 h 391528"/>
                    <a:gd name="T16" fmla="*/ 845255 w 1557650"/>
                    <a:gd name="T17" fmla="*/ 93851 h 391528"/>
                    <a:gd name="T18" fmla="*/ 797127 w 1557650"/>
                    <a:gd name="T19" fmla="*/ 110578 h 391528"/>
                    <a:gd name="T20" fmla="*/ 579920 w 1557650"/>
                    <a:gd name="T21" fmla="*/ 389928 h 391528"/>
                    <a:gd name="T22" fmla="*/ 583709 w 1557650"/>
                    <a:gd name="T23" fmla="*/ 391043 h 391528"/>
                    <a:gd name="T24" fmla="*/ 866302 w 1557650"/>
                    <a:gd name="T25" fmla="*/ 188779 h 391528"/>
                    <a:gd name="T26" fmla="*/ 1170784 w 1557650"/>
                    <a:gd name="T27" fmla="*/ 160342 h 391528"/>
                    <a:gd name="T28" fmla="*/ 1207687 w 1557650"/>
                    <a:gd name="T29" fmla="*/ 172609 h 391528"/>
                    <a:gd name="T30" fmla="*/ 1526060 w 1557650"/>
                    <a:gd name="T31" fmla="*/ 297787 h 391528"/>
                    <a:gd name="T32" fmla="*/ 1551878 w 1557650"/>
                    <a:gd name="T33" fmla="*/ 256386 h 3915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57650" h="391528">
                      <a:moveTo>
                        <a:pt x="1551878" y="256386"/>
                      </a:moveTo>
                      <a:cubicBezTo>
                        <a:pt x="1365260" y="57189"/>
                        <a:pt x="1007599" y="1431"/>
                        <a:pt x="747175" y="37"/>
                      </a:cubicBezTo>
                      <a:cubicBezTo>
                        <a:pt x="473141" y="-1496"/>
                        <a:pt x="124881" y="43668"/>
                        <a:pt x="1966" y="328594"/>
                      </a:cubicBezTo>
                      <a:cubicBezTo>
                        <a:pt x="-6874" y="348945"/>
                        <a:pt x="15997" y="362467"/>
                        <a:pt x="32835" y="353406"/>
                      </a:cubicBezTo>
                      <a:lnTo>
                        <a:pt x="34378" y="352570"/>
                      </a:lnTo>
                      <a:cubicBezTo>
                        <a:pt x="36202" y="351594"/>
                        <a:pt x="37746" y="350479"/>
                        <a:pt x="38868" y="349085"/>
                      </a:cubicBezTo>
                      <a:cubicBezTo>
                        <a:pt x="146910" y="276041"/>
                        <a:pt x="221698" y="187525"/>
                        <a:pt x="349244" y="139573"/>
                      </a:cubicBezTo>
                      <a:cubicBezTo>
                        <a:pt x="487453" y="87578"/>
                        <a:pt x="648955" y="86184"/>
                        <a:pt x="794461" y="91063"/>
                      </a:cubicBezTo>
                      <a:cubicBezTo>
                        <a:pt x="811580" y="91620"/>
                        <a:pt x="828417" y="92596"/>
                        <a:pt x="845255" y="93851"/>
                      </a:cubicBezTo>
                      <a:cubicBezTo>
                        <a:pt x="828417" y="99008"/>
                        <a:pt x="812281" y="104584"/>
                        <a:pt x="797127" y="110578"/>
                      </a:cubicBezTo>
                      <a:cubicBezTo>
                        <a:pt x="703116" y="148215"/>
                        <a:pt x="540071" y="273393"/>
                        <a:pt x="579920" y="389928"/>
                      </a:cubicBezTo>
                      <a:cubicBezTo>
                        <a:pt x="580482" y="391461"/>
                        <a:pt x="582446" y="392019"/>
                        <a:pt x="583709" y="391043"/>
                      </a:cubicBezTo>
                      <a:cubicBezTo>
                        <a:pt x="675615" y="319393"/>
                        <a:pt x="754612" y="231713"/>
                        <a:pt x="866302" y="188779"/>
                      </a:cubicBezTo>
                      <a:cubicBezTo>
                        <a:pt x="963119" y="151561"/>
                        <a:pt x="1071301" y="181113"/>
                        <a:pt x="1170784" y="160342"/>
                      </a:cubicBezTo>
                      <a:cubicBezTo>
                        <a:pt x="1183132" y="164385"/>
                        <a:pt x="1195480" y="168288"/>
                        <a:pt x="1207687" y="172609"/>
                      </a:cubicBezTo>
                      <a:cubicBezTo>
                        <a:pt x="1316290" y="210246"/>
                        <a:pt x="1411985" y="278411"/>
                        <a:pt x="1526060" y="297787"/>
                      </a:cubicBezTo>
                      <a:cubicBezTo>
                        <a:pt x="1546967" y="301551"/>
                        <a:pt x="1568155" y="273811"/>
                        <a:pt x="1551878" y="256386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" name="Freeform: Shape 65">
                  <a:extLst>
                    <a:ext uri="{FF2B5EF4-FFF2-40B4-BE49-F238E27FC236}">
                      <a16:creationId xmlns:a16="http://schemas.microsoft.com/office/drawing/2014/main" id="{652DC999-488A-CE5A-AA16-D96BCC74F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3073" y="2242812"/>
                  <a:ext cx="928973" cy="1060820"/>
                </a:xfrm>
                <a:custGeom>
                  <a:avLst/>
                  <a:gdLst>
                    <a:gd name="T0" fmla="*/ 925765 w 928973"/>
                    <a:gd name="T1" fmla="*/ 714201 h 1060820"/>
                    <a:gd name="T2" fmla="*/ 899806 w 928973"/>
                    <a:gd name="T3" fmla="*/ 698867 h 1060820"/>
                    <a:gd name="T4" fmla="*/ 809584 w 928973"/>
                    <a:gd name="T5" fmla="*/ 657048 h 1060820"/>
                    <a:gd name="T6" fmla="*/ 802147 w 928973"/>
                    <a:gd name="T7" fmla="*/ 642133 h 1060820"/>
                    <a:gd name="T8" fmla="*/ 768191 w 928973"/>
                    <a:gd name="T9" fmla="*/ 613696 h 1060820"/>
                    <a:gd name="T10" fmla="*/ 672216 w 928973"/>
                    <a:gd name="T11" fmla="*/ 526295 h 1060820"/>
                    <a:gd name="T12" fmla="*/ 568945 w 928973"/>
                    <a:gd name="T13" fmla="*/ 480852 h 1060820"/>
                    <a:gd name="T14" fmla="*/ 454869 w 928973"/>
                    <a:gd name="T15" fmla="*/ 421469 h 1060820"/>
                    <a:gd name="T16" fmla="*/ 308101 w 928973"/>
                    <a:gd name="T17" fmla="*/ 339225 h 1060820"/>
                    <a:gd name="T18" fmla="*/ 242574 w 928973"/>
                    <a:gd name="T19" fmla="*/ 313437 h 1060820"/>
                    <a:gd name="T20" fmla="*/ 178871 w 928973"/>
                    <a:gd name="T21" fmla="*/ 260466 h 1060820"/>
                    <a:gd name="T22" fmla="*/ 160490 w 928973"/>
                    <a:gd name="T23" fmla="*/ 239557 h 1060820"/>
                    <a:gd name="T24" fmla="*/ 120220 w 928973"/>
                    <a:gd name="T25" fmla="*/ 173762 h 1060820"/>
                    <a:gd name="T26" fmla="*/ 123587 w 928973"/>
                    <a:gd name="T27" fmla="*/ 160938 h 1060820"/>
                    <a:gd name="T28" fmla="*/ 251975 w 928973"/>
                    <a:gd name="T29" fmla="*/ 21820 h 1060820"/>
                    <a:gd name="T30" fmla="*/ 240750 w 928973"/>
                    <a:gd name="T31" fmla="*/ 1608 h 1060820"/>
                    <a:gd name="T32" fmla="*/ 156000 w 928973"/>
                    <a:gd name="T33" fmla="*/ 17638 h 1060820"/>
                    <a:gd name="T34" fmla="*/ 1514 w 928973"/>
                    <a:gd name="T35" fmla="*/ 194671 h 1060820"/>
                    <a:gd name="T36" fmla="*/ 46414 w 928973"/>
                    <a:gd name="T37" fmla="*/ 285279 h 1060820"/>
                    <a:gd name="T38" fmla="*/ 241592 w 928973"/>
                    <a:gd name="T39" fmla="*/ 404463 h 1060820"/>
                    <a:gd name="T40" fmla="*/ 307259 w 928973"/>
                    <a:gd name="T41" fmla="*/ 429275 h 1060820"/>
                    <a:gd name="T42" fmla="*/ 340092 w 928973"/>
                    <a:gd name="T43" fmla="*/ 445724 h 1060820"/>
                    <a:gd name="T44" fmla="*/ 437611 w 928973"/>
                    <a:gd name="T45" fmla="*/ 491167 h 1060820"/>
                    <a:gd name="T46" fmla="*/ 473812 w 928973"/>
                    <a:gd name="T47" fmla="*/ 520719 h 1060820"/>
                    <a:gd name="T48" fmla="*/ 509452 w 928973"/>
                    <a:gd name="T49" fmla="*/ 557519 h 1060820"/>
                    <a:gd name="T50" fmla="*/ 584380 w 928973"/>
                    <a:gd name="T51" fmla="*/ 580102 h 1060820"/>
                    <a:gd name="T52" fmla="*/ 614267 w 928973"/>
                    <a:gd name="T53" fmla="*/ 640181 h 1060820"/>
                    <a:gd name="T54" fmla="*/ 603322 w 928973"/>
                    <a:gd name="T55" fmla="*/ 669733 h 1060820"/>
                    <a:gd name="T56" fmla="*/ 511276 w 928973"/>
                    <a:gd name="T57" fmla="*/ 727722 h 1060820"/>
                    <a:gd name="T58" fmla="*/ 533305 w 928973"/>
                    <a:gd name="T59" fmla="*/ 779020 h 1060820"/>
                    <a:gd name="T60" fmla="*/ 554914 w 928973"/>
                    <a:gd name="T61" fmla="*/ 817633 h 1060820"/>
                    <a:gd name="T62" fmla="*/ 509732 w 928973"/>
                    <a:gd name="T63" fmla="*/ 1030491 h 1060820"/>
                    <a:gd name="T64" fmla="*/ 550424 w 928973"/>
                    <a:gd name="T65" fmla="*/ 1048194 h 1060820"/>
                    <a:gd name="T66" fmla="*/ 613425 w 928973"/>
                    <a:gd name="T67" fmla="*/ 912422 h 1060820"/>
                    <a:gd name="T68" fmla="*/ 622124 w 928973"/>
                    <a:gd name="T69" fmla="*/ 900991 h 1060820"/>
                    <a:gd name="T70" fmla="*/ 667165 w 928973"/>
                    <a:gd name="T71" fmla="*/ 755462 h 1060820"/>
                    <a:gd name="T72" fmla="*/ 691580 w 928973"/>
                    <a:gd name="T73" fmla="*/ 683115 h 1060820"/>
                    <a:gd name="T74" fmla="*/ 745320 w 928973"/>
                    <a:gd name="T75" fmla="*/ 699704 h 1060820"/>
                    <a:gd name="T76" fmla="*/ 790642 w 928973"/>
                    <a:gd name="T77" fmla="*/ 700540 h 1060820"/>
                    <a:gd name="T78" fmla="*/ 923800 w 928973"/>
                    <a:gd name="T79" fmla="*/ 728280 h 1060820"/>
                    <a:gd name="T80" fmla="*/ 925765 w 928973"/>
                    <a:gd name="T81" fmla="*/ 714201 h 106082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928973" h="1060820">
                      <a:moveTo>
                        <a:pt x="925765" y="714201"/>
                      </a:moveTo>
                      <a:cubicBezTo>
                        <a:pt x="919871" y="710158"/>
                        <a:pt x="908786" y="700400"/>
                        <a:pt x="899806" y="698867"/>
                      </a:cubicBezTo>
                      <a:cubicBezTo>
                        <a:pt x="860518" y="692594"/>
                        <a:pt x="834280" y="678794"/>
                        <a:pt x="809584" y="657048"/>
                      </a:cubicBezTo>
                      <a:cubicBezTo>
                        <a:pt x="807760" y="651333"/>
                        <a:pt x="805234" y="646036"/>
                        <a:pt x="802147" y="642133"/>
                      </a:cubicBezTo>
                      <a:cubicBezTo>
                        <a:pt x="793308" y="630424"/>
                        <a:pt x="781521" y="621084"/>
                        <a:pt x="768191" y="613696"/>
                      </a:cubicBezTo>
                      <a:cubicBezTo>
                        <a:pt x="739427" y="580799"/>
                        <a:pt x="710803" y="548459"/>
                        <a:pt x="672216" y="526295"/>
                      </a:cubicBezTo>
                      <a:cubicBezTo>
                        <a:pt x="636156" y="505525"/>
                        <a:pt x="605848" y="488658"/>
                        <a:pt x="568945" y="480852"/>
                      </a:cubicBezTo>
                      <a:cubicBezTo>
                        <a:pt x="532884" y="458688"/>
                        <a:pt x="494157" y="439590"/>
                        <a:pt x="454869" y="421469"/>
                      </a:cubicBezTo>
                      <a:cubicBezTo>
                        <a:pt x="410951" y="385644"/>
                        <a:pt x="358053" y="358741"/>
                        <a:pt x="308101" y="339225"/>
                      </a:cubicBezTo>
                      <a:cubicBezTo>
                        <a:pt x="286352" y="330722"/>
                        <a:pt x="264323" y="322498"/>
                        <a:pt x="242574" y="313437"/>
                      </a:cubicBezTo>
                      <a:cubicBezTo>
                        <a:pt x="219422" y="297685"/>
                        <a:pt x="197954" y="280261"/>
                        <a:pt x="178871" y="260466"/>
                      </a:cubicBezTo>
                      <a:cubicBezTo>
                        <a:pt x="173539" y="253078"/>
                        <a:pt x="167225" y="246248"/>
                        <a:pt x="160490" y="239557"/>
                      </a:cubicBezTo>
                      <a:cubicBezTo>
                        <a:pt x="144634" y="220042"/>
                        <a:pt x="131024" y="198156"/>
                        <a:pt x="120220" y="173762"/>
                      </a:cubicBezTo>
                      <a:cubicBezTo>
                        <a:pt x="120641" y="169580"/>
                        <a:pt x="121623" y="165398"/>
                        <a:pt x="123587" y="160938"/>
                      </a:cubicBezTo>
                      <a:cubicBezTo>
                        <a:pt x="148704" y="102112"/>
                        <a:pt x="231209" y="83851"/>
                        <a:pt x="251975" y="21820"/>
                      </a:cubicBezTo>
                      <a:cubicBezTo>
                        <a:pt x="255062" y="12760"/>
                        <a:pt x="250712" y="3559"/>
                        <a:pt x="240750" y="1608"/>
                      </a:cubicBezTo>
                      <a:cubicBezTo>
                        <a:pt x="214511" y="-3410"/>
                        <a:pt x="184764" y="3699"/>
                        <a:pt x="156000" y="17638"/>
                      </a:cubicBezTo>
                      <a:cubicBezTo>
                        <a:pt x="64796" y="26142"/>
                        <a:pt x="-11816" y="104900"/>
                        <a:pt x="1514" y="194671"/>
                      </a:cubicBezTo>
                      <a:cubicBezTo>
                        <a:pt x="2917" y="227987"/>
                        <a:pt x="20456" y="261582"/>
                        <a:pt x="46414" y="285279"/>
                      </a:cubicBezTo>
                      <a:cubicBezTo>
                        <a:pt x="96086" y="344383"/>
                        <a:pt x="168348" y="375747"/>
                        <a:pt x="241592" y="404463"/>
                      </a:cubicBezTo>
                      <a:cubicBezTo>
                        <a:pt x="263340" y="412966"/>
                        <a:pt x="285229" y="421051"/>
                        <a:pt x="307259" y="429275"/>
                      </a:cubicBezTo>
                      <a:cubicBezTo>
                        <a:pt x="318063" y="434851"/>
                        <a:pt x="329008" y="440287"/>
                        <a:pt x="340092" y="445724"/>
                      </a:cubicBezTo>
                      <a:cubicBezTo>
                        <a:pt x="372224" y="461476"/>
                        <a:pt x="404918" y="476391"/>
                        <a:pt x="437611" y="491167"/>
                      </a:cubicBezTo>
                      <a:cubicBezTo>
                        <a:pt x="449959" y="500367"/>
                        <a:pt x="461885" y="510543"/>
                        <a:pt x="473812" y="520719"/>
                      </a:cubicBezTo>
                      <a:cubicBezTo>
                        <a:pt x="479424" y="536053"/>
                        <a:pt x="490930" y="548180"/>
                        <a:pt x="509452" y="557519"/>
                      </a:cubicBezTo>
                      <a:cubicBezTo>
                        <a:pt x="533025" y="569368"/>
                        <a:pt x="558702" y="575223"/>
                        <a:pt x="584380" y="580102"/>
                      </a:cubicBezTo>
                      <a:cubicBezTo>
                        <a:pt x="596868" y="597108"/>
                        <a:pt x="606830" y="617042"/>
                        <a:pt x="614267" y="640181"/>
                      </a:cubicBezTo>
                      <a:cubicBezTo>
                        <a:pt x="610759" y="650078"/>
                        <a:pt x="607111" y="659976"/>
                        <a:pt x="603322" y="669733"/>
                      </a:cubicBezTo>
                      <a:cubicBezTo>
                        <a:pt x="562631" y="644642"/>
                        <a:pt x="506224" y="678237"/>
                        <a:pt x="511276" y="727722"/>
                      </a:cubicBezTo>
                      <a:cubicBezTo>
                        <a:pt x="513381" y="747656"/>
                        <a:pt x="520817" y="763547"/>
                        <a:pt x="533305" y="779020"/>
                      </a:cubicBezTo>
                      <a:cubicBezTo>
                        <a:pt x="542566" y="790590"/>
                        <a:pt x="548038" y="804669"/>
                        <a:pt x="554914" y="817633"/>
                      </a:cubicBezTo>
                      <a:cubicBezTo>
                        <a:pt x="540882" y="889282"/>
                        <a:pt x="535971" y="961768"/>
                        <a:pt x="509732" y="1030491"/>
                      </a:cubicBezTo>
                      <a:cubicBezTo>
                        <a:pt x="499489" y="1057115"/>
                        <a:pt x="537515" y="1073564"/>
                        <a:pt x="550424" y="1048194"/>
                      </a:cubicBezTo>
                      <a:cubicBezTo>
                        <a:pt x="574838" y="1000381"/>
                        <a:pt x="599253" y="956611"/>
                        <a:pt x="613425" y="912422"/>
                      </a:cubicBezTo>
                      <a:cubicBezTo>
                        <a:pt x="616231" y="908519"/>
                        <a:pt x="619037" y="904755"/>
                        <a:pt x="622124" y="900991"/>
                      </a:cubicBezTo>
                      <a:cubicBezTo>
                        <a:pt x="652292" y="864470"/>
                        <a:pt x="652152" y="800626"/>
                        <a:pt x="667165" y="755462"/>
                      </a:cubicBezTo>
                      <a:cubicBezTo>
                        <a:pt x="674742" y="732740"/>
                        <a:pt x="684704" y="708067"/>
                        <a:pt x="691580" y="683115"/>
                      </a:cubicBezTo>
                      <a:cubicBezTo>
                        <a:pt x="709400" y="686182"/>
                        <a:pt x="728482" y="693849"/>
                        <a:pt x="745320" y="699704"/>
                      </a:cubicBezTo>
                      <a:cubicBezTo>
                        <a:pt x="760614" y="705140"/>
                        <a:pt x="776049" y="705698"/>
                        <a:pt x="790642" y="700540"/>
                      </a:cubicBezTo>
                      <a:cubicBezTo>
                        <a:pt x="829509" y="731765"/>
                        <a:pt x="874550" y="751838"/>
                        <a:pt x="923800" y="728280"/>
                      </a:cubicBezTo>
                      <a:cubicBezTo>
                        <a:pt x="928711" y="726049"/>
                        <a:pt x="931517" y="718104"/>
                        <a:pt x="925765" y="714201"/>
                      </a:cubicBezTo>
                      <a:close/>
                    </a:path>
                  </a:pathLst>
                </a:custGeom>
                <a:solidFill>
                  <a:srgbClr val="DCB8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27" name="Graphic 368">
                  <a:extLst>
                    <a:ext uri="{FF2B5EF4-FFF2-40B4-BE49-F238E27FC236}">
                      <a16:creationId xmlns:a16="http://schemas.microsoft.com/office/drawing/2014/main" id="{360FF29B-863F-B40F-0077-4CC9B53C0C32}"/>
                    </a:ext>
                  </a:extLst>
                </p:cNvPr>
                <p:cNvGrpSpPr/>
                <p:nvPr/>
              </p:nvGrpSpPr>
              <p:grpSpPr>
                <a:xfrm>
                  <a:off x="7068018" y="2395893"/>
                  <a:ext cx="533231" cy="539438"/>
                  <a:chOff x="7068018" y="2395893"/>
                  <a:chExt cx="533231" cy="539438"/>
                </a:xfrm>
                <a:solidFill>
                  <a:srgbClr val="DCB8B5"/>
                </a:solidFill>
              </p:grpSpPr>
              <p:sp>
                <p:nvSpPr>
                  <p:cNvPr id="689" name="Freeform: Shape 328">
                    <a:extLst>
                      <a:ext uri="{FF2B5EF4-FFF2-40B4-BE49-F238E27FC236}">
                        <a16:creationId xmlns:a16="http://schemas.microsoft.com/office/drawing/2014/main" id="{95247A3A-C561-1BB4-52A8-8E6CA816F8C9}"/>
                      </a:ext>
                    </a:extLst>
                  </p:cNvPr>
                  <p:cNvSpPr/>
                  <p:nvPr/>
                </p:nvSpPr>
                <p:spPr>
                  <a:xfrm>
                    <a:off x="7068018" y="2464465"/>
                    <a:ext cx="461538" cy="470867"/>
                  </a:xfrm>
                  <a:custGeom>
                    <a:avLst/>
                    <a:gdLst>
                      <a:gd name="connsiteX0" fmla="*/ 425006 w 461538"/>
                      <a:gd name="connsiteY0" fmla="*/ 175840 h 470867"/>
                      <a:gd name="connsiteX1" fmla="*/ 404661 w 461538"/>
                      <a:gd name="connsiteY1" fmla="*/ 175143 h 470867"/>
                      <a:gd name="connsiteX2" fmla="*/ 394698 w 461538"/>
                      <a:gd name="connsiteY2" fmla="*/ 136809 h 470867"/>
                      <a:gd name="connsiteX3" fmla="*/ 381509 w 461538"/>
                      <a:gd name="connsiteY3" fmla="*/ 87463 h 470867"/>
                      <a:gd name="connsiteX4" fmla="*/ 350078 w 461538"/>
                      <a:gd name="connsiteY4" fmla="*/ 73523 h 470867"/>
                      <a:gd name="connsiteX5" fmla="*/ 348254 w 461538"/>
                      <a:gd name="connsiteY5" fmla="*/ 72547 h 470867"/>
                      <a:gd name="connsiteX6" fmla="*/ 326365 w 461538"/>
                      <a:gd name="connsiteY6" fmla="*/ 66275 h 470867"/>
                      <a:gd name="connsiteX7" fmla="*/ 303073 w 461538"/>
                      <a:gd name="connsiteY7" fmla="*/ 3964 h 470867"/>
                      <a:gd name="connsiteX8" fmla="*/ 239230 w 461538"/>
                      <a:gd name="connsiteY8" fmla="*/ 30589 h 470867"/>
                      <a:gd name="connsiteX9" fmla="*/ 231513 w 461538"/>
                      <a:gd name="connsiteY9" fmla="*/ 24595 h 470867"/>
                      <a:gd name="connsiteX10" fmla="*/ 222813 w 461538"/>
                      <a:gd name="connsiteY10" fmla="*/ 23201 h 470867"/>
                      <a:gd name="connsiteX11" fmla="*/ 188296 w 461538"/>
                      <a:gd name="connsiteY11" fmla="*/ 70317 h 470867"/>
                      <a:gd name="connsiteX12" fmla="*/ 166407 w 461538"/>
                      <a:gd name="connsiteY12" fmla="*/ 73244 h 470867"/>
                      <a:gd name="connsiteX13" fmla="*/ 90778 w 461538"/>
                      <a:gd name="connsiteY13" fmla="*/ 135973 h 470867"/>
                      <a:gd name="connsiteX14" fmla="*/ 116876 w 461538"/>
                      <a:gd name="connsiteY14" fmla="*/ 71014 h 470867"/>
                      <a:gd name="connsiteX15" fmla="*/ 81657 w 461538"/>
                      <a:gd name="connsiteY15" fmla="*/ 42717 h 470867"/>
                      <a:gd name="connsiteX16" fmla="*/ 31284 w 461538"/>
                      <a:gd name="connsiteY16" fmla="*/ 75335 h 470867"/>
                      <a:gd name="connsiteX17" fmla="*/ 41948 w 461538"/>
                      <a:gd name="connsiteY17" fmla="*/ 122451 h 470867"/>
                      <a:gd name="connsiteX18" fmla="*/ 1538 w 461538"/>
                      <a:gd name="connsiteY18" fmla="*/ 205810 h 470867"/>
                      <a:gd name="connsiteX19" fmla="*/ 36756 w 461538"/>
                      <a:gd name="connsiteY19" fmla="*/ 234108 h 470867"/>
                      <a:gd name="connsiteX20" fmla="*/ 76185 w 461538"/>
                      <a:gd name="connsiteY20" fmla="*/ 213756 h 470867"/>
                      <a:gd name="connsiteX21" fmla="*/ 1397 w 461538"/>
                      <a:gd name="connsiteY21" fmla="*/ 337679 h 470867"/>
                      <a:gd name="connsiteX22" fmla="*/ 28197 w 461538"/>
                      <a:gd name="connsiteY22" fmla="*/ 374061 h 470867"/>
                      <a:gd name="connsiteX23" fmla="*/ 130346 w 461538"/>
                      <a:gd name="connsiteY23" fmla="*/ 314818 h 470867"/>
                      <a:gd name="connsiteX24" fmla="*/ 109580 w 461538"/>
                      <a:gd name="connsiteY24" fmla="*/ 342279 h 470867"/>
                      <a:gd name="connsiteX25" fmla="*/ 54296 w 461538"/>
                      <a:gd name="connsiteY25" fmla="*/ 447383 h 470867"/>
                      <a:gd name="connsiteX26" fmla="*/ 89655 w 461538"/>
                      <a:gd name="connsiteY26" fmla="*/ 468990 h 470867"/>
                      <a:gd name="connsiteX27" fmla="*/ 216078 w 461538"/>
                      <a:gd name="connsiteY27" fmla="*/ 387025 h 470867"/>
                      <a:gd name="connsiteX28" fmla="*/ 293111 w 461538"/>
                      <a:gd name="connsiteY28" fmla="*/ 363746 h 470867"/>
                      <a:gd name="connsiteX29" fmla="*/ 395961 w 461538"/>
                      <a:gd name="connsiteY29" fmla="*/ 325551 h 470867"/>
                      <a:gd name="connsiteX30" fmla="*/ 425006 w 461538"/>
                      <a:gd name="connsiteY30" fmla="*/ 175840 h 470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461538" h="470867">
                        <a:moveTo>
                          <a:pt x="425006" y="175840"/>
                        </a:moveTo>
                        <a:cubicBezTo>
                          <a:pt x="418833" y="172216"/>
                          <a:pt x="411396" y="172494"/>
                          <a:pt x="404661" y="175143"/>
                        </a:cubicBezTo>
                        <a:cubicBezTo>
                          <a:pt x="403258" y="161064"/>
                          <a:pt x="400171" y="147821"/>
                          <a:pt x="394698" y="136809"/>
                        </a:cubicBezTo>
                        <a:cubicBezTo>
                          <a:pt x="394839" y="117712"/>
                          <a:pt x="391471" y="100148"/>
                          <a:pt x="381509" y="87463"/>
                        </a:cubicBezTo>
                        <a:cubicBezTo>
                          <a:pt x="373090" y="76729"/>
                          <a:pt x="362145" y="72826"/>
                          <a:pt x="350078" y="73523"/>
                        </a:cubicBezTo>
                        <a:lnTo>
                          <a:pt x="348254" y="72547"/>
                        </a:lnTo>
                        <a:cubicBezTo>
                          <a:pt x="340958" y="69341"/>
                          <a:pt x="333662" y="67529"/>
                          <a:pt x="326365" y="66275"/>
                        </a:cubicBezTo>
                        <a:cubicBezTo>
                          <a:pt x="328189" y="40486"/>
                          <a:pt x="324261" y="13862"/>
                          <a:pt x="303073" y="3964"/>
                        </a:cubicBezTo>
                        <a:cubicBezTo>
                          <a:pt x="276273" y="-8302"/>
                          <a:pt x="254665" y="9959"/>
                          <a:pt x="239230" y="30589"/>
                        </a:cubicBezTo>
                        <a:cubicBezTo>
                          <a:pt x="236564" y="28638"/>
                          <a:pt x="233898" y="26686"/>
                          <a:pt x="231513" y="24595"/>
                        </a:cubicBezTo>
                        <a:cubicBezTo>
                          <a:pt x="229268" y="22643"/>
                          <a:pt x="225620" y="22086"/>
                          <a:pt x="222813" y="23201"/>
                        </a:cubicBezTo>
                        <a:cubicBezTo>
                          <a:pt x="203450" y="31147"/>
                          <a:pt x="193909" y="49965"/>
                          <a:pt x="188296" y="70317"/>
                        </a:cubicBezTo>
                        <a:cubicBezTo>
                          <a:pt x="181561" y="68644"/>
                          <a:pt x="173844" y="69062"/>
                          <a:pt x="166407" y="73244"/>
                        </a:cubicBezTo>
                        <a:cubicBezTo>
                          <a:pt x="138905" y="88299"/>
                          <a:pt x="115192" y="113112"/>
                          <a:pt x="90778" y="135973"/>
                        </a:cubicBezTo>
                        <a:cubicBezTo>
                          <a:pt x="102003" y="115621"/>
                          <a:pt x="112386" y="94851"/>
                          <a:pt x="116876" y="71014"/>
                        </a:cubicBezTo>
                        <a:cubicBezTo>
                          <a:pt x="120103" y="53450"/>
                          <a:pt x="99337" y="33377"/>
                          <a:pt x="81657" y="42717"/>
                        </a:cubicBezTo>
                        <a:cubicBezTo>
                          <a:pt x="63416" y="52335"/>
                          <a:pt x="47982" y="62929"/>
                          <a:pt x="31284" y="75335"/>
                        </a:cubicBezTo>
                        <a:cubicBezTo>
                          <a:pt x="10939" y="90530"/>
                          <a:pt x="23146" y="118130"/>
                          <a:pt x="41948" y="122451"/>
                        </a:cubicBezTo>
                        <a:cubicBezTo>
                          <a:pt x="27215" y="149773"/>
                          <a:pt x="9957" y="175840"/>
                          <a:pt x="1538" y="205810"/>
                        </a:cubicBezTo>
                        <a:cubicBezTo>
                          <a:pt x="-4075" y="225883"/>
                          <a:pt x="19919" y="239683"/>
                          <a:pt x="36756" y="234108"/>
                        </a:cubicBezTo>
                        <a:cubicBezTo>
                          <a:pt x="50928" y="229368"/>
                          <a:pt x="63837" y="222119"/>
                          <a:pt x="76185" y="213756"/>
                        </a:cubicBezTo>
                        <a:cubicBezTo>
                          <a:pt x="45737" y="252787"/>
                          <a:pt x="15990" y="292096"/>
                          <a:pt x="1397" y="337679"/>
                        </a:cubicBezTo>
                        <a:cubicBezTo>
                          <a:pt x="-4075" y="354964"/>
                          <a:pt x="6870" y="377546"/>
                          <a:pt x="28197" y="374061"/>
                        </a:cubicBezTo>
                        <a:cubicBezTo>
                          <a:pt x="67205" y="367649"/>
                          <a:pt x="99617" y="343394"/>
                          <a:pt x="130346" y="314818"/>
                        </a:cubicBezTo>
                        <a:cubicBezTo>
                          <a:pt x="122909" y="324018"/>
                          <a:pt x="115894" y="333218"/>
                          <a:pt x="109580" y="342279"/>
                        </a:cubicBezTo>
                        <a:cubicBezTo>
                          <a:pt x="88673" y="372807"/>
                          <a:pt x="54296" y="408492"/>
                          <a:pt x="54296" y="447383"/>
                        </a:cubicBezTo>
                        <a:cubicBezTo>
                          <a:pt x="54296" y="463553"/>
                          <a:pt x="75343" y="475681"/>
                          <a:pt x="89655" y="468990"/>
                        </a:cubicBezTo>
                        <a:cubicBezTo>
                          <a:pt x="129645" y="450311"/>
                          <a:pt x="177071" y="419922"/>
                          <a:pt x="216078" y="387025"/>
                        </a:cubicBezTo>
                        <a:cubicBezTo>
                          <a:pt x="245264" y="389395"/>
                          <a:pt x="270801" y="379916"/>
                          <a:pt x="293111" y="363746"/>
                        </a:cubicBezTo>
                        <a:cubicBezTo>
                          <a:pt x="329312" y="361097"/>
                          <a:pt x="364952" y="345346"/>
                          <a:pt x="395961" y="325551"/>
                        </a:cubicBezTo>
                        <a:cubicBezTo>
                          <a:pt x="450263" y="290563"/>
                          <a:pt x="496426" y="217241"/>
                          <a:pt x="425006" y="175840"/>
                        </a:cubicBezTo>
                        <a:close/>
                      </a:path>
                    </a:pathLst>
                  </a:custGeom>
                  <a:solidFill>
                    <a:srgbClr val="DCB8B5"/>
                  </a:solidFill>
                  <a:ln w="14014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0" name="Freeform: Shape 329">
                    <a:extLst>
                      <a:ext uri="{FF2B5EF4-FFF2-40B4-BE49-F238E27FC236}">
                        <a16:creationId xmlns:a16="http://schemas.microsoft.com/office/drawing/2014/main" id="{6F1417CC-3343-D416-7B70-331FF096740F}"/>
                      </a:ext>
                    </a:extLst>
                  </p:cNvPr>
                  <p:cNvSpPr/>
                  <p:nvPr/>
                </p:nvSpPr>
                <p:spPr>
                  <a:xfrm>
                    <a:off x="7181050" y="2395893"/>
                    <a:ext cx="420199" cy="433966"/>
                  </a:xfrm>
                  <a:custGeom>
                    <a:avLst/>
                    <a:gdLst>
                      <a:gd name="connsiteX0" fmla="*/ 384376 w 420199"/>
                      <a:gd name="connsiteY0" fmla="*/ 218623 h 433966"/>
                      <a:gd name="connsiteX1" fmla="*/ 419595 w 420199"/>
                      <a:gd name="connsiteY1" fmla="*/ 40336 h 433966"/>
                      <a:gd name="connsiteX2" fmla="*/ 347053 w 420199"/>
                      <a:gd name="connsiteY2" fmla="*/ 29323 h 433966"/>
                      <a:gd name="connsiteX3" fmla="*/ 329093 w 420199"/>
                      <a:gd name="connsiteY3" fmla="*/ 107943 h 433966"/>
                      <a:gd name="connsiteX4" fmla="*/ 262443 w 420199"/>
                      <a:gd name="connsiteY4" fmla="*/ 21238 h 433966"/>
                      <a:gd name="connsiteX5" fmla="*/ 203511 w 420199"/>
                      <a:gd name="connsiteY5" fmla="*/ 61524 h 433966"/>
                      <a:gd name="connsiteX6" fmla="*/ 147385 w 420199"/>
                      <a:gd name="connsiteY6" fmla="*/ 9808 h 433966"/>
                      <a:gd name="connsiteX7" fmla="*/ 22786 w 420199"/>
                      <a:gd name="connsiteY7" fmla="*/ 104318 h 433966"/>
                      <a:gd name="connsiteX8" fmla="*/ 11982 w 420199"/>
                      <a:gd name="connsiteY8" fmla="*/ 185168 h 433966"/>
                      <a:gd name="connsiteX9" fmla="*/ 12122 w 420199"/>
                      <a:gd name="connsiteY9" fmla="*/ 338783 h 433966"/>
                      <a:gd name="connsiteX10" fmla="*/ 135178 w 420199"/>
                      <a:gd name="connsiteY10" fmla="*/ 383808 h 433966"/>
                      <a:gd name="connsiteX11" fmla="*/ 170818 w 420199"/>
                      <a:gd name="connsiteY11" fmla="*/ 345055 h 433966"/>
                      <a:gd name="connsiteX12" fmla="*/ 182745 w 420199"/>
                      <a:gd name="connsiteY12" fmla="*/ 341292 h 433966"/>
                      <a:gd name="connsiteX13" fmla="*/ 203652 w 420199"/>
                      <a:gd name="connsiteY13" fmla="*/ 365547 h 433966"/>
                      <a:gd name="connsiteX14" fmla="*/ 301591 w 420199"/>
                      <a:gd name="connsiteY14" fmla="*/ 364013 h 433966"/>
                      <a:gd name="connsiteX15" fmla="*/ 326848 w 420199"/>
                      <a:gd name="connsiteY15" fmla="*/ 425766 h 433966"/>
                      <a:gd name="connsiteX16" fmla="*/ 362487 w 420199"/>
                      <a:gd name="connsiteY16" fmla="*/ 431481 h 433966"/>
                      <a:gd name="connsiteX17" fmla="*/ 413141 w 420199"/>
                      <a:gd name="connsiteY17" fmla="*/ 324007 h 433966"/>
                      <a:gd name="connsiteX18" fmla="*/ 375817 w 420199"/>
                      <a:gd name="connsiteY18" fmla="*/ 297103 h 433966"/>
                      <a:gd name="connsiteX19" fmla="*/ 383114 w 420199"/>
                      <a:gd name="connsiteY19" fmla="*/ 230054 h 433966"/>
                      <a:gd name="connsiteX20" fmla="*/ 384376 w 420199"/>
                      <a:gd name="connsiteY20" fmla="*/ 218623 h 433966"/>
                      <a:gd name="connsiteX21" fmla="*/ 255007 w 420199"/>
                      <a:gd name="connsiteY21" fmla="*/ 119373 h 433966"/>
                      <a:gd name="connsiteX22" fmla="*/ 252200 w 420199"/>
                      <a:gd name="connsiteY22" fmla="*/ 139167 h 433966"/>
                      <a:gd name="connsiteX23" fmla="*/ 231995 w 420199"/>
                      <a:gd name="connsiteY23" fmla="*/ 195065 h 433966"/>
                      <a:gd name="connsiteX24" fmla="*/ 248973 w 420199"/>
                      <a:gd name="connsiteY24" fmla="*/ 132337 h 433966"/>
                      <a:gd name="connsiteX25" fmla="*/ 255007 w 420199"/>
                      <a:gd name="connsiteY25" fmla="*/ 119373 h 433966"/>
                      <a:gd name="connsiteX26" fmla="*/ 115113 w 420199"/>
                      <a:gd name="connsiteY26" fmla="*/ 259466 h 433966"/>
                      <a:gd name="connsiteX27" fmla="*/ 101362 w 420199"/>
                      <a:gd name="connsiteY27" fmla="*/ 245387 h 433966"/>
                      <a:gd name="connsiteX28" fmla="*/ 113710 w 420199"/>
                      <a:gd name="connsiteY28" fmla="*/ 203011 h 433966"/>
                      <a:gd name="connsiteX29" fmla="*/ 115955 w 420199"/>
                      <a:gd name="connsiteY29" fmla="*/ 196599 h 433966"/>
                      <a:gd name="connsiteX30" fmla="*/ 116236 w 420199"/>
                      <a:gd name="connsiteY30" fmla="*/ 194508 h 433966"/>
                      <a:gd name="connsiteX31" fmla="*/ 115955 w 420199"/>
                      <a:gd name="connsiteY31" fmla="*/ 190047 h 433966"/>
                      <a:gd name="connsiteX32" fmla="*/ 120585 w 420199"/>
                      <a:gd name="connsiteY32" fmla="*/ 190744 h 433966"/>
                      <a:gd name="connsiteX33" fmla="*/ 115113 w 420199"/>
                      <a:gd name="connsiteY33" fmla="*/ 259466 h 433966"/>
                      <a:gd name="connsiteX34" fmla="*/ 245044 w 420199"/>
                      <a:gd name="connsiteY34" fmla="*/ 297661 h 433966"/>
                      <a:gd name="connsiteX35" fmla="*/ 318148 w 420199"/>
                      <a:gd name="connsiteY35" fmla="*/ 168580 h 433966"/>
                      <a:gd name="connsiteX36" fmla="*/ 313097 w 420199"/>
                      <a:gd name="connsiteY36" fmla="*/ 203011 h 433966"/>
                      <a:gd name="connsiteX37" fmla="*/ 308186 w 420199"/>
                      <a:gd name="connsiteY37" fmla="*/ 220714 h 433966"/>
                      <a:gd name="connsiteX38" fmla="*/ 275212 w 420199"/>
                      <a:gd name="connsiteY38" fmla="*/ 290412 h 433966"/>
                      <a:gd name="connsiteX39" fmla="*/ 245044 w 420199"/>
                      <a:gd name="connsiteY39" fmla="*/ 297661 h 43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420199" h="433966">
                        <a:moveTo>
                          <a:pt x="384376" y="218623"/>
                        </a:moveTo>
                        <a:cubicBezTo>
                          <a:pt x="401074" y="160634"/>
                          <a:pt x="409773" y="100276"/>
                          <a:pt x="419595" y="40336"/>
                        </a:cubicBezTo>
                        <a:cubicBezTo>
                          <a:pt x="427313" y="-6920"/>
                          <a:pt x="358699" y="-15284"/>
                          <a:pt x="347053" y="29323"/>
                        </a:cubicBezTo>
                        <a:cubicBezTo>
                          <a:pt x="340177" y="55390"/>
                          <a:pt x="334425" y="81736"/>
                          <a:pt x="329093" y="107943"/>
                        </a:cubicBezTo>
                        <a:cubicBezTo>
                          <a:pt x="329373" y="66821"/>
                          <a:pt x="311553" y="16081"/>
                          <a:pt x="262443" y="21238"/>
                        </a:cubicBezTo>
                        <a:cubicBezTo>
                          <a:pt x="236906" y="23887"/>
                          <a:pt x="217964" y="39917"/>
                          <a:pt x="203511" y="61524"/>
                        </a:cubicBezTo>
                        <a:cubicBezTo>
                          <a:pt x="190883" y="38941"/>
                          <a:pt x="172642" y="20681"/>
                          <a:pt x="147385" y="9808"/>
                        </a:cubicBezTo>
                        <a:cubicBezTo>
                          <a:pt x="83823" y="-17793"/>
                          <a:pt x="38782" y="55251"/>
                          <a:pt x="22786" y="104318"/>
                        </a:cubicBezTo>
                        <a:cubicBezTo>
                          <a:pt x="14227" y="130525"/>
                          <a:pt x="10860" y="157986"/>
                          <a:pt x="11982" y="185168"/>
                        </a:cubicBezTo>
                        <a:cubicBezTo>
                          <a:pt x="-3452" y="235072"/>
                          <a:pt x="-4575" y="288042"/>
                          <a:pt x="12122" y="338783"/>
                        </a:cubicBezTo>
                        <a:cubicBezTo>
                          <a:pt x="28118" y="387571"/>
                          <a:pt x="90699" y="416844"/>
                          <a:pt x="135178" y="383808"/>
                        </a:cubicBezTo>
                        <a:cubicBezTo>
                          <a:pt x="148087" y="374329"/>
                          <a:pt x="160014" y="360807"/>
                          <a:pt x="170818" y="345055"/>
                        </a:cubicBezTo>
                        <a:cubicBezTo>
                          <a:pt x="174887" y="343940"/>
                          <a:pt x="178816" y="342825"/>
                          <a:pt x="182745" y="341292"/>
                        </a:cubicBezTo>
                        <a:cubicBezTo>
                          <a:pt x="188638" y="350353"/>
                          <a:pt x="195373" y="358856"/>
                          <a:pt x="203652" y="365547"/>
                        </a:cubicBezTo>
                        <a:cubicBezTo>
                          <a:pt x="236064" y="391614"/>
                          <a:pt x="272125" y="384505"/>
                          <a:pt x="301591" y="364013"/>
                        </a:cubicBezTo>
                        <a:cubicBezTo>
                          <a:pt x="303555" y="387850"/>
                          <a:pt x="310150" y="410153"/>
                          <a:pt x="326848" y="425766"/>
                        </a:cubicBezTo>
                        <a:cubicBezTo>
                          <a:pt x="335407" y="433851"/>
                          <a:pt x="351824" y="436360"/>
                          <a:pt x="362487" y="431481"/>
                        </a:cubicBezTo>
                        <a:cubicBezTo>
                          <a:pt x="405845" y="411687"/>
                          <a:pt x="405424" y="366104"/>
                          <a:pt x="413141" y="324007"/>
                        </a:cubicBezTo>
                        <a:cubicBezTo>
                          <a:pt x="417070" y="302261"/>
                          <a:pt x="392374" y="289715"/>
                          <a:pt x="375817" y="297103"/>
                        </a:cubicBezTo>
                        <a:cubicBezTo>
                          <a:pt x="377782" y="274242"/>
                          <a:pt x="381149" y="251102"/>
                          <a:pt x="383114" y="230054"/>
                        </a:cubicBezTo>
                        <a:cubicBezTo>
                          <a:pt x="383254" y="226290"/>
                          <a:pt x="383956" y="222387"/>
                          <a:pt x="384376" y="218623"/>
                        </a:cubicBezTo>
                        <a:close/>
                        <a:moveTo>
                          <a:pt x="255007" y="119373"/>
                        </a:moveTo>
                        <a:cubicBezTo>
                          <a:pt x="253042" y="125507"/>
                          <a:pt x="251779" y="132058"/>
                          <a:pt x="252200" y="139167"/>
                        </a:cubicBezTo>
                        <a:cubicBezTo>
                          <a:pt x="249254" y="158125"/>
                          <a:pt x="241817" y="177223"/>
                          <a:pt x="231995" y="195065"/>
                        </a:cubicBezTo>
                        <a:cubicBezTo>
                          <a:pt x="235222" y="173738"/>
                          <a:pt x="242378" y="152828"/>
                          <a:pt x="248973" y="132337"/>
                        </a:cubicBezTo>
                        <a:cubicBezTo>
                          <a:pt x="250517" y="127737"/>
                          <a:pt x="252902" y="123694"/>
                          <a:pt x="255007" y="119373"/>
                        </a:cubicBezTo>
                        <a:close/>
                        <a:moveTo>
                          <a:pt x="115113" y="259466"/>
                        </a:moveTo>
                        <a:cubicBezTo>
                          <a:pt x="110062" y="255563"/>
                          <a:pt x="105432" y="250824"/>
                          <a:pt x="101362" y="245387"/>
                        </a:cubicBezTo>
                        <a:cubicBezTo>
                          <a:pt x="105432" y="231308"/>
                          <a:pt x="109501" y="217090"/>
                          <a:pt x="113710" y="203011"/>
                        </a:cubicBezTo>
                        <a:cubicBezTo>
                          <a:pt x="114833" y="201199"/>
                          <a:pt x="115675" y="199108"/>
                          <a:pt x="115955" y="196599"/>
                        </a:cubicBezTo>
                        <a:lnTo>
                          <a:pt x="116236" y="194508"/>
                        </a:lnTo>
                        <a:cubicBezTo>
                          <a:pt x="116376" y="192835"/>
                          <a:pt x="116095" y="191441"/>
                          <a:pt x="115955" y="190047"/>
                        </a:cubicBezTo>
                        <a:cubicBezTo>
                          <a:pt x="117499" y="190326"/>
                          <a:pt x="118902" y="190465"/>
                          <a:pt x="120585" y="190744"/>
                        </a:cubicBezTo>
                        <a:cubicBezTo>
                          <a:pt x="124093" y="212768"/>
                          <a:pt x="120866" y="236884"/>
                          <a:pt x="115113" y="259466"/>
                        </a:cubicBezTo>
                        <a:close/>
                        <a:moveTo>
                          <a:pt x="245044" y="297661"/>
                        </a:moveTo>
                        <a:cubicBezTo>
                          <a:pt x="280544" y="262533"/>
                          <a:pt x="304397" y="217090"/>
                          <a:pt x="318148" y="168580"/>
                        </a:cubicBezTo>
                        <a:cubicBezTo>
                          <a:pt x="316324" y="180010"/>
                          <a:pt x="314500" y="191441"/>
                          <a:pt x="313097" y="203011"/>
                        </a:cubicBezTo>
                        <a:cubicBezTo>
                          <a:pt x="311413" y="208865"/>
                          <a:pt x="310150" y="214860"/>
                          <a:pt x="308186" y="220714"/>
                        </a:cubicBezTo>
                        <a:cubicBezTo>
                          <a:pt x="300469" y="245108"/>
                          <a:pt x="289103" y="268945"/>
                          <a:pt x="275212" y="290412"/>
                        </a:cubicBezTo>
                        <a:cubicBezTo>
                          <a:pt x="261321" y="311461"/>
                          <a:pt x="251779" y="309509"/>
                          <a:pt x="245044" y="297661"/>
                        </a:cubicBezTo>
                        <a:close/>
                      </a:path>
                    </a:pathLst>
                  </a:custGeom>
                  <a:solidFill>
                    <a:srgbClr val="DCB8B5"/>
                  </a:solidFill>
                  <a:ln w="14014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GB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8" name="Freeform: Shape 67">
                  <a:extLst>
                    <a:ext uri="{FF2B5EF4-FFF2-40B4-BE49-F238E27FC236}">
                      <a16:creationId xmlns:a16="http://schemas.microsoft.com/office/drawing/2014/main" id="{9B5EB8E1-6AEC-6746-F8FE-6E503FC8B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2430" y="2332854"/>
                  <a:ext cx="125222" cy="217940"/>
                </a:xfrm>
                <a:custGeom>
                  <a:avLst/>
                  <a:gdLst>
                    <a:gd name="T0" fmla="*/ 115504 w 125222"/>
                    <a:gd name="T1" fmla="*/ 166382 h 217940"/>
                    <a:gd name="T2" fmla="*/ 63027 w 125222"/>
                    <a:gd name="T3" fmla="*/ 101144 h 217940"/>
                    <a:gd name="T4" fmla="*/ 72848 w 125222"/>
                    <a:gd name="T5" fmla="*/ 48870 h 217940"/>
                    <a:gd name="T6" fmla="*/ 77058 w 125222"/>
                    <a:gd name="T7" fmla="*/ 18622 h 217940"/>
                    <a:gd name="T8" fmla="*/ 76777 w 125222"/>
                    <a:gd name="T9" fmla="*/ 18203 h 217940"/>
                    <a:gd name="T10" fmla="*/ 28369 w 125222"/>
                    <a:gd name="T11" fmla="*/ 10537 h 217940"/>
                    <a:gd name="T12" fmla="*/ 92493 w 125222"/>
                    <a:gd name="T13" fmla="*/ 217679 h 217940"/>
                    <a:gd name="T14" fmla="*/ 115504 w 125222"/>
                    <a:gd name="T15" fmla="*/ 166382 h 2179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5222" h="217940">
                      <a:moveTo>
                        <a:pt x="115504" y="166382"/>
                      </a:moveTo>
                      <a:cubicBezTo>
                        <a:pt x="94317" y="144914"/>
                        <a:pt x="61904" y="136411"/>
                        <a:pt x="63027" y="101144"/>
                      </a:cubicBezTo>
                      <a:cubicBezTo>
                        <a:pt x="63588" y="83998"/>
                        <a:pt x="67797" y="65180"/>
                        <a:pt x="72848" y="48870"/>
                      </a:cubicBezTo>
                      <a:cubicBezTo>
                        <a:pt x="75795" y="39531"/>
                        <a:pt x="82250" y="28519"/>
                        <a:pt x="77058" y="18622"/>
                      </a:cubicBezTo>
                      <a:lnTo>
                        <a:pt x="76777" y="18203"/>
                      </a:lnTo>
                      <a:cubicBezTo>
                        <a:pt x="67657" y="918"/>
                        <a:pt x="42260" y="-8561"/>
                        <a:pt x="28369" y="10537"/>
                      </a:cubicBezTo>
                      <a:cubicBezTo>
                        <a:pt x="-21723" y="79816"/>
                        <a:pt x="-8534" y="205691"/>
                        <a:pt x="92493" y="217679"/>
                      </a:cubicBezTo>
                      <a:cubicBezTo>
                        <a:pt x="123502" y="221304"/>
                        <a:pt x="135288" y="186315"/>
                        <a:pt x="115504" y="166382"/>
                      </a:cubicBezTo>
                      <a:close/>
                    </a:path>
                  </a:pathLst>
                </a:custGeom>
                <a:solidFill>
                  <a:srgbClr val="F4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" name="Freeform: Shape 68">
                  <a:extLst>
                    <a:ext uri="{FF2B5EF4-FFF2-40B4-BE49-F238E27FC236}">
                      <a16:creationId xmlns:a16="http://schemas.microsoft.com/office/drawing/2014/main" id="{6977AEA1-0AE3-2C07-CEA4-98A9FF409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5604" y="2430509"/>
                  <a:ext cx="341888" cy="88439"/>
                </a:xfrm>
                <a:custGeom>
                  <a:avLst/>
                  <a:gdLst>
                    <a:gd name="T0" fmla="*/ 338158 w 341888"/>
                    <a:gd name="T1" fmla="*/ 68867 h 88439"/>
                    <a:gd name="T2" fmla="*/ 304623 w 341888"/>
                    <a:gd name="T3" fmla="*/ 65242 h 88439"/>
                    <a:gd name="T4" fmla="*/ 291433 w 341888"/>
                    <a:gd name="T5" fmla="*/ 63570 h 88439"/>
                    <a:gd name="T6" fmla="*/ 299010 w 341888"/>
                    <a:gd name="T7" fmla="*/ 57854 h 88439"/>
                    <a:gd name="T8" fmla="*/ 297326 w 341888"/>
                    <a:gd name="T9" fmla="*/ 51024 h 88439"/>
                    <a:gd name="T10" fmla="*/ 284277 w 341888"/>
                    <a:gd name="T11" fmla="*/ 51163 h 88439"/>
                    <a:gd name="T12" fmla="*/ 259722 w 341888"/>
                    <a:gd name="T13" fmla="*/ 52557 h 88439"/>
                    <a:gd name="T14" fmla="*/ 248637 w 341888"/>
                    <a:gd name="T15" fmla="*/ 52278 h 88439"/>
                    <a:gd name="T16" fmla="*/ 262107 w 341888"/>
                    <a:gd name="T17" fmla="*/ 40430 h 88439"/>
                    <a:gd name="T18" fmla="*/ 261125 w 341888"/>
                    <a:gd name="T19" fmla="*/ 36387 h 88439"/>
                    <a:gd name="T20" fmla="*/ 225205 w 341888"/>
                    <a:gd name="T21" fmla="*/ 24678 h 88439"/>
                    <a:gd name="T22" fmla="*/ 189424 w 341888"/>
                    <a:gd name="T23" fmla="*/ 23563 h 88439"/>
                    <a:gd name="T24" fmla="*/ 187179 w 341888"/>
                    <a:gd name="T25" fmla="*/ 18126 h 88439"/>
                    <a:gd name="T26" fmla="*/ 156872 w 341888"/>
                    <a:gd name="T27" fmla="*/ 14920 h 88439"/>
                    <a:gd name="T28" fmla="*/ 87556 w 341888"/>
                    <a:gd name="T29" fmla="*/ 841 h 88439"/>
                    <a:gd name="T30" fmla="*/ 0 w 341888"/>
                    <a:gd name="T31" fmla="*/ 36945 h 88439"/>
                    <a:gd name="T32" fmla="*/ 842 w 341888"/>
                    <a:gd name="T33" fmla="*/ 38618 h 88439"/>
                    <a:gd name="T34" fmla="*/ 58511 w 341888"/>
                    <a:gd name="T35" fmla="*/ 31090 h 88439"/>
                    <a:gd name="T36" fmla="*/ 126985 w 341888"/>
                    <a:gd name="T37" fmla="*/ 41824 h 88439"/>
                    <a:gd name="T38" fmla="*/ 171604 w 341888"/>
                    <a:gd name="T39" fmla="*/ 40709 h 88439"/>
                    <a:gd name="T40" fmla="*/ 172025 w 341888"/>
                    <a:gd name="T41" fmla="*/ 41545 h 88439"/>
                    <a:gd name="T42" fmla="*/ 218610 w 341888"/>
                    <a:gd name="T43" fmla="*/ 59109 h 88439"/>
                    <a:gd name="T44" fmla="*/ 228572 w 341888"/>
                    <a:gd name="T45" fmla="*/ 58412 h 88439"/>
                    <a:gd name="T46" fmla="*/ 227871 w 341888"/>
                    <a:gd name="T47" fmla="*/ 58970 h 88439"/>
                    <a:gd name="T48" fmla="*/ 227871 w 341888"/>
                    <a:gd name="T49" fmla="*/ 59666 h 88439"/>
                    <a:gd name="T50" fmla="*/ 261125 w 341888"/>
                    <a:gd name="T51" fmla="*/ 66218 h 88439"/>
                    <a:gd name="T52" fmla="*/ 266597 w 341888"/>
                    <a:gd name="T53" fmla="*/ 66358 h 88439"/>
                    <a:gd name="T54" fmla="*/ 268141 w 341888"/>
                    <a:gd name="T55" fmla="*/ 82806 h 88439"/>
                    <a:gd name="T56" fmla="*/ 308271 w 341888"/>
                    <a:gd name="T57" fmla="*/ 87825 h 88439"/>
                    <a:gd name="T58" fmla="*/ 340403 w 341888"/>
                    <a:gd name="T59" fmla="*/ 78485 h 88439"/>
                    <a:gd name="T60" fmla="*/ 338158 w 341888"/>
                    <a:gd name="T61" fmla="*/ 68867 h 8843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41888" h="88439">
                      <a:moveTo>
                        <a:pt x="338158" y="68867"/>
                      </a:moveTo>
                      <a:cubicBezTo>
                        <a:pt x="328897" y="63988"/>
                        <a:pt x="314865" y="66358"/>
                        <a:pt x="304623" y="65242"/>
                      </a:cubicBezTo>
                      <a:cubicBezTo>
                        <a:pt x="300273" y="64824"/>
                        <a:pt x="295923" y="64127"/>
                        <a:pt x="291433" y="63570"/>
                      </a:cubicBezTo>
                      <a:cubicBezTo>
                        <a:pt x="294239" y="62315"/>
                        <a:pt x="296905" y="60503"/>
                        <a:pt x="299010" y="57854"/>
                      </a:cubicBezTo>
                      <a:cubicBezTo>
                        <a:pt x="300694" y="55763"/>
                        <a:pt x="300132" y="52000"/>
                        <a:pt x="297326" y="51024"/>
                      </a:cubicBezTo>
                      <a:cubicBezTo>
                        <a:pt x="291714" y="49212"/>
                        <a:pt x="290030" y="49351"/>
                        <a:pt x="284277" y="51163"/>
                      </a:cubicBezTo>
                      <a:cubicBezTo>
                        <a:pt x="276700" y="53533"/>
                        <a:pt x="267580" y="52418"/>
                        <a:pt x="259722" y="52557"/>
                      </a:cubicBezTo>
                      <a:cubicBezTo>
                        <a:pt x="256495" y="52557"/>
                        <a:pt x="252566" y="52418"/>
                        <a:pt x="248637" y="52278"/>
                      </a:cubicBezTo>
                      <a:cubicBezTo>
                        <a:pt x="254390" y="49351"/>
                        <a:pt x="259441" y="45727"/>
                        <a:pt x="262107" y="40430"/>
                      </a:cubicBezTo>
                      <a:cubicBezTo>
                        <a:pt x="262809" y="39036"/>
                        <a:pt x="262248" y="37503"/>
                        <a:pt x="261125" y="36387"/>
                      </a:cubicBezTo>
                      <a:cubicBezTo>
                        <a:pt x="252285" y="28442"/>
                        <a:pt x="236570" y="27745"/>
                        <a:pt x="225205" y="24678"/>
                      </a:cubicBezTo>
                      <a:cubicBezTo>
                        <a:pt x="215663" y="22169"/>
                        <a:pt x="201351" y="22169"/>
                        <a:pt x="189424" y="23563"/>
                      </a:cubicBezTo>
                      <a:cubicBezTo>
                        <a:pt x="189705" y="21611"/>
                        <a:pt x="188723" y="19102"/>
                        <a:pt x="187179" y="18126"/>
                      </a:cubicBezTo>
                      <a:cubicBezTo>
                        <a:pt x="176936" y="11296"/>
                        <a:pt x="169219" y="13945"/>
                        <a:pt x="156872" y="14920"/>
                      </a:cubicBezTo>
                      <a:cubicBezTo>
                        <a:pt x="134421" y="16593"/>
                        <a:pt x="110568" y="2793"/>
                        <a:pt x="87556" y="841"/>
                      </a:cubicBezTo>
                      <a:cubicBezTo>
                        <a:pt x="48829" y="-2504"/>
                        <a:pt x="20766" y="3072"/>
                        <a:pt x="0" y="36945"/>
                      </a:cubicBezTo>
                      <a:lnTo>
                        <a:pt x="842" y="38618"/>
                      </a:lnTo>
                      <a:cubicBezTo>
                        <a:pt x="20486" y="36387"/>
                        <a:pt x="38446" y="29418"/>
                        <a:pt x="58511" y="31090"/>
                      </a:cubicBezTo>
                      <a:cubicBezTo>
                        <a:pt x="81663" y="33042"/>
                        <a:pt x="103973" y="39594"/>
                        <a:pt x="126985" y="41824"/>
                      </a:cubicBezTo>
                      <a:cubicBezTo>
                        <a:pt x="139192" y="42939"/>
                        <a:pt x="157713" y="45030"/>
                        <a:pt x="171604" y="40709"/>
                      </a:cubicBezTo>
                      <a:lnTo>
                        <a:pt x="172025" y="41545"/>
                      </a:lnTo>
                      <a:cubicBezTo>
                        <a:pt x="183952" y="55903"/>
                        <a:pt x="200509" y="58691"/>
                        <a:pt x="218610" y="59109"/>
                      </a:cubicBezTo>
                      <a:cubicBezTo>
                        <a:pt x="221697" y="59109"/>
                        <a:pt x="225064" y="58830"/>
                        <a:pt x="228572" y="58412"/>
                      </a:cubicBezTo>
                      <a:lnTo>
                        <a:pt x="227871" y="58970"/>
                      </a:lnTo>
                      <a:lnTo>
                        <a:pt x="227871" y="59666"/>
                      </a:lnTo>
                      <a:cubicBezTo>
                        <a:pt x="234325" y="69285"/>
                        <a:pt x="251303" y="66079"/>
                        <a:pt x="261125" y="66218"/>
                      </a:cubicBezTo>
                      <a:cubicBezTo>
                        <a:pt x="262809" y="66218"/>
                        <a:pt x="264773" y="66358"/>
                        <a:pt x="266597" y="66358"/>
                      </a:cubicBezTo>
                      <a:cubicBezTo>
                        <a:pt x="260844" y="70539"/>
                        <a:pt x="261265" y="79600"/>
                        <a:pt x="268141" y="82806"/>
                      </a:cubicBezTo>
                      <a:cubicBezTo>
                        <a:pt x="280488" y="88522"/>
                        <a:pt x="294941" y="89219"/>
                        <a:pt x="308271" y="87825"/>
                      </a:cubicBezTo>
                      <a:cubicBezTo>
                        <a:pt x="318373" y="86709"/>
                        <a:pt x="333668" y="86709"/>
                        <a:pt x="340403" y="78485"/>
                      </a:cubicBezTo>
                      <a:cubicBezTo>
                        <a:pt x="343209" y="75279"/>
                        <a:pt x="341806" y="70818"/>
                        <a:pt x="338158" y="68867"/>
                      </a:cubicBezTo>
                      <a:close/>
                    </a:path>
                  </a:pathLst>
                </a:custGeom>
                <a:solidFill>
                  <a:srgbClr val="DCB8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" name="Freeform: Shape 69">
                  <a:extLst>
                    <a:ext uri="{FF2B5EF4-FFF2-40B4-BE49-F238E27FC236}">
                      <a16:creationId xmlns:a16="http://schemas.microsoft.com/office/drawing/2014/main" id="{BB1E9019-956F-D893-5D19-905A85F7B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595" y="2522441"/>
                  <a:ext cx="72946" cy="23931"/>
                </a:xfrm>
                <a:custGeom>
                  <a:avLst/>
                  <a:gdLst>
                    <a:gd name="T0" fmla="*/ 64945 w 72946"/>
                    <a:gd name="T1" fmla="*/ 492 h 23931"/>
                    <a:gd name="T2" fmla="*/ 33936 w 72946"/>
                    <a:gd name="T3" fmla="*/ 1886 h 23931"/>
                    <a:gd name="T4" fmla="*/ 1663 w 72946"/>
                    <a:gd name="T5" fmla="*/ 353 h 23931"/>
                    <a:gd name="T6" fmla="*/ 681 w 72946"/>
                    <a:gd name="T7" fmla="*/ 3698 h 23931"/>
                    <a:gd name="T8" fmla="*/ 29867 w 72946"/>
                    <a:gd name="T9" fmla="*/ 22656 h 23931"/>
                    <a:gd name="T10" fmla="*/ 69155 w 72946"/>
                    <a:gd name="T11" fmla="*/ 17777 h 23931"/>
                    <a:gd name="T12" fmla="*/ 64945 w 72946"/>
                    <a:gd name="T13" fmla="*/ 492 h 239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2946" h="23931">
                      <a:moveTo>
                        <a:pt x="64945" y="492"/>
                      </a:moveTo>
                      <a:cubicBezTo>
                        <a:pt x="54702" y="-65"/>
                        <a:pt x="44179" y="1607"/>
                        <a:pt x="33936" y="1886"/>
                      </a:cubicBezTo>
                      <a:cubicBezTo>
                        <a:pt x="22851" y="2165"/>
                        <a:pt x="12888" y="-1041"/>
                        <a:pt x="1663" y="353"/>
                      </a:cubicBezTo>
                      <a:cubicBezTo>
                        <a:pt x="260" y="492"/>
                        <a:pt x="-722" y="2723"/>
                        <a:pt x="681" y="3698"/>
                      </a:cubicBezTo>
                      <a:cubicBezTo>
                        <a:pt x="11064" y="10529"/>
                        <a:pt x="16396" y="20844"/>
                        <a:pt x="29867" y="22656"/>
                      </a:cubicBezTo>
                      <a:cubicBezTo>
                        <a:pt x="42635" y="24468"/>
                        <a:pt x="58350" y="25444"/>
                        <a:pt x="69155" y="17777"/>
                      </a:cubicBezTo>
                      <a:cubicBezTo>
                        <a:pt x="75469" y="13177"/>
                        <a:pt x="73785" y="910"/>
                        <a:pt x="64945" y="492"/>
                      </a:cubicBezTo>
                      <a:close/>
                    </a:path>
                  </a:pathLst>
                </a:custGeom>
                <a:solidFill>
                  <a:srgbClr val="DCB8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" name="Freeform: Shape 70">
                  <a:extLst>
                    <a:ext uri="{FF2B5EF4-FFF2-40B4-BE49-F238E27FC236}">
                      <a16:creationId xmlns:a16="http://schemas.microsoft.com/office/drawing/2014/main" id="{AA3A4871-49B4-D8F2-CB21-E48249B8F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8980" y="2544002"/>
                  <a:ext cx="150208" cy="52548"/>
                </a:xfrm>
                <a:custGeom>
                  <a:avLst/>
                  <a:gdLst>
                    <a:gd name="T0" fmla="*/ 147228 w 150208"/>
                    <a:gd name="T1" fmla="*/ 23816 h 52548"/>
                    <a:gd name="T2" fmla="*/ 104292 w 150208"/>
                    <a:gd name="T3" fmla="*/ 21865 h 52548"/>
                    <a:gd name="T4" fmla="*/ 74826 w 150208"/>
                    <a:gd name="T5" fmla="*/ 22144 h 52548"/>
                    <a:gd name="T6" fmla="*/ 81000 w 150208"/>
                    <a:gd name="T7" fmla="*/ 14337 h 52548"/>
                    <a:gd name="T8" fmla="*/ 70476 w 150208"/>
                    <a:gd name="T9" fmla="*/ 119 h 52548"/>
                    <a:gd name="T10" fmla="*/ 42694 w 150208"/>
                    <a:gd name="T11" fmla="*/ 15034 h 52548"/>
                    <a:gd name="T12" fmla="*/ 3266 w 150208"/>
                    <a:gd name="T13" fmla="*/ 5277 h 52548"/>
                    <a:gd name="T14" fmla="*/ 319 w 150208"/>
                    <a:gd name="T15" fmla="*/ 6392 h 52548"/>
                    <a:gd name="T16" fmla="*/ 28101 w 150208"/>
                    <a:gd name="T17" fmla="*/ 39429 h 52548"/>
                    <a:gd name="T18" fmla="*/ 47745 w 150208"/>
                    <a:gd name="T19" fmla="*/ 38035 h 52548"/>
                    <a:gd name="T20" fmla="*/ 49008 w 150208"/>
                    <a:gd name="T21" fmla="*/ 42077 h 52548"/>
                    <a:gd name="T22" fmla="*/ 101205 w 150208"/>
                    <a:gd name="T23" fmla="*/ 50580 h 52548"/>
                    <a:gd name="T24" fmla="*/ 148491 w 150208"/>
                    <a:gd name="T25" fmla="*/ 34689 h 52548"/>
                    <a:gd name="T26" fmla="*/ 147228 w 150208"/>
                    <a:gd name="T27" fmla="*/ 23816 h 525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0208" h="52548">
                      <a:moveTo>
                        <a:pt x="147228" y="23816"/>
                      </a:moveTo>
                      <a:cubicBezTo>
                        <a:pt x="135302" y="13501"/>
                        <a:pt x="118464" y="20192"/>
                        <a:pt x="104292" y="21865"/>
                      </a:cubicBezTo>
                      <a:cubicBezTo>
                        <a:pt x="95593" y="22841"/>
                        <a:pt x="84929" y="21726"/>
                        <a:pt x="74826" y="22144"/>
                      </a:cubicBezTo>
                      <a:cubicBezTo>
                        <a:pt x="77071" y="19635"/>
                        <a:pt x="79456" y="17265"/>
                        <a:pt x="81000" y="14337"/>
                      </a:cubicBezTo>
                      <a:cubicBezTo>
                        <a:pt x="84508" y="7786"/>
                        <a:pt x="77773" y="-1136"/>
                        <a:pt x="70476" y="119"/>
                      </a:cubicBezTo>
                      <a:cubicBezTo>
                        <a:pt x="59392" y="2071"/>
                        <a:pt x="52516" y="10156"/>
                        <a:pt x="42694" y="15034"/>
                      </a:cubicBezTo>
                      <a:cubicBezTo>
                        <a:pt x="32451" y="20053"/>
                        <a:pt x="12106" y="12107"/>
                        <a:pt x="3266" y="5277"/>
                      </a:cubicBezTo>
                      <a:cubicBezTo>
                        <a:pt x="2143" y="4440"/>
                        <a:pt x="460" y="4998"/>
                        <a:pt x="319" y="6392"/>
                      </a:cubicBezTo>
                      <a:cubicBezTo>
                        <a:pt x="-2347" y="22980"/>
                        <a:pt x="12106" y="37059"/>
                        <a:pt x="28101" y="39429"/>
                      </a:cubicBezTo>
                      <a:cubicBezTo>
                        <a:pt x="34556" y="40405"/>
                        <a:pt x="41151" y="39568"/>
                        <a:pt x="47745" y="38035"/>
                      </a:cubicBezTo>
                      <a:cubicBezTo>
                        <a:pt x="47886" y="39429"/>
                        <a:pt x="48026" y="40962"/>
                        <a:pt x="49008" y="42077"/>
                      </a:cubicBezTo>
                      <a:cubicBezTo>
                        <a:pt x="60654" y="56156"/>
                        <a:pt x="84648" y="52671"/>
                        <a:pt x="101205" y="50580"/>
                      </a:cubicBezTo>
                      <a:cubicBezTo>
                        <a:pt x="116219" y="48629"/>
                        <a:pt x="137687" y="45702"/>
                        <a:pt x="148491" y="34689"/>
                      </a:cubicBezTo>
                      <a:cubicBezTo>
                        <a:pt x="151438" y="31762"/>
                        <a:pt x="150315" y="26465"/>
                        <a:pt x="147228" y="23816"/>
                      </a:cubicBezTo>
                      <a:close/>
                    </a:path>
                  </a:pathLst>
                </a:custGeom>
                <a:solidFill>
                  <a:srgbClr val="DCB8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2" name="Freeform: Shape 71">
                  <a:extLst>
                    <a:ext uri="{FF2B5EF4-FFF2-40B4-BE49-F238E27FC236}">
                      <a16:creationId xmlns:a16="http://schemas.microsoft.com/office/drawing/2014/main" id="{A9B854BD-9A77-398C-E21F-72CD173A3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5406" y="2580178"/>
                  <a:ext cx="303099" cy="156715"/>
                </a:xfrm>
                <a:custGeom>
                  <a:avLst/>
                  <a:gdLst>
                    <a:gd name="T0" fmla="*/ 287691 w 303099"/>
                    <a:gd name="T1" fmla="*/ 125782 h 156715"/>
                    <a:gd name="T2" fmla="*/ 275624 w 303099"/>
                    <a:gd name="T3" fmla="*/ 134425 h 156715"/>
                    <a:gd name="T4" fmla="*/ 262434 w 303099"/>
                    <a:gd name="T5" fmla="*/ 135401 h 156715"/>
                    <a:gd name="T6" fmla="*/ 277167 w 303099"/>
                    <a:gd name="T7" fmla="*/ 118116 h 156715"/>
                    <a:gd name="T8" fmla="*/ 277167 w 303099"/>
                    <a:gd name="T9" fmla="*/ 117837 h 156715"/>
                    <a:gd name="T10" fmla="*/ 285025 w 303099"/>
                    <a:gd name="T11" fmla="*/ 108497 h 156715"/>
                    <a:gd name="T12" fmla="*/ 284463 w 303099"/>
                    <a:gd name="T13" fmla="*/ 108358 h 156715"/>
                    <a:gd name="T14" fmla="*/ 265521 w 303099"/>
                    <a:gd name="T15" fmla="*/ 96648 h 156715"/>
                    <a:gd name="T16" fmla="*/ 255278 w 303099"/>
                    <a:gd name="T17" fmla="*/ 111146 h 156715"/>
                    <a:gd name="T18" fmla="*/ 255278 w 303099"/>
                    <a:gd name="T19" fmla="*/ 111982 h 156715"/>
                    <a:gd name="T20" fmla="*/ 243071 w 303099"/>
                    <a:gd name="T21" fmla="*/ 117419 h 156715"/>
                    <a:gd name="T22" fmla="*/ 211079 w 303099"/>
                    <a:gd name="T23" fmla="*/ 117976 h 156715"/>
                    <a:gd name="T24" fmla="*/ 193680 w 303099"/>
                    <a:gd name="T25" fmla="*/ 113376 h 156715"/>
                    <a:gd name="T26" fmla="*/ 215148 w 303099"/>
                    <a:gd name="T27" fmla="*/ 110728 h 156715"/>
                    <a:gd name="T28" fmla="*/ 263837 w 303099"/>
                    <a:gd name="T29" fmla="*/ 76436 h 156715"/>
                    <a:gd name="T30" fmla="*/ 242229 w 303099"/>
                    <a:gd name="T31" fmla="*/ 73091 h 156715"/>
                    <a:gd name="T32" fmla="*/ 202099 w 303099"/>
                    <a:gd name="T33" fmla="*/ 84660 h 156715"/>
                    <a:gd name="T34" fmla="*/ 159163 w 303099"/>
                    <a:gd name="T35" fmla="*/ 80200 h 156715"/>
                    <a:gd name="T36" fmla="*/ 199714 w 303099"/>
                    <a:gd name="T37" fmla="*/ 72394 h 156715"/>
                    <a:gd name="T38" fmla="*/ 191575 w 303099"/>
                    <a:gd name="T39" fmla="*/ 51066 h 156715"/>
                    <a:gd name="T40" fmla="*/ 149481 w 303099"/>
                    <a:gd name="T41" fmla="*/ 64866 h 156715"/>
                    <a:gd name="T42" fmla="*/ 111456 w 303099"/>
                    <a:gd name="T43" fmla="*/ 62078 h 156715"/>
                    <a:gd name="T44" fmla="*/ 126750 w 303099"/>
                    <a:gd name="T45" fmla="*/ 57618 h 156715"/>
                    <a:gd name="T46" fmla="*/ 136993 w 303099"/>
                    <a:gd name="T47" fmla="*/ 49672 h 156715"/>
                    <a:gd name="T48" fmla="*/ 140501 w 303099"/>
                    <a:gd name="T49" fmla="*/ 26950 h 156715"/>
                    <a:gd name="T50" fmla="*/ 113701 w 303099"/>
                    <a:gd name="T51" fmla="*/ 38938 h 156715"/>
                    <a:gd name="T52" fmla="*/ 79745 w 303099"/>
                    <a:gd name="T53" fmla="*/ 37823 h 156715"/>
                    <a:gd name="T54" fmla="*/ 74413 w 303099"/>
                    <a:gd name="T55" fmla="*/ 37266 h 156715"/>
                    <a:gd name="T56" fmla="*/ 108369 w 303099"/>
                    <a:gd name="T57" fmla="*/ 11617 h 156715"/>
                    <a:gd name="T58" fmla="*/ 102476 w 303099"/>
                    <a:gd name="T59" fmla="*/ 1023 h 156715"/>
                    <a:gd name="T60" fmla="*/ 101774 w 303099"/>
                    <a:gd name="T61" fmla="*/ 744 h 156715"/>
                    <a:gd name="T62" fmla="*/ 89988 w 303099"/>
                    <a:gd name="T63" fmla="*/ 4647 h 156715"/>
                    <a:gd name="T64" fmla="*/ 83814 w 303099"/>
                    <a:gd name="T65" fmla="*/ 9526 h 156715"/>
                    <a:gd name="T66" fmla="*/ 54488 w 303099"/>
                    <a:gd name="T67" fmla="*/ 19005 h 156715"/>
                    <a:gd name="T68" fmla="*/ 3835 w 303099"/>
                    <a:gd name="T69" fmla="*/ 19841 h 156715"/>
                    <a:gd name="T70" fmla="*/ 2151 w 303099"/>
                    <a:gd name="T71" fmla="*/ 30157 h 156715"/>
                    <a:gd name="T72" fmla="*/ 45368 w 303099"/>
                    <a:gd name="T73" fmla="*/ 41169 h 156715"/>
                    <a:gd name="T74" fmla="*/ 49156 w 303099"/>
                    <a:gd name="T75" fmla="*/ 53018 h 156715"/>
                    <a:gd name="T76" fmla="*/ 101073 w 303099"/>
                    <a:gd name="T77" fmla="*/ 62915 h 156715"/>
                    <a:gd name="T78" fmla="*/ 100231 w 303099"/>
                    <a:gd name="T79" fmla="*/ 66121 h 156715"/>
                    <a:gd name="T80" fmla="*/ 132363 w 303099"/>
                    <a:gd name="T81" fmla="*/ 81315 h 156715"/>
                    <a:gd name="T82" fmla="*/ 146254 w 303099"/>
                    <a:gd name="T83" fmla="*/ 81175 h 156715"/>
                    <a:gd name="T84" fmla="*/ 141623 w 303099"/>
                    <a:gd name="T85" fmla="*/ 94558 h 156715"/>
                    <a:gd name="T86" fmla="*/ 177684 w 303099"/>
                    <a:gd name="T87" fmla="*/ 112400 h 156715"/>
                    <a:gd name="T88" fmla="*/ 176141 w 303099"/>
                    <a:gd name="T89" fmla="*/ 112679 h 156715"/>
                    <a:gd name="T90" fmla="*/ 175439 w 303099"/>
                    <a:gd name="T91" fmla="*/ 114910 h 156715"/>
                    <a:gd name="T92" fmla="*/ 217814 w 303099"/>
                    <a:gd name="T93" fmla="*/ 130661 h 156715"/>
                    <a:gd name="T94" fmla="*/ 217533 w 303099"/>
                    <a:gd name="T95" fmla="*/ 130940 h 156715"/>
                    <a:gd name="T96" fmla="*/ 217253 w 303099"/>
                    <a:gd name="T97" fmla="*/ 134007 h 156715"/>
                    <a:gd name="T98" fmla="*/ 229320 w 303099"/>
                    <a:gd name="T99" fmla="*/ 142510 h 156715"/>
                    <a:gd name="T100" fmla="*/ 302985 w 303099"/>
                    <a:gd name="T101" fmla="*/ 135122 h 156715"/>
                    <a:gd name="T102" fmla="*/ 287691 w 303099"/>
                    <a:gd name="T103" fmla="*/ 125782 h 15671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03099" h="156715">
                      <a:moveTo>
                        <a:pt x="287691" y="125782"/>
                      </a:moveTo>
                      <a:cubicBezTo>
                        <a:pt x="283622" y="128988"/>
                        <a:pt x="280535" y="132334"/>
                        <a:pt x="275624" y="134425"/>
                      </a:cubicBezTo>
                      <a:cubicBezTo>
                        <a:pt x="271695" y="136098"/>
                        <a:pt x="267064" y="135958"/>
                        <a:pt x="262434" y="135401"/>
                      </a:cubicBezTo>
                      <a:cubicBezTo>
                        <a:pt x="269029" y="131079"/>
                        <a:pt x="274642" y="125225"/>
                        <a:pt x="277167" y="118116"/>
                      </a:cubicBezTo>
                      <a:lnTo>
                        <a:pt x="277167" y="117837"/>
                      </a:lnTo>
                      <a:cubicBezTo>
                        <a:pt x="280254" y="115746"/>
                        <a:pt x="282920" y="112679"/>
                        <a:pt x="285025" y="108497"/>
                      </a:cubicBezTo>
                      <a:lnTo>
                        <a:pt x="284463" y="108358"/>
                      </a:lnTo>
                      <a:cubicBezTo>
                        <a:pt x="288673" y="98740"/>
                        <a:pt x="276185" y="86054"/>
                        <a:pt x="265521" y="96648"/>
                      </a:cubicBezTo>
                      <a:cubicBezTo>
                        <a:pt x="259908" y="102085"/>
                        <a:pt x="257102" y="103340"/>
                        <a:pt x="255278" y="111146"/>
                      </a:cubicBezTo>
                      <a:lnTo>
                        <a:pt x="255278" y="111982"/>
                      </a:lnTo>
                      <a:cubicBezTo>
                        <a:pt x="250227" y="114770"/>
                        <a:pt x="244334" y="117279"/>
                        <a:pt x="243071" y="117419"/>
                      </a:cubicBezTo>
                      <a:cubicBezTo>
                        <a:pt x="232968" y="119788"/>
                        <a:pt x="221322" y="118813"/>
                        <a:pt x="211079" y="117976"/>
                      </a:cubicBezTo>
                      <a:cubicBezTo>
                        <a:pt x="205466" y="117558"/>
                        <a:pt x="199573" y="115188"/>
                        <a:pt x="193680" y="113376"/>
                      </a:cubicBezTo>
                      <a:cubicBezTo>
                        <a:pt x="201397" y="113237"/>
                        <a:pt x="208834" y="112400"/>
                        <a:pt x="215148" y="110728"/>
                      </a:cubicBezTo>
                      <a:cubicBezTo>
                        <a:pt x="230442" y="106685"/>
                        <a:pt x="267766" y="98879"/>
                        <a:pt x="263837" y="76436"/>
                      </a:cubicBezTo>
                      <a:cubicBezTo>
                        <a:pt x="261733" y="64727"/>
                        <a:pt x="247841" y="63333"/>
                        <a:pt x="242229" y="73091"/>
                      </a:cubicBezTo>
                      <a:cubicBezTo>
                        <a:pt x="237739" y="80757"/>
                        <a:pt x="209816" y="84103"/>
                        <a:pt x="202099" y="84660"/>
                      </a:cubicBezTo>
                      <a:cubicBezTo>
                        <a:pt x="187647" y="85636"/>
                        <a:pt x="173335" y="81036"/>
                        <a:pt x="159163" y="80200"/>
                      </a:cubicBezTo>
                      <a:cubicBezTo>
                        <a:pt x="172493" y="78945"/>
                        <a:pt x="185402" y="76436"/>
                        <a:pt x="199714" y="72394"/>
                      </a:cubicBezTo>
                      <a:cubicBezTo>
                        <a:pt x="213885" y="68212"/>
                        <a:pt x="205747" y="47023"/>
                        <a:pt x="191575" y="51066"/>
                      </a:cubicBezTo>
                      <a:cubicBezTo>
                        <a:pt x="176842" y="55387"/>
                        <a:pt x="165477" y="64588"/>
                        <a:pt x="149481" y="64866"/>
                      </a:cubicBezTo>
                      <a:cubicBezTo>
                        <a:pt x="136151" y="65145"/>
                        <a:pt x="123804" y="66121"/>
                        <a:pt x="111456" y="62078"/>
                      </a:cubicBezTo>
                      <a:cubicBezTo>
                        <a:pt x="116647" y="61381"/>
                        <a:pt x="121558" y="60127"/>
                        <a:pt x="126750" y="57618"/>
                      </a:cubicBezTo>
                      <a:cubicBezTo>
                        <a:pt x="129837" y="56084"/>
                        <a:pt x="141062" y="49811"/>
                        <a:pt x="136993" y="49672"/>
                      </a:cubicBezTo>
                      <a:cubicBezTo>
                        <a:pt x="151866" y="50369"/>
                        <a:pt x="155234" y="27369"/>
                        <a:pt x="140501" y="26950"/>
                      </a:cubicBezTo>
                      <a:cubicBezTo>
                        <a:pt x="129557" y="26672"/>
                        <a:pt x="122821" y="34339"/>
                        <a:pt x="113701" y="38938"/>
                      </a:cubicBezTo>
                      <a:cubicBezTo>
                        <a:pt x="104440" y="43539"/>
                        <a:pt x="89567" y="38660"/>
                        <a:pt x="79745" y="37823"/>
                      </a:cubicBezTo>
                      <a:cubicBezTo>
                        <a:pt x="77921" y="37684"/>
                        <a:pt x="76237" y="37405"/>
                        <a:pt x="74413" y="37266"/>
                      </a:cubicBezTo>
                      <a:cubicBezTo>
                        <a:pt x="89146" y="33363"/>
                        <a:pt x="107106" y="25417"/>
                        <a:pt x="108369" y="11617"/>
                      </a:cubicBezTo>
                      <a:cubicBezTo>
                        <a:pt x="108790" y="7156"/>
                        <a:pt x="106825" y="2696"/>
                        <a:pt x="102476" y="1023"/>
                      </a:cubicBezTo>
                      <a:lnTo>
                        <a:pt x="101774" y="744"/>
                      </a:lnTo>
                      <a:cubicBezTo>
                        <a:pt x="97144" y="-1207"/>
                        <a:pt x="92373" y="883"/>
                        <a:pt x="89988" y="4647"/>
                      </a:cubicBezTo>
                      <a:cubicBezTo>
                        <a:pt x="88164" y="6459"/>
                        <a:pt x="86340" y="8411"/>
                        <a:pt x="83814" y="9526"/>
                      </a:cubicBezTo>
                      <a:cubicBezTo>
                        <a:pt x="73711" y="13987"/>
                        <a:pt x="65433" y="17193"/>
                        <a:pt x="54488" y="19005"/>
                      </a:cubicBezTo>
                      <a:cubicBezTo>
                        <a:pt x="37931" y="21653"/>
                        <a:pt x="19690" y="13290"/>
                        <a:pt x="3835" y="19841"/>
                      </a:cubicBezTo>
                      <a:cubicBezTo>
                        <a:pt x="-796" y="21793"/>
                        <a:pt x="-1076" y="26950"/>
                        <a:pt x="2151" y="30157"/>
                      </a:cubicBezTo>
                      <a:cubicBezTo>
                        <a:pt x="11833" y="39914"/>
                        <a:pt x="29653" y="41727"/>
                        <a:pt x="45368" y="41169"/>
                      </a:cubicBezTo>
                      <a:cubicBezTo>
                        <a:pt x="43403" y="45072"/>
                        <a:pt x="44245" y="50369"/>
                        <a:pt x="49156" y="53018"/>
                      </a:cubicBezTo>
                      <a:cubicBezTo>
                        <a:pt x="63047" y="60266"/>
                        <a:pt x="84796" y="62496"/>
                        <a:pt x="101073" y="62915"/>
                      </a:cubicBezTo>
                      <a:lnTo>
                        <a:pt x="100231" y="66121"/>
                      </a:lnTo>
                      <a:cubicBezTo>
                        <a:pt x="101774" y="81594"/>
                        <a:pt x="120997" y="81175"/>
                        <a:pt x="132363" y="81315"/>
                      </a:cubicBezTo>
                      <a:cubicBezTo>
                        <a:pt x="137274" y="81454"/>
                        <a:pt x="141764" y="81315"/>
                        <a:pt x="146254" y="81175"/>
                      </a:cubicBezTo>
                      <a:cubicBezTo>
                        <a:pt x="140922" y="83127"/>
                        <a:pt x="137835" y="89539"/>
                        <a:pt x="141623" y="94558"/>
                      </a:cubicBezTo>
                      <a:cubicBezTo>
                        <a:pt x="149341" y="104733"/>
                        <a:pt x="163092" y="110309"/>
                        <a:pt x="177684" y="112400"/>
                      </a:cubicBezTo>
                      <a:lnTo>
                        <a:pt x="176141" y="112679"/>
                      </a:lnTo>
                      <a:lnTo>
                        <a:pt x="175439" y="114910"/>
                      </a:lnTo>
                      <a:cubicBezTo>
                        <a:pt x="185402" y="126479"/>
                        <a:pt x="202800" y="129407"/>
                        <a:pt x="217814" y="130661"/>
                      </a:cubicBezTo>
                      <a:lnTo>
                        <a:pt x="217533" y="130940"/>
                      </a:lnTo>
                      <a:lnTo>
                        <a:pt x="217253" y="134007"/>
                      </a:lnTo>
                      <a:cubicBezTo>
                        <a:pt x="218796" y="139443"/>
                        <a:pt x="223848" y="141674"/>
                        <a:pt x="229320" y="142510"/>
                      </a:cubicBezTo>
                      <a:cubicBezTo>
                        <a:pt x="246298" y="160631"/>
                        <a:pt x="299617" y="164674"/>
                        <a:pt x="302985" y="135122"/>
                      </a:cubicBezTo>
                      <a:cubicBezTo>
                        <a:pt x="304248" y="127176"/>
                        <a:pt x="294847" y="120206"/>
                        <a:pt x="287691" y="125782"/>
                      </a:cubicBezTo>
                      <a:close/>
                    </a:path>
                  </a:pathLst>
                </a:custGeom>
                <a:solidFill>
                  <a:srgbClr val="DCB8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3" name="Freeform: Shape 72">
                  <a:extLst>
                    <a:ext uri="{FF2B5EF4-FFF2-40B4-BE49-F238E27FC236}">
                      <a16:creationId xmlns:a16="http://schemas.microsoft.com/office/drawing/2014/main" id="{CCA61F95-B196-486A-6E92-BFD7DF14F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6360" y="2713501"/>
                  <a:ext cx="146471" cy="70807"/>
                </a:xfrm>
                <a:custGeom>
                  <a:avLst/>
                  <a:gdLst>
                    <a:gd name="T0" fmla="*/ 129382 w 146471"/>
                    <a:gd name="T1" fmla="*/ 21175 h 70807"/>
                    <a:gd name="T2" fmla="*/ 106651 w 146471"/>
                    <a:gd name="T3" fmla="*/ 22151 h 70807"/>
                    <a:gd name="T4" fmla="*/ 85604 w 146471"/>
                    <a:gd name="T5" fmla="*/ 43200 h 70807"/>
                    <a:gd name="T6" fmla="*/ 51086 w 146471"/>
                    <a:gd name="T7" fmla="*/ 46545 h 70807"/>
                    <a:gd name="T8" fmla="*/ 92619 w 146471"/>
                    <a:gd name="T9" fmla="*/ 15878 h 70807"/>
                    <a:gd name="T10" fmla="*/ 70169 w 146471"/>
                    <a:gd name="T11" fmla="*/ 9466 h 70807"/>
                    <a:gd name="T12" fmla="*/ 17832 w 146471"/>
                    <a:gd name="T13" fmla="*/ 26054 h 70807"/>
                    <a:gd name="T14" fmla="*/ 8010 w 146471"/>
                    <a:gd name="T15" fmla="*/ 13648 h 70807"/>
                    <a:gd name="T16" fmla="*/ 8992 w 146471"/>
                    <a:gd name="T17" fmla="*/ 31909 h 70807"/>
                    <a:gd name="T18" fmla="*/ 40703 w 146471"/>
                    <a:gd name="T19" fmla="*/ 48218 h 70807"/>
                    <a:gd name="T20" fmla="*/ 43790 w 146471"/>
                    <a:gd name="T21" fmla="*/ 47800 h 70807"/>
                    <a:gd name="T22" fmla="*/ 44071 w 146471"/>
                    <a:gd name="T23" fmla="*/ 50867 h 70807"/>
                    <a:gd name="T24" fmla="*/ 60347 w 146471"/>
                    <a:gd name="T25" fmla="*/ 67873 h 70807"/>
                    <a:gd name="T26" fmla="*/ 68485 w 146471"/>
                    <a:gd name="T27" fmla="*/ 69824 h 70807"/>
                    <a:gd name="T28" fmla="*/ 68485 w 146471"/>
                    <a:gd name="T29" fmla="*/ 69824 h 70807"/>
                    <a:gd name="T30" fmla="*/ 110860 w 146471"/>
                    <a:gd name="T31" fmla="*/ 62158 h 70807"/>
                    <a:gd name="T32" fmla="*/ 146079 w 146471"/>
                    <a:gd name="T33" fmla="*/ 33303 h 70807"/>
                    <a:gd name="T34" fmla="*/ 129382 w 146471"/>
                    <a:gd name="T35" fmla="*/ 21175 h 708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471" h="70807">
                      <a:moveTo>
                        <a:pt x="129382" y="21175"/>
                      </a:moveTo>
                      <a:cubicBezTo>
                        <a:pt x="124751" y="12811"/>
                        <a:pt x="111141" y="12393"/>
                        <a:pt x="106651" y="22151"/>
                      </a:cubicBezTo>
                      <a:cubicBezTo>
                        <a:pt x="102582" y="31351"/>
                        <a:pt x="95005" y="39157"/>
                        <a:pt x="85604" y="43200"/>
                      </a:cubicBezTo>
                      <a:cubicBezTo>
                        <a:pt x="77325" y="46824"/>
                        <a:pt x="60908" y="49194"/>
                        <a:pt x="51086" y="46545"/>
                      </a:cubicBezTo>
                      <a:cubicBezTo>
                        <a:pt x="68064" y="42503"/>
                        <a:pt x="86726" y="30794"/>
                        <a:pt x="92619" y="15878"/>
                      </a:cubicBezTo>
                      <a:cubicBezTo>
                        <a:pt x="98793" y="266"/>
                        <a:pt x="74378" y="-7262"/>
                        <a:pt x="70169" y="9466"/>
                      </a:cubicBezTo>
                      <a:cubicBezTo>
                        <a:pt x="65398" y="28563"/>
                        <a:pt x="32144" y="39575"/>
                        <a:pt x="17832" y="26054"/>
                      </a:cubicBezTo>
                      <a:cubicBezTo>
                        <a:pt x="18954" y="20618"/>
                        <a:pt x="15446" y="13648"/>
                        <a:pt x="8010" y="13648"/>
                      </a:cubicBezTo>
                      <a:cubicBezTo>
                        <a:pt x="-3636" y="13648"/>
                        <a:pt x="-1953" y="30794"/>
                        <a:pt x="8992" y="31909"/>
                      </a:cubicBezTo>
                      <a:cubicBezTo>
                        <a:pt x="8992" y="44175"/>
                        <a:pt x="29338" y="48497"/>
                        <a:pt x="40703" y="48218"/>
                      </a:cubicBezTo>
                      <a:lnTo>
                        <a:pt x="43790" y="47800"/>
                      </a:lnTo>
                      <a:lnTo>
                        <a:pt x="44071" y="50867"/>
                      </a:lnTo>
                      <a:cubicBezTo>
                        <a:pt x="49823" y="58255"/>
                        <a:pt x="51086" y="63552"/>
                        <a:pt x="60347" y="67873"/>
                      </a:cubicBezTo>
                      <a:cubicBezTo>
                        <a:pt x="62732" y="68849"/>
                        <a:pt x="65539" y="69546"/>
                        <a:pt x="68485" y="69824"/>
                      </a:cubicBezTo>
                      <a:cubicBezTo>
                        <a:pt x="83218" y="73309"/>
                        <a:pt x="97109" y="66758"/>
                        <a:pt x="110860" y="62158"/>
                      </a:cubicBezTo>
                      <a:cubicBezTo>
                        <a:pt x="124751" y="57558"/>
                        <a:pt x="142150" y="48079"/>
                        <a:pt x="146079" y="33303"/>
                      </a:cubicBezTo>
                      <a:cubicBezTo>
                        <a:pt x="148745" y="22848"/>
                        <a:pt x="137239" y="18387"/>
                        <a:pt x="129382" y="21175"/>
                      </a:cubicBezTo>
                      <a:close/>
                    </a:path>
                  </a:pathLst>
                </a:custGeom>
                <a:solidFill>
                  <a:srgbClr val="DCB8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" name="Freeform: Shape 73">
                  <a:extLst>
                    <a:ext uri="{FF2B5EF4-FFF2-40B4-BE49-F238E27FC236}">
                      <a16:creationId xmlns:a16="http://schemas.microsoft.com/office/drawing/2014/main" id="{17A8D84A-749A-B78B-D443-B529D1919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3170" y="2763495"/>
                  <a:ext cx="100290" cy="53727"/>
                </a:xfrm>
                <a:custGeom>
                  <a:avLst/>
                  <a:gdLst>
                    <a:gd name="T0" fmla="*/ 71233 w 100290"/>
                    <a:gd name="T1" fmla="*/ 8957 h 53727"/>
                    <a:gd name="T2" fmla="*/ 46819 w 100290"/>
                    <a:gd name="T3" fmla="*/ 24709 h 53727"/>
                    <a:gd name="T4" fmla="*/ 4444 w 100290"/>
                    <a:gd name="T5" fmla="*/ 21642 h 53727"/>
                    <a:gd name="T6" fmla="*/ 1918 w 100290"/>
                    <a:gd name="T7" fmla="*/ 22200 h 53727"/>
                    <a:gd name="T8" fmla="*/ 5706 w 100290"/>
                    <a:gd name="T9" fmla="*/ 38648 h 53727"/>
                    <a:gd name="T10" fmla="*/ 39101 w 100290"/>
                    <a:gd name="T11" fmla="*/ 53703 h 53727"/>
                    <a:gd name="T12" fmla="*/ 99156 w 100290"/>
                    <a:gd name="T13" fmla="*/ 20945 h 53727"/>
                    <a:gd name="T14" fmla="*/ 71233 w 100290"/>
                    <a:gd name="T15" fmla="*/ 8957 h 537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0290" h="53727">
                      <a:moveTo>
                        <a:pt x="71233" y="8957"/>
                      </a:moveTo>
                      <a:cubicBezTo>
                        <a:pt x="68006" y="16624"/>
                        <a:pt x="53694" y="21363"/>
                        <a:pt x="46819" y="24709"/>
                      </a:cubicBezTo>
                      <a:cubicBezTo>
                        <a:pt x="30963" y="32236"/>
                        <a:pt x="19317" y="30006"/>
                        <a:pt x="4444" y="21642"/>
                      </a:cubicBezTo>
                      <a:lnTo>
                        <a:pt x="1918" y="22200"/>
                      </a:lnTo>
                      <a:cubicBezTo>
                        <a:pt x="-2011" y="28473"/>
                        <a:pt x="515" y="33351"/>
                        <a:pt x="5706" y="38648"/>
                      </a:cubicBezTo>
                      <a:cubicBezTo>
                        <a:pt x="15949" y="49103"/>
                        <a:pt x="24088" y="54121"/>
                        <a:pt x="39101" y="53703"/>
                      </a:cubicBezTo>
                      <a:cubicBezTo>
                        <a:pt x="59587" y="53146"/>
                        <a:pt x="91018" y="41158"/>
                        <a:pt x="99156" y="20945"/>
                      </a:cubicBezTo>
                      <a:cubicBezTo>
                        <a:pt x="106172" y="2963"/>
                        <a:pt x="78670" y="-9164"/>
                        <a:pt x="71233" y="8957"/>
                      </a:cubicBezTo>
                      <a:close/>
                    </a:path>
                  </a:pathLst>
                </a:custGeom>
                <a:solidFill>
                  <a:srgbClr val="DCB8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" name="Freeform: Shape 74">
                  <a:extLst>
                    <a:ext uri="{FF2B5EF4-FFF2-40B4-BE49-F238E27FC236}">
                      <a16:creationId xmlns:a16="http://schemas.microsoft.com/office/drawing/2014/main" id="{5D36494B-5AE1-A57D-5FFA-32D0B64D6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0253" y="2799222"/>
                  <a:ext cx="71114" cy="42773"/>
                </a:xfrm>
                <a:custGeom>
                  <a:avLst/>
                  <a:gdLst>
                    <a:gd name="T0" fmla="*/ 70594 w 71114"/>
                    <a:gd name="T1" fmla="*/ 7243 h 42773"/>
                    <a:gd name="T2" fmla="*/ 56002 w 71114"/>
                    <a:gd name="T3" fmla="*/ 691 h 42773"/>
                    <a:gd name="T4" fmla="*/ 46320 w 71114"/>
                    <a:gd name="T5" fmla="*/ 8358 h 42773"/>
                    <a:gd name="T6" fmla="*/ 25133 w 71114"/>
                    <a:gd name="T7" fmla="*/ 19091 h 42773"/>
                    <a:gd name="T8" fmla="*/ 437 w 71114"/>
                    <a:gd name="T9" fmla="*/ 32752 h 42773"/>
                    <a:gd name="T10" fmla="*/ 43093 w 71114"/>
                    <a:gd name="T11" fmla="*/ 38886 h 42773"/>
                    <a:gd name="T12" fmla="*/ 70594 w 71114"/>
                    <a:gd name="T13" fmla="*/ 7243 h 427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1114" h="42773">
                      <a:moveTo>
                        <a:pt x="70594" y="7243"/>
                      </a:moveTo>
                      <a:cubicBezTo>
                        <a:pt x="69191" y="1388"/>
                        <a:pt x="61193" y="-1400"/>
                        <a:pt x="56002" y="691"/>
                      </a:cubicBezTo>
                      <a:cubicBezTo>
                        <a:pt x="51652" y="2503"/>
                        <a:pt x="49688" y="5291"/>
                        <a:pt x="46320" y="8358"/>
                      </a:cubicBezTo>
                      <a:cubicBezTo>
                        <a:pt x="40708" y="13515"/>
                        <a:pt x="32429" y="17419"/>
                        <a:pt x="25133" y="19091"/>
                      </a:cubicBezTo>
                      <a:cubicBezTo>
                        <a:pt x="20222" y="20207"/>
                        <a:pt x="-3492" y="22576"/>
                        <a:pt x="437" y="32752"/>
                      </a:cubicBezTo>
                      <a:cubicBezTo>
                        <a:pt x="6330" y="47807"/>
                        <a:pt x="31306" y="42371"/>
                        <a:pt x="43093" y="38886"/>
                      </a:cubicBezTo>
                      <a:cubicBezTo>
                        <a:pt x="56703" y="34983"/>
                        <a:pt x="74383" y="22855"/>
                        <a:pt x="70594" y="7243"/>
                      </a:cubicBezTo>
                      <a:close/>
                    </a:path>
                  </a:pathLst>
                </a:custGeom>
                <a:solidFill>
                  <a:srgbClr val="DCB8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" name="Freeform: Shape 75">
                  <a:extLst>
                    <a:ext uri="{FF2B5EF4-FFF2-40B4-BE49-F238E27FC236}">
                      <a16:creationId xmlns:a16="http://schemas.microsoft.com/office/drawing/2014/main" id="{76430294-F7D3-165B-C2A2-DAE9E33791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8917" y="2527003"/>
                  <a:ext cx="272684" cy="173824"/>
                </a:xfrm>
                <a:custGeom>
                  <a:avLst/>
                  <a:gdLst>
                    <a:gd name="T0" fmla="*/ 185680 w 272684"/>
                    <a:gd name="T1" fmla="*/ 112 h 173824"/>
                    <a:gd name="T2" fmla="*/ 182312 w 272684"/>
                    <a:gd name="T3" fmla="*/ 5549 h 173824"/>
                    <a:gd name="T4" fmla="*/ 226511 w 272684"/>
                    <a:gd name="T5" fmla="*/ 59634 h 173824"/>
                    <a:gd name="T6" fmla="*/ 150882 w 272684"/>
                    <a:gd name="T7" fmla="*/ 125569 h 173824"/>
                    <a:gd name="T8" fmla="*/ 52100 w 272684"/>
                    <a:gd name="T9" fmla="*/ 107586 h 173824"/>
                    <a:gd name="T10" fmla="*/ 14496 w 272684"/>
                    <a:gd name="T11" fmla="*/ 59495 h 173824"/>
                    <a:gd name="T12" fmla="*/ 11690 w 272684"/>
                    <a:gd name="T13" fmla="*/ 59495 h 173824"/>
                    <a:gd name="T14" fmla="*/ 35824 w 272684"/>
                    <a:gd name="T15" fmla="*/ 144805 h 173824"/>
                    <a:gd name="T16" fmla="*/ 188346 w 272684"/>
                    <a:gd name="T17" fmla="*/ 166272 h 173824"/>
                    <a:gd name="T18" fmla="*/ 272675 w 272684"/>
                    <a:gd name="T19" fmla="*/ 72598 h 173824"/>
                    <a:gd name="T20" fmla="*/ 185680 w 272684"/>
                    <a:gd name="T21" fmla="*/ 112 h 1738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2684" h="173824">
                      <a:moveTo>
                        <a:pt x="185680" y="112"/>
                      </a:moveTo>
                      <a:cubicBezTo>
                        <a:pt x="182733" y="-724"/>
                        <a:pt x="180488" y="3318"/>
                        <a:pt x="182312" y="5549"/>
                      </a:cubicBezTo>
                      <a:cubicBezTo>
                        <a:pt x="195782" y="22415"/>
                        <a:pt x="228475" y="33010"/>
                        <a:pt x="226511" y="59634"/>
                      </a:cubicBezTo>
                      <a:cubicBezTo>
                        <a:pt x="223284" y="100338"/>
                        <a:pt x="187083" y="119296"/>
                        <a:pt x="150882" y="125569"/>
                      </a:cubicBezTo>
                      <a:cubicBezTo>
                        <a:pt x="117908" y="131284"/>
                        <a:pt x="81847" y="120550"/>
                        <a:pt x="52100" y="107586"/>
                      </a:cubicBezTo>
                      <a:cubicBezTo>
                        <a:pt x="25300" y="95738"/>
                        <a:pt x="24318" y="83192"/>
                        <a:pt x="14496" y="59495"/>
                      </a:cubicBezTo>
                      <a:cubicBezTo>
                        <a:pt x="13935" y="58240"/>
                        <a:pt x="12251" y="58101"/>
                        <a:pt x="11690" y="59495"/>
                      </a:cubicBezTo>
                      <a:cubicBezTo>
                        <a:pt x="-6411" y="98665"/>
                        <a:pt x="-7112" y="121108"/>
                        <a:pt x="35824" y="144805"/>
                      </a:cubicBezTo>
                      <a:cubicBezTo>
                        <a:pt x="78901" y="168642"/>
                        <a:pt x="140078" y="183697"/>
                        <a:pt x="188346" y="166272"/>
                      </a:cubicBezTo>
                      <a:cubicBezTo>
                        <a:pt x="228335" y="151915"/>
                        <a:pt x="271692" y="119156"/>
                        <a:pt x="272675" y="72598"/>
                      </a:cubicBezTo>
                      <a:cubicBezTo>
                        <a:pt x="273516" y="27991"/>
                        <a:pt x="222442" y="10427"/>
                        <a:pt x="185680" y="112"/>
                      </a:cubicBez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" name="Freeform: Shape 76">
                  <a:extLst>
                    <a:ext uri="{FF2B5EF4-FFF2-40B4-BE49-F238E27FC236}">
                      <a16:creationId xmlns:a16="http://schemas.microsoft.com/office/drawing/2014/main" id="{ADA956E5-34EC-3E9B-A069-FB065EBB0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2362" y="2178384"/>
                  <a:ext cx="1788298" cy="1146394"/>
                </a:xfrm>
                <a:custGeom>
                  <a:avLst/>
                  <a:gdLst>
                    <a:gd name="T0" fmla="*/ 1755459 w 1788298"/>
                    <a:gd name="T1" fmla="*/ 706004 h 1146394"/>
                    <a:gd name="T2" fmla="*/ 1720100 w 1788298"/>
                    <a:gd name="T3" fmla="*/ 672409 h 1146394"/>
                    <a:gd name="T4" fmla="*/ 1652609 w 1788298"/>
                    <a:gd name="T5" fmla="*/ 575668 h 1146394"/>
                    <a:gd name="T6" fmla="*/ 1244014 w 1788298"/>
                    <a:gd name="T7" fmla="*/ 219929 h 1146394"/>
                    <a:gd name="T8" fmla="*/ 1083073 w 1788298"/>
                    <a:gd name="T9" fmla="*/ 184801 h 1146394"/>
                    <a:gd name="T10" fmla="*/ 792903 w 1788298"/>
                    <a:gd name="T11" fmla="*/ 208220 h 1146394"/>
                    <a:gd name="T12" fmla="*/ 701699 w 1788298"/>
                    <a:gd name="T13" fmla="*/ 289488 h 1146394"/>
                    <a:gd name="T14" fmla="*/ 882844 w 1788298"/>
                    <a:gd name="T15" fmla="*/ 271924 h 1146394"/>
                    <a:gd name="T16" fmla="*/ 838645 w 1788298"/>
                    <a:gd name="T17" fmla="*/ 220208 h 1146394"/>
                    <a:gd name="T18" fmla="*/ 983450 w 1788298"/>
                    <a:gd name="T19" fmla="*/ 268021 h 1146394"/>
                    <a:gd name="T20" fmla="*/ 1156177 w 1788298"/>
                    <a:gd name="T21" fmla="*/ 247669 h 1146394"/>
                    <a:gd name="T22" fmla="*/ 1552565 w 1788298"/>
                    <a:gd name="T23" fmla="*/ 533431 h 1146394"/>
                    <a:gd name="T24" fmla="*/ 1620617 w 1788298"/>
                    <a:gd name="T25" fmla="*/ 615954 h 1146394"/>
                    <a:gd name="T26" fmla="*/ 1644190 w 1788298"/>
                    <a:gd name="T27" fmla="*/ 648991 h 1146394"/>
                    <a:gd name="T28" fmla="*/ 1619495 w 1788298"/>
                    <a:gd name="T29" fmla="*/ 636166 h 1146394"/>
                    <a:gd name="T30" fmla="*/ 1556774 w 1788298"/>
                    <a:gd name="T31" fmla="*/ 666973 h 1146394"/>
                    <a:gd name="T32" fmla="*/ 1356125 w 1788298"/>
                    <a:gd name="T33" fmla="*/ 526183 h 1146394"/>
                    <a:gd name="T34" fmla="*/ 1057957 w 1788298"/>
                    <a:gd name="T35" fmla="*/ 372847 h 1146394"/>
                    <a:gd name="T36" fmla="*/ 678406 w 1788298"/>
                    <a:gd name="T37" fmla="*/ 398356 h 1146394"/>
                    <a:gd name="T38" fmla="*/ 732427 w 1788298"/>
                    <a:gd name="T39" fmla="*/ 600620 h 1146394"/>
                    <a:gd name="T40" fmla="*/ 536549 w 1788298"/>
                    <a:gd name="T41" fmla="*/ 590026 h 1146394"/>
                    <a:gd name="T42" fmla="*/ 205687 w 1788298"/>
                    <a:gd name="T43" fmla="*/ 435854 h 1146394"/>
                    <a:gd name="T44" fmla="*/ 797253 w 1788298"/>
                    <a:gd name="T45" fmla="*/ 63248 h 1146394"/>
                    <a:gd name="T46" fmla="*/ 12755 w 1788298"/>
                    <a:gd name="T47" fmla="*/ 230802 h 1146394"/>
                    <a:gd name="T48" fmla="*/ 193340 w 1788298"/>
                    <a:gd name="T49" fmla="*/ 462897 h 1146394"/>
                    <a:gd name="T50" fmla="*/ 566716 w 1788298"/>
                    <a:gd name="T51" fmla="*/ 739598 h 1146394"/>
                    <a:gd name="T52" fmla="*/ 548616 w 1788298"/>
                    <a:gd name="T53" fmla="*/ 793405 h 1146394"/>
                    <a:gd name="T54" fmla="*/ 433558 w 1788298"/>
                    <a:gd name="T55" fmla="*/ 1099519 h 1146394"/>
                    <a:gd name="T56" fmla="*/ 478879 w 1788298"/>
                    <a:gd name="T57" fmla="*/ 1066761 h 1146394"/>
                    <a:gd name="T58" fmla="*/ 543284 w 1788298"/>
                    <a:gd name="T59" fmla="*/ 1075543 h 1146394"/>
                    <a:gd name="T60" fmla="*/ 585659 w 1788298"/>
                    <a:gd name="T61" fmla="*/ 1107883 h 1146394"/>
                    <a:gd name="T62" fmla="*/ 680230 w 1788298"/>
                    <a:gd name="T63" fmla="*/ 1039439 h 1146394"/>
                    <a:gd name="T64" fmla="*/ 1018949 w 1788298"/>
                    <a:gd name="T65" fmla="*/ 870352 h 1146394"/>
                    <a:gd name="T66" fmla="*/ 1543023 w 1788298"/>
                    <a:gd name="T67" fmla="*/ 949389 h 1146394"/>
                    <a:gd name="T68" fmla="*/ 1645032 w 1788298"/>
                    <a:gd name="T69" fmla="*/ 782671 h 1146394"/>
                    <a:gd name="T70" fmla="*/ 1668043 w 1788298"/>
                    <a:gd name="T71" fmla="*/ 752701 h 1146394"/>
                    <a:gd name="T72" fmla="*/ 1786890 w 1788298"/>
                    <a:gd name="T73" fmla="*/ 740853 h 1146394"/>
                    <a:gd name="T74" fmla="*/ 1322169 w 1788298"/>
                    <a:gd name="T75" fmla="*/ 267742 h 1146394"/>
                    <a:gd name="T76" fmla="*/ 1501911 w 1788298"/>
                    <a:gd name="T77" fmla="*/ 431811 h 1146394"/>
                    <a:gd name="T78" fmla="*/ 619194 w 1788298"/>
                    <a:gd name="T79" fmla="*/ 652615 h 1146394"/>
                    <a:gd name="T80" fmla="*/ 1517486 w 1788298"/>
                    <a:gd name="T81" fmla="*/ 749774 h 1146394"/>
                    <a:gd name="T82" fmla="*/ 941636 w 1788298"/>
                    <a:gd name="T83" fmla="*/ 862685 h 1146394"/>
                    <a:gd name="T84" fmla="*/ 621018 w 1788298"/>
                    <a:gd name="T85" fmla="*/ 982426 h 1146394"/>
                    <a:gd name="T86" fmla="*/ 697910 w 1788298"/>
                    <a:gd name="T87" fmla="*/ 792290 h 1146394"/>
                    <a:gd name="T88" fmla="*/ 774943 w 1788298"/>
                    <a:gd name="T89" fmla="*/ 813199 h 1146394"/>
                    <a:gd name="T90" fmla="*/ 889860 w 1788298"/>
                    <a:gd name="T91" fmla="*/ 680076 h 1146394"/>
                    <a:gd name="T92" fmla="*/ 750528 w 1788298"/>
                    <a:gd name="T93" fmla="*/ 378283 h 1146394"/>
                    <a:gd name="T94" fmla="*/ 1087703 w 1788298"/>
                    <a:gd name="T95" fmla="*/ 434321 h 1146394"/>
                    <a:gd name="T96" fmla="*/ 1280215 w 1788298"/>
                    <a:gd name="T97" fmla="*/ 533710 h 1146394"/>
                    <a:gd name="T98" fmla="*/ 1536429 w 1788298"/>
                    <a:gd name="T99" fmla="*/ 720362 h 1146394"/>
                    <a:gd name="T100" fmla="*/ 1580768 w 1788298"/>
                    <a:gd name="T101" fmla="*/ 684955 h 1146394"/>
                    <a:gd name="T102" fmla="*/ 1624546 w 1788298"/>
                    <a:gd name="T103" fmla="*/ 669343 h 1146394"/>
                    <a:gd name="T104" fmla="*/ 1676743 w 1788298"/>
                    <a:gd name="T105" fmla="*/ 703495 h 1146394"/>
                    <a:gd name="T106" fmla="*/ 1665378 w 1788298"/>
                    <a:gd name="T107" fmla="*/ 663070 h 1146394"/>
                    <a:gd name="T108" fmla="*/ 1685863 w 1788298"/>
                    <a:gd name="T109" fmla="*/ 707258 h 114639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88298" h="1146394">
                      <a:moveTo>
                        <a:pt x="1784504" y="730677"/>
                      </a:moveTo>
                      <a:cubicBezTo>
                        <a:pt x="1788995" y="733046"/>
                        <a:pt x="1781277" y="726077"/>
                        <a:pt x="1779874" y="725240"/>
                      </a:cubicBezTo>
                      <a:cubicBezTo>
                        <a:pt x="1771455" y="720362"/>
                        <a:pt x="1762615" y="716040"/>
                        <a:pt x="1756301" y="708931"/>
                      </a:cubicBezTo>
                      <a:lnTo>
                        <a:pt x="1755459" y="706004"/>
                      </a:lnTo>
                      <a:lnTo>
                        <a:pt x="1754898" y="705446"/>
                      </a:lnTo>
                      <a:cubicBezTo>
                        <a:pt x="1754056" y="700010"/>
                        <a:pt x="1750548" y="694991"/>
                        <a:pt x="1744515" y="694712"/>
                      </a:cubicBezTo>
                      <a:lnTo>
                        <a:pt x="1741007" y="694016"/>
                      </a:lnTo>
                      <a:cubicBezTo>
                        <a:pt x="1738341" y="684537"/>
                        <a:pt x="1728940" y="677567"/>
                        <a:pt x="1720100" y="672409"/>
                      </a:cubicBezTo>
                      <a:cubicBezTo>
                        <a:pt x="1719960" y="670458"/>
                        <a:pt x="1719399" y="668367"/>
                        <a:pt x="1717995" y="666415"/>
                      </a:cubicBezTo>
                      <a:cubicBezTo>
                        <a:pt x="1702140" y="645088"/>
                        <a:pt x="1683618" y="626269"/>
                        <a:pt x="1667482" y="605081"/>
                      </a:cubicBezTo>
                      <a:cubicBezTo>
                        <a:pt x="1664676" y="601456"/>
                        <a:pt x="1662291" y="597693"/>
                        <a:pt x="1660046" y="593790"/>
                      </a:cubicBezTo>
                      <a:cubicBezTo>
                        <a:pt x="1658502" y="587378"/>
                        <a:pt x="1655555" y="581105"/>
                        <a:pt x="1652609" y="575668"/>
                      </a:cubicBezTo>
                      <a:cubicBezTo>
                        <a:pt x="1647417" y="566050"/>
                        <a:pt x="1647277" y="554480"/>
                        <a:pt x="1639700" y="546813"/>
                      </a:cubicBezTo>
                      <a:cubicBezTo>
                        <a:pt x="1634929" y="534825"/>
                        <a:pt x="1629738" y="522977"/>
                        <a:pt x="1622301" y="512382"/>
                      </a:cubicBezTo>
                      <a:cubicBezTo>
                        <a:pt x="1587924" y="463176"/>
                        <a:pt x="1544988" y="426096"/>
                        <a:pt x="1515522" y="372289"/>
                      </a:cubicBezTo>
                      <a:cubicBezTo>
                        <a:pt x="1464868" y="279452"/>
                        <a:pt x="1339568" y="245021"/>
                        <a:pt x="1244014" y="219929"/>
                      </a:cubicBezTo>
                      <a:cubicBezTo>
                        <a:pt x="1242049" y="219372"/>
                        <a:pt x="1241067" y="222299"/>
                        <a:pt x="1242470" y="223414"/>
                      </a:cubicBezTo>
                      <a:cubicBezTo>
                        <a:pt x="1249345" y="228851"/>
                        <a:pt x="1256502" y="233590"/>
                        <a:pt x="1263938" y="238190"/>
                      </a:cubicBezTo>
                      <a:cubicBezTo>
                        <a:pt x="1263517" y="239445"/>
                        <a:pt x="1271094" y="248087"/>
                        <a:pt x="1278110" y="255615"/>
                      </a:cubicBezTo>
                      <a:cubicBezTo>
                        <a:pt x="1218336" y="217839"/>
                        <a:pt x="1153791" y="195396"/>
                        <a:pt x="1083073" y="184801"/>
                      </a:cubicBezTo>
                      <a:cubicBezTo>
                        <a:pt x="1006181" y="173232"/>
                        <a:pt x="906277" y="166819"/>
                        <a:pt x="832191" y="191493"/>
                      </a:cubicBezTo>
                      <a:cubicBezTo>
                        <a:pt x="830367" y="192050"/>
                        <a:pt x="829525" y="194002"/>
                        <a:pt x="829525" y="195953"/>
                      </a:cubicBezTo>
                      <a:cubicBezTo>
                        <a:pt x="819001" y="195953"/>
                        <a:pt x="808478" y="199299"/>
                        <a:pt x="794867" y="204456"/>
                      </a:cubicBezTo>
                      <a:cubicBezTo>
                        <a:pt x="793184" y="205153"/>
                        <a:pt x="792622" y="206826"/>
                        <a:pt x="792903" y="208220"/>
                      </a:cubicBezTo>
                      <a:cubicBezTo>
                        <a:pt x="773539" y="213238"/>
                        <a:pt x="754457" y="223135"/>
                        <a:pt x="741127" y="238330"/>
                      </a:cubicBezTo>
                      <a:cubicBezTo>
                        <a:pt x="734532" y="245857"/>
                        <a:pt x="728078" y="253385"/>
                        <a:pt x="721764" y="261191"/>
                      </a:cubicBezTo>
                      <a:cubicBezTo>
                        <a:pt x="719519" y="263979"/>
                        <a:pt x="709276" y="279173"/>
                        <a:pt x="707872" y="283634"/>
                      </a:cubicBezTo>
                      <a:cubicBezTo>
                        <a:pt x="705487" y="285585"/>
                        <a:pt x="705768" y="285306"/>
                        <a:pt x="701699" y="289488"/>
                      </a:cubicBezTo>
                      <a:lnTo>
                        <a:pt x="703382" y="291300"/>
                      </a:lnTo>
                      <a:cubicBezTo>
                        <a:pt x="714748" y="285306"/>
                        <a:pt x="722886" y="278197"/>
                        <a:pt x="731726" y="269276"/>
                      </a:cubicBezTo>
                      <a:cubicBezTo>
                        <a:pt x="748423" y="252548"/>
                        <a:pt x="770593" y="239584"/>
                        <a:pt x="792622" y="231081"/>
                      </a:cubicBezTo>
                      <a:cubicBezTo>
                        <a:pt x="824614" y="218954"/>
                        <a:pt x="849029" y="271924"/>
                        <a:pt x="882844" y="271924"/>
                      </a:cubicBezTo>
                      <a:cubicBezTo>
                        <a:pt x="891263" y="271924"/>
                        <a:pt x="891544" y="260215"/>
                        <a:pt x="885230" y="257009"/>
                      </a:cubicBezTo>
                      <a:cubicBezTo>
                        <a:pt x="879757" y="254221"/>
                        <a:pt x="874566" y="250318"/>
                        <a:pt x="869374" y="246136"/>
                      </a:cubicBezTo>
                      <a:cubicBezTo>
                        <a:pt x="858991" y="239584"/>
                        <a:pt x="849029" y="232475"/>
                        <a:pt x="839908" y="224390"/>
                      </a:cubicBezTo>
                      <a:cubicBezTo>
                        <a:pt x="838645" y="223275"/>
                        <a:pt x="838365" y="221742"/>
                        <a:pt x="838645" y="220208"/>
                      </a:cubicBezTo>
                      <a:cubicBezTo>
                        <a:pt x="837242" y="219232"/>
                        <a:pt x="835839" y="217978"/>
                        <a:pt x="834436" y="217002"/>
                      </a:cubicBezTo>
                      <a:cubicBezTo>
                        <a:pt x="835979" y="217699"/>
                        <a:pt x="837382" y="218536"/>
                        <a:pt x="838786" y="219372"/>
                      </a:cubicBezTo>
                      <a:cubicBezTo>
                        <a:pt x="839487" y="216584"/>
                        <a:pt x="842013" y="214214"/>
                        <a:pt x="845240" y="215329"/>
                      </a:cubicBezTo>
                      <a:cubicBezTo>
                        <a:pt x="891965" y="233172"/>
                        <a:pt x="937988" y="250039"/>
                        <a:pt x="983450" y="268021"/>
                      </a:cubicBezTo>
                      <a:cubicBezTo>
                        <a:pt x="991448" y="267464"/>
                        <a:pt x="999025" y="267324"/>
                        <a:pt x="1006321" y="267742"/>
                      </a:cubicBezTo>
                      <a:cubicBezTo>
                        <a:pt x="1006181" y="266209"/>
                        <a:pt x="1005760" y="264676"/>
                        <a:pt x="1004497" y="263421"/>
                      </a:cubicBezTo>
                      <a:cubicBezTo>
                        <a:pt x="987799" y="246972"/>
                        <a:pt x="1066376" y="230245"/>
                        <a:pt x="1063850" y="230524"/>
                      </a:cubicBezTo>
                      <a:cubicBezTo>
                        <a:pt x="1094298" y="226063"/>
                        <a:pt x="1128114" y="238051"/>
                        <a:pt x="1156177" y="247669"/>
                      </a:cubicBezTo>
                      <a:cubicBezTo>
                        <a:pt x="1179469" y="255615"/>
                        <a:pt x="1202481" y="269415"/>
                        <a:pt x="1226615" y="274712"/>
                      </a:cubicBezTo>
                      <a:cubicBezTo>
                        <a:pt x="1253695" y="290046"/>
                        <a:pt x="1279934" y="307052"/>
                        <a:pt x="1306033" y="325173"/>
                      </a:cubicBezTo>
                      <a:cubicBezTo>
                        <a:pt x="1370577" y="370059"/>
                        <a:pt x="1432596" y="420242"/>
                        <a:pt x="1491809" y="471958"/>
                      </a:cubicBezTo>
                      <a:cubicBezTo>
                        <a:pt x="1513698" y="491055"/>
                        <a:pt x="1533482" y="511964"/>
                        <a:pt x="1552565" y="533431"/>
                      </a:cubicBezTo>
                      <a:cubicBezTo>
                        <a:pt x="1562387" y="539843"/>
                        <a:pt x="1570385" y="547650"/>
                        <a:pt x="1573472" y="557686"/>
                      </a:cubicBezTo>
                      <a:cubicBezTo>
                        <a:pt x="1588485" y="575529"/>
                        <a:pt x="1603358" y="593650"/>
                        <a:pt x="1618092" y="611772"/>
                      </a:cubicBezTo>
                      <a:cubicBezTo>
                        <a:pt x="1616268" y="610796"/>
                        <a:pt x="1615005" y="609681"/>
                        <a:pt x="1613321" y="608705"/>
                      </a:cubicBezTo>
                      <a:cubicBezTo>
                        <a:pt x="1615847" y="610936"/>
                        <a:pt x="1618512" y="613166"/>
                        <a:pt x="1620617" y="615954"/>
                      </a:cubicBezTo>
                      <a:cubicBezTo>
                        <a:pt x="1624406" y="620693"/>
                        <a:pt x="1624686" y="627106"/>
                        <a:pt x="1622441" y="631845"/>
                      </a:cubicBezTo>
                      <a:cubicBezTo>
                        <a:pt x="1627913" y="633936"/>
                        <a:pt x="1633386" y="635887"/>
                        <a:pt x="1639560" y="637281"/>
                      </a:cubicBezTo>
                      <a:cubicBezTo>
                        <a:pt x="1640963" y="638954"/>
                        <a:pt x="1642226" y="640487"/>
                        <a:pt x="1643629" y="642160"/>
                      </a:cubicBezTo>
                      <a:cubicBezTo>
                        <a:pt x="1642647" y="644530"/>
                        <a:pt x="1642927" y="646900"/>
                        <a:pt x="1644190" y="648991"/>
                      </a:cubicBezTo>
                      <a:cubicBezTo>
                        <a:pt x="1639279" y="645366"/>
                        <a:pt x="1634508" y="642578"/>
                        <a:pt x="1630579" y="641742"/>
                      </a:cubicBezTo>
                      <a:cubicBezTo>
                        <a:pt x="1629317" y="641463"/>
                        <a:pt x="1628054" y="642021"/>
                        <a:pt x="1626931" y="642439"/>
                      </a:cubicBezTo>
                      <a:cubicBezTo>
                        <a:pt x="1626090" y="641045"/>
                        <a:pt x="1625248" y="639790"/>
                        <a:pt x="1624125" y="638815"/>
                      </a:cubicBezTo>
                      <a:cubicBezTo>
                        <a:pt x="1622582" y="637421"/>
                        <a:pt x="1621038" y="636584"/>
                        <a:pt x="1619495" y="636166"/>
                      </a:cubicBezTo>
                      <a:cubicBezTo>
                        <a:pt x="1617109" y="638397"/>
                        <a:pt x="1613602" y="639372"/>
                        <a:pt x="1609532" y="638675"/>
                      </a:cubicBezTo>
                      <a:cubicBezTo>
                        <a:pt x="1603639" y="642997"/>
                        <a:pt x="1598588" y="651082"/>
                        <a:pt x="1594800" y="655263"/>
                      </a:cubicBezTo>
                      <a:cubicBezTo>
                        <a:pt x="1589047" y="661815"/>
                        <a:pt x="1583013" y="663348"/>
                        <a:pt x="1575015" y="666136"/>
                      </a:cubicBezTo>
                      <a:cubicBezTo>
                        <a:pt x="1569122" y="668227"/>
                        <a:pt x="1562808" y="666973"/>
                        <a:pt x="1556774" y="666973"/>
                      </a:cubicBezTo>
                      <a:cubicBezTo>
                        <a:pt x="1554389" y="664324"/>
                        <a:pt x="1552004" y="661536"/>
                        <a:pt x="1549899" y="658330"/>
                      </a:cubicBezTo>
                      <a:cubicBezTo>
                        <a:pt x="1540357" y="643833"/>
                        <a:pt x="1512996" y="640348"/>
                        <a:pt x="1498965" y="630730"/>
                      </a:cubicBezTo>
                      <a:cubicBezTo>
                        <a:pt x="1478619" y="616651"/>
                        <a:pt x="1454625" y="600481"/>
                        <a:pt x="1434841" y="585705"/>
                      </a:cubicBezTo>
                      <a:cubicBezTo>
                        <a:pt x="1407199" y="565074"/>
                        <a:pt x="1381101" y="546256"/>
                        <a:pt x="1356125" y="526183"/>
                      </a:cubicBezTo>
                      <a:cubicBezTo>
                        <a:pt x="1339848" y="513079"/>
                        <a:pt x="1308979" y="493146"/>
                        <a:pt x="1288213" y="487988"/>
                      </a:cubicBezTo>
                      <a:cubicBezTo>
                        <a:pt x="1273760" y="484364"/>
                        <a:pt x="1268849" y="464291"/>
                        <a:pt x="1253134" y="460388"/>
                      </a:cubicBezTo>
                      <a:cubicBezTo>
                        <a:pt x="1234051" y="455648"/>
                        <a:pt x="1225211" y="444915"/>
                        <a:pt x="1208233" y="437527"/>
                      </a:cubicBezTo>
                      <a:cubicBezTo>
                        <a:pt x="1157299" y="415363"/>
                        <a:pt x="1106085" y="403375"/>
                        <a:pt x="1057957" y="372847"/>
                      </a:cubicBezTo>
                      <a:lnTo>
                        <a:pt x="1054449" y="370477"/>
                      </a:lnTo>
                      <a:cubicBezTo>
                        <a:pt x="998604" y="304682"/>
                        <a:pt x="870637" y="251154"/>
                        <a:pt x="783783" y="289070"/>
                      </a:cubicBezTo>
                      <a:cubicBezTo>
                        <a:pt x="755158" y="270809"/>
                        <a:pt x="708153" y="275827"/>
                        <a:pt x="695244" y="311931"/>
                      </a:cubicBezTo>
                      <a:cubicBezTo>
                        <a:pt x="685282" y="339949"/>
                        <a:pt x="682195" y="368944"/>
                        <a:pt x="678406" y="398356"/>
                      </a:cubicBezTo>
                      <a:cubicBezTo>
                        <a:pt x="675179" y="422890"/>
                        <a:pt x="669286" y="449236"/>
                        <a:pt x="683738" y="470703"/>
                      </a:cubicBezTo>
                      <a:cubicBezTo>
                        <a:pt x="687246" y="475861"/>
                        <a:pt x="693139" y="475721"/>
                        <a:pt x="697770" y="473212"/>
                      </a:cubicBezTo>
                      <a:cubicBezTo>
                        <a:pt x="702400" y="518795"/>
                        <a:pt x="718115" y="564795"/>
                        <a:pt x="740425" y="603269"/>
                      </a:cubicBezTo>
                      <a:cubicBezTo>
                        <a:pt x="737759" y="602432"/>
                        <a:pt x="735234" y="601456"/>
                        <a:pt x="732427" y="600620"/>
                      </a:cubicBezTo>
                      <a:cubicBezTo>
                        <a:pt x="730744" y="596717"/>
                        <a:pt x="728499" y="593093"/>
                        <a:pt x="724991" y="590444"/>
                      </a:cubicBezTo>
                      <a:cubicBezTo>
                        <a:pt x="698050" y="569953"/>
                        <a:pt x="677985" y="561450"/>
                        <a:pt x="643047" y="566468"/>
                      </a:cubicBezTo>
                      <a:cubicBezTo>
                        <a:pt x="626911" y="568838"/>
                        <a:pt x="611897" y="575389"/>
                        <a:pt x="596743" y="580687"/>
                      </a:cubicBezTo>
                      <a:cubicBezTo>
                        <a:pt x="578362" y="587099"/>
                        <a:pt x="555772" y="587517"/>
                        <a:pt x="536549" y="590026"/>
                      </a:cubicBezTo>
                      <a:cubicBezTo>
                        <a:pt x="533602" y="590444"/>
                        <a:pt x="530936" y="591420"/>
                        <a:pt x="528410" y="592535"/>
                      </a:cubicBezTo>
                      <a:cubicBezTo>
                        <a:pt x="524061" y="588911"/>
                        <a:pt x="519571" y="585287"/>
                        <a:pt x="514800" y="581941"/>
                      </a:cubicBezTo>
                      <a:cubicBezTo>
                        <a:pt x="428927" y="521861"/>
                        <a:pt x="325095" y="479346"/>
                        <a:pt x="230804" y="433902"/>
                      </a:cubicBezTo>
                      <a:cubicBezTo>
                        <a:pt x="221683" y="429581"/>
                        <a:pt x="212703" y="431115"/>
                        <a:pt x="205687" y="435854"/>
                      </a:cubicBezTo>
                      <a:cubicBezTo>
                        <a:pt x="205266" y="428884"/>
                        <a:pt x="202320" y="422333"/>
                        <a:pt x="195304" y="418151"/>
                      </a:cubicBezTo>
                      <a:cubicBezTo>
                        <a:pt x="-12782" y="291300"/>
                        <a:pt x="277107" y="143401"/>
                        <a:pt x="389359" y="120261"/>
                      </a:cubicBezTo>
                      <a:cubicBezTo>
                        <a:pt x="518167" y="93637"/>
                        <a:pt x="629998" y="77048"/>
                        <a:pt x="754737" y="132667"/>
                      </a:cubicBezTo>
                      <a:cubicBezTo>
                        <a:pt x="796270" y="151207"/>
                        <a:pt x="836681" y="89315"/>
                        <a:pt x="797253" y="63248"/>
                      </a:cubicBezTo>
                      <a:cubicBezTo>
                        <a:pt x="619895" y="-54542"/>
                        <a:pt x="323411" y="8047"/>
                        <a:pt x="154613" y="121516"/>
                      </a:cubicBezTo>
                      <a:cubicBezTo>
                        <a:pt x="127953" y="139358"/>
                        <a:pt x="105503" y="161104"/>
                        <a:pt x="87683" y="185080"/>
                      </a:cubicBezTo>
                      <a:cubicBezTo>
                        <a:pt x="83193" y="182989"/>
                        <a:pt x="78001" y="182014"/>
                        <a:pt x="72248" y="182571"/>
                      </a:cubicBezTo>
                      <a:cubicBezTo>
                        <a:pt x="45448" y="185220"/>
                        <a:pt x="25383" y="208778"/>
                        <a:pt x="12755" y="230802"/>
                      </a:cubicBezTo>
                      <a:cubicBezTo>
                        <a:pt x="-1417" y="255894"/>
                        <a:pt x="-5065" y="290603"/>
                        <a:pt x="8405" y="316670"/>
                      </a:cubicBezTo>
                      <a:cubicBezTo>
                        <a:pt x="15561" y="330610"/>
                        <a:pt x="29312" y="337719"/>
                        <a:pt x="42502" y="336743"/>
                      </a:cubicBezTo>
                      <a:cubicBezTo>
                        <a:pt x="50219" y="395987"/>
                        <a:pt x="90910" y="447424"/>
                        <a:pt x="173275" y="467776"/>
                      </a:cubicBezTo>
                      <a:cubicBezTo>
                        <a:pt x="180852" y="469588"/>
                        <a:pt x="187727" y="467218"/>
                        <a:pt x="193340" y="462897"/>
                      </a:cubicBezTo>
                      <a:cubicBezTo>
                        <a:pt x="193901" y="466939"/>
                        <a:pt x="195023" y="470842"/>
                        <a:pt x="197689" y="474606"/>
                      </a:cubicBezTo>
                      <a:cubicBezTo>
                        <a:pt x="269811" y="572602"/>
                        <a:pt x="391043" y="601317"/>
                        <a:pt x="489684" y="666136"/>
                      </a:cubicBezTo>
                      <a:cubicBezTo>
                        <a:pt x="517185" y="684258"/>
                        <a:pt x="541319" y="713810"/>
                        <a:pt x="568119" y="737647"/>
                      </a:cubicBezTo>
                      <a:lnTo>
                        <a:pt x="566716" y="739598"/>
                      </a:lnTo>
                      <a:cubicBezTo>
                        <a:pt x="565594" y="741968"/>
                        <a:pt x="565874" y="745592"/>
                        <a:pt x="567558" y="747683"/>
                      </a:cubicBezTo>
                      <a:cubicBezTo>
                        <a:pt x="571347" y="752144"/>
                        <a:pt x="575977" y="753677"/>
                        <a:pt x="581028" y="753538"/>
                      </a:cubicBezTo>
                      <a:cubicBezTo>
                        <a:pt x="569102" y="761762"/>
                        <a:pt x="558578" y="772635"/>
                        <a:pt x="550159" y="786993"/>
                      </a:cubicBezTo>
                      <a:cubicBezTo>
                        <a:pt x="548896" y="789084"/>
                        <a:pt x="548616" y="791175"/>
                        <a:pt x="548616" y="793405"/>
                      </a:cubicBezTo>
                      <a:cubicBezTo>
                        <a:pt x="544547" y="798841"/>
                        <a:pt x="540898" y="804975"/>
                        <a:pt x="538092" y="812502"/>
                      </a:cubicBezTo>
                      <a:cubicBezTo>
                        <a:pt x="504136" y="903667"/>
                        <a:pt x="481826" y="1008493"/>
                        <a:pt x="424578" y="1089482"/>
                      </a:cubicBezTo>
                      <a:cubicBezTo>
                        <a:pt x="420789" y="1094780"/>
                        <a:pt x="425700" y="1102586"/>
                        <a:pt x="432295" y="1100076"/>
                      </a:cubicBezTo>
                      <a:lnTo>
                        <a:pt x="433558" y="1099519"/>
                      </a:lnTo>
                      <a:cubicBezTo>
                        <a:pt x="438469" y="1097567"/>
                        <a:pt x="439171" y="1090040"/>
                        <a:pt x="433838" y="1087949"/>
                      </a:cubicBezTo>
                      <a:cubicBezTo>
                        <a:pt x="444502" y="1092131"/>
                        <a:pt x="440574" y="1102725"/>
                        <a:pt x="449975" y="1096173"/>
                      </a:cubicBezTo>
                      <a:cubicBezTo>
                        <a:pt x="464848" y="1085998"/>
                        <a:pt x="464567" y="1085858"/>
                        <a:pt x="475933" y="1071082"/>
                      </a:cubicBezTo>
                      <a:cubicBezTo>
                        <a:pt x="477055" y="1069688"/>
                        <a:pt x="477897" y="1068155"/>
                        <a:pt x="478879" y="1066761"/>
                      </a:cubicBezTo>
                      <a:cubicBezTo>
                        <a:pt x="484913" y="1064670"/>
                        <a:pt x="490245" y="1061882"/>
                        <a:pt x="495717" y="1057839"/>
                      </a:cubicBezTo>
                      <a:cubicBezTo>
                        <a:pt x="505820" y="1050451"/>
                        <a:pt x="522658" y="1055052"/>
                        <a:pt x="534304" y="1055609"/>
                      </a:cubicBezTo>
                      <a:lnTo>
                        <a:pt x="536689" y="1055749"/>
                      </a:lnTo>
                      <a:cubicBezTo>
                        <a:pt x="535987" y="1062858"/>
                        <a:pt x="537952" y="1070525"/>
                        <a:pt x="543284" y="1075543"/>
                      </a:cubicBezTo>
                      <a:cubicBezTo>
                        <a:pt x="565594" y="1096870"/>
                        <a:pt x="534444" y="1116246"/>
                        <a:pt x="532339" y="1137295"/>
                      </a:cubicBezTo>
                      <a:cubicBezTo>
                        <a:pt x="531918" y="1141616"/>
                        <a:pt x="534444" y="1144544"/>
                        <a:pt x="538513" y="1145659"/>
                      </a:cubicBezTo>
                      <a:cubicBezTo>
                        <a:pt x="558578" y="1150956"/>
                        <a:pt x="576819" y="1126422"/>
                        <a:pt x="584536" y="1111507"/>
                      </a:cubicBezTo>
                      <a:lnTo>
                        <a:pt x="585659" y="1107883"/>
                      </a:lnTo>
                      <a:cubicBezTo>
                        <a:pt x="588184" y="1104816"/>
                        <a:pt x="590429" y="1101749"/>
                        <a:pt x="592955" y="1098683"/>
                      </a:cubicBezTo>
                      <a:cubicBezTo>
                        <a:pt x="597585" y="1098125"/>
                        <a:pt x="602075" y="1096592"/>
                        <a:pt x="605864" y="1092270"/>
                      </a:cubicBezTo>
                      <a:cubicBezTo>
                        <a:pt x="607267" y="1090737"/>
                        <a:pt x="607969" y="1089204"/>
                        <a:pt x="609091" y="1087531"/>
                      </a:cubicBezTo>
                      <a:cubicBezTo>
                        <a:pt x="634207" y="1073731"/>
                        <a:pt x="653992" y="1051845"/>
                        <a:pt x="680230" y="1039439"/>
                      </a:cubicBezTo>
                      <a:cubicBezTo>
                        <a:pt x="690894" y="1034421"/>
                        <a:pt x="718256" y="1040833"/>
                        <a:pt x="731024" y="1039718"/>
                      </a:cubicBezTo>
                      <a:cubicBezTo>
                        <a:pt x="742530" y="1038742"/>
                        <a:pt x="752352" y="1034700"/>
                        <a:pt x="760911" y="1028706"/>
                      </a:cubicBezTo>
                      <a:cubicBezTo>
                        <a:pt x="793745" y="1031633"/>
                        <a:pt x="816756" y="1023966"/>
                        <a:pt x="844398" y="1005845"/>
                      </a:cubicBezTo>
                      <a:cubicBezTo>
                        <a:pt x="906979" y="964862"/>
                        <a:pt x="950757" y="905201"/>
                        <a:pt x="1018949" y="870352"/>
                      </a:cubicBezTo>
                      <a:cubicBezTo>
                        <a:pt x="1037751" y="860733"/>
                        <a:pt x="1057396" y="854042"/>
                        <a:pt x="1077460" y="849442"/>
                      </a:cubicBezTo>
                      <a:cubicBezTo>
                        <a:pt x="1156878" y="867424"/>
                        <a:pt x="1242330" y="865752"/>
                        <a:pt x="1323010" y="879552"/>
                      </a:cubicBezTo>
                      <a:cubicBezTo>
                        <a:pt x="1404954" y="893631"/>
                        <a:pt x="1458835" y="935450"/>
                        <a:pt x="1530536" y="969880"/>
                      </a:cubicBezTo>
                      <a:cubicBezTo>
                        <a:pt x="1543865" y="976293"/>
                        <a:pt x="1552004" y="958450"/>
                        <a:pt x="1543023" y="949389"/>
                      </a:cubicBezTo>
                      <a:cubicBezTo>
                        <a:pt x="1523099" y="929177"/>
                        <a:pt x="1503876" y="912310"/>
                        <a:pt x="1483811" y="897813"/>
                      </a:cubicBezTo>
                      <a:lnTo>
                        <a:pt x="1484232" y="894467"/>
                      </a:lnTo>
                      <a:cubicBezTo>
                        <a:pt x="1485214" y="891958"/>
                        <a:pt x="1485495" y="889170"/>
                        <a:pt x="1484372" y="886243"/>
                      </a:cubicBezTo>
                      <a:cubicBezTo>
                        <a:pt x="1447329" y="796332"/>
                        <a:pt x="1607428" y="815987"/>
                        <a:pt x="1645032" y="782671"/>
                      </a:cubicBezTo>
                      <a:cubicBezTo>
                        <a:pt x="1661449" y="768174"/>
                        <a:pt x="1663133" y="754653"/>
                        <a:pt x="1656959" y="742804"/>
                      </a:cubicBezTo>
                      <a:lnTo>
                        <a:pt x="1658642" y="743641"/>
                      </a:lnTo>
                      <a:lnTo>
                        <a:pt x="1658923" y="745313"/>
                      </a:lnTo>
                      <a:cubicBezTo>
                        <a:pt x="1659905" y="749356"/>
                        <a:pt x="1664255" y="751865"/>
                        <a:pt x="1668043" y="752701"/>
                      </a:cubicBezTo>
                      <a:cubicBezTo>
                        <a:pt x="1676883" y="754653"/>
                        <a:pt x="1683478" y="751168"/>
                        <a:pt x="1691195" y="747265"/>
                      </a:cubicBezTo>
                      <a:cubicBezTo>
                        <a:pt x="1709296" y="738065"/>
                        <a:pt x="1724450" y="737089"/>
                        <a:pt x="1744094" y="735416"/>
                      </a:cubicBezTo>
                      <a:cubicBezTo>
                        <a:pt x="1746339" y="735277"/>
                        <a:pt x="1748163" y="734440"/>
                        <a:pt x="1749706" y="733325"/>
                      </a:cubicBezTo>
                      <a:cubicBezTo>
                        <a:pt x="1762054" y="742944"/>
                        <a:pt x="1777629" y="750610"/>
                        <a:pt x="1786890" y="740853"/>
                      </a:cubicBezTo>
                      <a:cubicBezTo>
                        <a:pt x="1789836" y="736950"/>
                        <a:pt x="1787732" y="732350"/>
                        <a:pt x="1784504" y="730677"/>
                      </a:cubicBezTo>
                      <a:close/>
                      <a:moveTo>
                        <a:pt x="1501911" y="431811"/>
                      </a:moveTo>
                      <a:cubicBezTo>
                        <a:pt x="1462623" y="397381"/>
                        <a:pt x="1434420" y="352635"/>
                        <a:pt x="1395132" y="318204"/>
                      </a:cubicBezTo>
                      <a:cubicBezTo>
                        <a:pt x="1373524" y="299246"/>
                        <a:pt x="1347986" y="283215"/>
                        <a:pt x="1322169" y="267742"/>
                      </a:cubicBezTo>
                      <a:cubicBezTo>
                        <a:pt x="1340129" y="275827"/>
                        <a:pt x="1358370" y="283773"/>
                        <a:pt x="1375769" y="292833"/>
                      </a:cubicBezTo>
                      <a:cubicBezTo>
                        <a:pt x="1439051" y="326010"/>
                        <a:pt x="1470902" y="366574"/>
                        <a:pt x="1504297" y="427351"/>
                      </a:cubicBezTo>
                      <a:cubicBezTo>
                        <a:pt x="1507664" y="433624"/>
                        <a:pt x="1511593" y="439339"/>
                        <a:pt x="1515662" y="444775"/>
                      </a:cubicBezTo>
                      <a:cubicBezTo>
                        <a:pt x="1511032" y="440315"/>
                        <a:pt x="1506542" y="435993"/>
                        <a:pt x="1501911" y="431811"/>
                      </a:cubicBezTo>
                      <a:close/>
                      <a:moveTo>
                        <a:pt x="1560142" y="491891"/>
                      </a:moveTo>
                      <a:cubicBezTo>
                        <a:pt x="1580066" y="510849"/>
                        <a:pt x="1599430" y="530365"/>
                        <a:pt x="1611637" y="556989"/>
                      </a:cubicBezTo>
                      <a:cubicBezTo>
                        <a:pt x="1595080" y="534825"/>
                        <a:pt x="1578102" y="512940"/>
                        <a:pt x="1560142" y="491891"/>
                      </a:cubicBezTo>
                      <a:close/>
                      <a:moveTo>
                        <a:pt x="619194" y="652615"/>
                      </a:moveTo>
                      <a:cubicBezTo>
                        <a:pt x="618492" y="664742"/>
                        <a:pt x="621298" y="677288"/>
                        <a:pt x="626911" y="689973"/>
                      </a:cubicBezTo>
                      <a:cubicBezTo>
                        <a:pt x="612880" y="679797"/>
                        <a:pt x="600251" y="667112"/>
                        <a:pt x="587904" y="653730"/>
                      </a:cubicBezTo>
                      <a:cubicBezTo>
                        <a:pt x="598287" y="654288"/>
                        <a:pt x="608670" y="654009"/>
                        <a:pt x="619194" y="652615"/>
                      </a:cubicBezTo>
                      <a:close/>
                      <a:moveTo>
                        <a:pt x="1517486" y="749774"/>
                      </a:moveTo>
                      <a:cubicBezTo>
                        <a:pt x="1484232" y="774726"/>
                        <a:pt x="1434420" y="785599"/>
                        <a:pt x="1394711" y="794241"/>
                      </a:cubicBezTo>
                      <a:cubicBezTo>
                        <a:pt x="1362158" y="801351"/>
                        <a:pt x="1322590" y="796054"/>
                        <a:pt x="1284985" y="795775"/>
                      </a:cubicBezTo>
                      <a:cubicBezTo>
                        <a:pt x="1225352" y="787272"/>
                        <a:pt x="1164455" y="787550"/>
                        <a:pt x="1113802" y="791732"/>
                      </a:cubicBezTo>
                      <a:cubicBezTo>
                        <a:pt x="1050099" y="797029"/>
                        <a:pt x="992290" y="825605"/>
                        <a:pt x="941636" y="862685"/>
                      </a:cubicBezTo>
                      <a:cubicBezTo>
                        <a:pt x="909504" y="886243"/>
                        <a:pt x="885230" y="916631"/>
                        <a:pt x="860114" y="945486"/>
                      </a:cubicBezTo>
                      <a:cubicBezTo>
                        <a:pt x="839487" y="957474"/>
                        <a:pt x="820124" y="971414"/>
                        <a:pt x="797954" y="982008"/>
                      </a:cubicBezTo>
                      <a:cubicBezTo>
                        <a:pt x="750528" y="1004730"/>
                        <a:pt x="730182" y="974202"/>
                        <a:pt x="688369" y="967929"/>
                      </a:cubicBezTo>
                      <a:cubicBezTo>
                        <a:pt x="665638" y="964444"/>
                        <a:pt x="641504" y="974620"/>
                        <a:pt x="621018" y="982426"/>
                      </a:cubicBezTo>
                      <a:cubicBezTo>
                        <a:pt x="591692" y="999990"/>
                        <a:pt x="564190" y="994832"/>
                        <a:pt x="538513" y="966953"/>
                      </a:cubicBezTo>
                      <a:cubicBezTo>
                        <a:pt x="536689" y="963190"/>
                        <a:pt x="535566" y="959008"/>
                        <a:pt x="534584" y="954686"/>
                      </a:cubicBezTo>
                      <a:cubicBezTo>
                        <a:pt x="552685" y="914958"/>
                        <a:pt x="559280" y="842891"/>
                        <a:pt x="593236" y="814036"/>
                      </a:cubicBezTo>
                      <a:cubicBezTo>
                        <a:pt x="621018" y="790478"/>
                        <a:pt x="664094" y="800932"/>
                        <a:pt x="697910" y="792290"/>
                      </a:cubicBezTo>
                      <a:cubicBezTo>
                        <a:pt x="721062" y="798423"/>
                        <a:pt x="744214" y="804417"/>
                        <a:pt x="767085" y="811108"/>
                      </a:cubicBezTo>
                      <a:lnTo>
                        <a:pt x="767366" y="811108"/>
                      </a:lnTo>
                      <a:cubicBezTo>
                        <a:pt x="769891" y="811945"/>
                        <a:pt x="772557" y="812781"/>
                        <a:pt x="774943" y="813339"/>
                      </a:cubicBezTo>
                      <a:lnTo>
                        <a:pt x="774943" y="813199"/>
                      </a:lnTo>
                      <a:cubicBezTo>
                        <a:pt x="804549" y="821702"/>
                        <a:pt x="839628" y="825605"/>
                        <a:pt x="837663" y="783647"/>
                      </a:cubicBezTo>
                      <a:cubicBezTo>
                        <a:pt x="837102" y="770544"/>
                        <a:pt x="826017" y="756883"/>
                        <a:pt x="813669" y="744616"/>
                      </a:cubicBezTo>
                      <a:cubicBezTo>
                        <a:pt x="822509" y="738622"/>
                        <a:pt x="839768" y="737089"/>
                        <a:pt x="847766" y="734022"/>
                      </a:cubicBezTo>
                      <a:cubicBezTo>
                        <a:pt x="873022" y="724125"/>
                        <a:pt x="890281" y="708095"/>
                        <a:pt x="889860" y="680076"/>
                      </a:cubicBezTo>
                      <a:cubicBezTo>
                        <a:pt x="889439" y="658330"/>
                        <a:pt x="863621" y="642857"/>
                        <a:pt x="845521" y="635191"/>
                      </a:cubicBezTo>
                      <a:cubicBezTo>
                        <a:pt x="835839" y="625154"/>
                        <a:pt x="825035" y="615814"/>
                        <a:pt x="816055" y="606754"/>
                      </a:cubicBezTo>
                      <a:cubicBezTo>
                        <a:pt x="768629" y="559359"/>
                        <a:pt x="759368" y="502904"/>
                        <a:pt x="741127" y="445751"/>
                      </a:cubicBezTo>
                      <a:cubicBezTo>
                        <a:pt x="740285" y="423726"/>
                        <a:pt x="742670" y="401423"/>
                        <a:pt x="750528" y="378283"/>
                      </a:cubicBezTo>
                      <a:cubicBezTo>
                        <a:pt x="774381" y="308446"/>
                        <a:pt x="870076" y="314301"/>
                        <a:pt x="925360" y="331725"/>
                      </a:cubicBezTo>
                      <a:cubicBezTo>
                        <a:pt x="961982" y="343155"/>
                        <a:pt x="991448" y="368386"/>
                        <a:pt x="1025684" y="383720"/>
                      </a:cubicBezTo>
                      <a:lnTo>
                        <a:pt x="1026246" y="384278"/>
                      </a:lnTo>
                      <a:cubicBezTo>
                        <a:pt x="1045469" y="402399"/>
                        <a:pt x="1066516" y="418569"/>
                        <a:pt x="1087703" y="434321"/>
                      </a:cubicBezTo>
                      <a:cubicBezTo>
                        <a:pt x="1107628" y="449097"/>
                        <a:pt x="1133867" y="450630"/>
                        <a:pt x="1151967" y="466800"/>
                      </a:cubicBezTo>
                      <a:cubicBezTo>
                        <a:pt x="1161368" y="475164"/>
                        <a:pt x="1172734" y="477394"/>
                        <a:pt x="1184661" y="479067"/>
                      </a:cubicBezTo>
                      <a:cubicBezTo>
                        <a:pt x="1197289" y="480879"/>
                        <a:pt x="1205147" y="494400"/>
                        <a:pt x="1216793" y="499419"/>
                      </a:cubicBezTo>
                      <a:cubicBezTo>
                        <a:pt x="1231385" y="505831"/>
                        <a:pt x="1269831" y="520328"/>
                        <a:pt x="1280215" y="533710"/>
                      </a:cubicBezTo>
                      <a:cubicBezTo>
                        <a:pt x="1293825" y="551274"/>
                        <a:pt x="1315574" y="563401"/>
                        <a:pt x="1332552" y="575808"/>
                      </a:cubicBezTo>
                      <a:cubicBezTo>
                        <a:pt x="1359212" y="595323"/>
                        <a:pt x="1398079" y="623202"/>
                        <a:pt x="1428387" y="636863"/>
                      </a:cubicBezTo>
                      <a:cubicBezTo>
                        <a:pt x="1457432" y="649966"/>
                        <a:pt x="1477497" y="675755"/>
                        <a:pt x="1509208" y="686209"/>
                      </a:cubicBezTo>
                      <a:cubicBezTo>
                        <a:pt x="1510891" y="686767"/>
                        <a:pt x="1533201" y="717016"/>
                        <a:pt x="1536429" y="720362"/>
                      </a:cubicBezTo>
                      <a:lnTo>
                        <a:pt x="1536569" y="720362"/>
                      </a:lnTo>
                      <a:cubicBezTo>
                        <a:pt x="1536850" y="729283"/>
                        <a:pt x="1532219" y="738622"/>
                        <a:pt x="1517486" y="749774"/>
                      </a:cubicBezTo>
                      <a:close/>
                      <a:moveTo>
                        <a:pt x="1614443" y="694155"/>
                      </a:moveTo>
                      <a:cubicBezTo>
                        <a:pt x="1602938" y="692900"/>
                        <a:pt x="1591993" y="688300"/>
                        <a:pt x="1580768" y="684955"/>
                      </a:cubicBezTo>
                      <a:lnTo>
                        <a:pt x="1579646" y="684258"/>
                      </a:lnTo>
                      <a:cubicBezTo>
                        <a:pt x="1582171" y="684118"/>
                        <a:pt x="1584837" y="683979"/>
                        <a:pt x="1586942" y="683700"/>
                      </a:cubicBezTo>
                      <a:cubicBezTo>
                        <a:pt x="1600693" y="682306"/>
                        <a:pt x="1612479" y="672967"/>
                        <a:pt x="1621038" y="662094"/>
                      </a:cubicBezTo>
                      <a:cubicBezTo>
                        <a:pt x="1622020" y="664464"/>
                        <a:pt x="1623143" y="666833"/>
                        <a:pt x="1624546" y="669343"/>
                      </a:cubicBezTo>
                      <a:cubicBezTo>
                        <a:pt x="1626510" y="672827"/>
                        <a:pt x="1645593" y="697222"/>
                        <a:pt x="1645733" y="697082"/>
                      </a:cubicBezTo>
                      <a:cubicBezTo>
                        <a:pt x="1638157" y="700846"/>
                        <a:pt x="1622582" y="694991"/>
                        <a:pt x="1614443" y="694155"/>
                      </a:cubicBezTo>
                      <a:close/>
                      <a:moveTo>
                        <a:pt x="1685863" y="707258"/>
                      </a:moveTo>
                      <a:cubicBezTo>
                        <a:pt x="1683759" y="704749"/>
                        <a:pt x="1680531" y="703634"/>
                        <a:pt x="1676743" y="703495"/>
                      </a:cubicBezTo>
                      <a:cubicBezTo>
                        <a:pt x="1678567" y="687325"/>
                        <a:pt x="1664395" y="666276"/>
                        <a:pt x="1649662" y="653033"/>
                      </a:cubicBezTo>
                      <a:cubicBezTo>
                        <a:pt x="1652890" y="654706"/>
                        <a:pt x="1655836" y="656936"/>
                        <a:pt x="1658783" y="658888"/>
                      </a:cubicBezTo>
                      <a:cubicBezTo>
                        <a:pt x="1660046" y="660003"/>
                        <a:pt x="1661308" y="660839"/>
                        <a:pt x="1662712" y="661397"/>
                      </a:cubicBezTo>
                      <a:lnTo>
                        <a:pt x="1665378" y="663070"/>
                      </a:lnTo>
                      <a:cubicBezTo>
                        <a:pt x="1670429" y="667251"/>
                        <a:pt x="1672393" y="675476"/>
                        <a:pt x="1676883" y="680494"/>
                      </a:cubicBezTo>
                      <a:cubicBezTo>
                        <a:pt x="1680953" y="684955"/>
                        <a:pt x="1684881" y="689694"/>
                        <a:pt x="1688670" y="694573"/>
                      </a:cubicBezTo>
                      <a:cubicBezTo>
                        <a:pt x="1691055" y="697779"/>
                        <a:pt x="1692177" y="701404"/>
                        <a:pt x="1693300" y="705167"/>
                      </a:cubicBezTo>
                      <a:cubicBezTo>
                        <a:pt x="1690634" y="705864"/>
                        <a:pt x="1688249" y="706422"/>
                        <a:pt x="1685863" y="707258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" name="Freeform: Shape 77">
                  <a:extLst>
                    <a:ext uri="{FF2B5EF4-FFF2-40B4-BE49-F238E27FC236}">
                      <a16:creationId xmlns:a16="http://schemas.microsoft.com/office/drawing/2014/main" id="{432C37AD-F385-708E-C062-28BCC787F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4325" y="492710"/>
                  <a:ext cx="6068156" cy="4402322"/>
                </a:xfrm>
                <a:custGeom>
                  <a:avLst/>
                  <a:gdLst>
                    <a:gd name="T0" fmla="*/ 5856298 w 6068156"/>
                    <a:gd name="T1" fmla="*/ 1859881 h 4402322"/>
                    <a:gd name="T2" fmla="*/ 5658314 w 6068156"/>
                    <a:gd name="T3" fmla="*/ 1559482 h 4402322"/>
                    <a:gd name="T4" fmla="*/ 5346676 w 6068156"/>
                    <a:gd name="T5" fmla="*/ 1319442 h 4402322"/>
                    <a:gd name="T6" fmla="*/ 5114456 w 6068156"/>
                    <a:gd name="T7" fmla="*/ 959521 h 4402322"/>
                    <a:gd name="T8" fmla="*/ 4882797 w 6068156"/>
                    <a:gd name="T9" fmla="*/ 646019 h 4402322"/>
                    <a:gd name="T10" fmla="*/ 4419619 w 6068156"/>
                    <a:gd name="T11" fmla="*/ 411834 h 4402322"/>
                    <a:gd name="T12" fmla="*/ 4201571 w 6068156"/>
                    <a:gd name="T13" fmla="*/ 273832 h 4402322"/>
                    <a:gd name="T14" fmla="*/ 3423387 w 6068156"/>
                    <a:gd name="T15" fmla="*/ 57628 h 4402322"/>
                    <a:gd name="T16" fmla="*/ 3083546 w 6068156"/>
                    <a:gd name="T17" fmla="*/ 93732 h 4402322"/>
                    <a:gd name="T18" fmla="*/ 2340020 w 6068156"/>
                    <a:gd name="T19" fmla="*/ 88853 h 4402322"/>
                    <a:gd name="T20" fmla="*/ 2115798 w 6068156"/>
                    <a:gd name="T21" fmla="*/ 110041 h 4402322"/>
                    <a:gd name="T22" fmla="*/ 1153101 w 6068156"/>
                    <a:gd name="T23" fmla="*/ 545097 h 4402322"/>
                    <a:gd name="T24" fmla="*/ 526878 w 6068156"/>
                    <a:gd name="T25" fmla="*/ 992279 h 4402322"/>
                    <a:gd name="T26" fmla="*/ 175250 w 6068156"/>
                    <a:gd name="T27" fmla="*/ 1517803 h 4402322"/>
                    <a:gd name="T28" fmla="*/ 127403 w 6068156"/>
                    <a:gd name="T29" fmla="*/ 1552931 h 4402322"/>
                    <a:gd name="T30" fmla="*/ 77451 w 6068156"/>
                    <a:gd name="T31" fmla="*/ 1691211 h 4402322"/>
                    <a:gd name="T32" fmla="*/ 234463 w 6068156"/>
                    <a:gd name="T33" fmla="*/ 2341634 h 4402322"/>
                    <a:gd name="T34" fmla="*/ 143539 w 6068156"/>
                    <a:gd name="T35" fmla="*/ 2512812 h 4402322"/>
                    <a:gd name="T36" fmla="*/ 542874 w 6068156"/>
                    <a:gd name="T37" fmla="*/ 2741422 h 4402322"/>
                    <a:gd name="T38" fmla="*/ 624116 w 6068156"/>
                    <a:gd name="T39" fmla="*/ 2795368 h 4402322"/>
                    <a:gd name="T40" fmla="*/ 978129 w 6068156"/>
                    <a:gd name="T41" fmla="*/ 2959856 h 4402322"/>
                    <a:gd name="T42" fmla="*/ 1401878 w 6068156"/>
                    <a:gd name="T43" fmla="*/ 3149992 h 4402322"/>
                    <a:gd name="T44" fmla="*/ 2072160 w 6068156"/>
                    <a:gd name="T45" fmla="*/ 3472694 h 4402322"/>
                    <a:gd name="T46" fmla="*/ 2647449 w 6068156"/>
                    <a:gd name="T47" fmla="*/ 3418329 h 4402322"/>
                    <a:gd name="T48" fmla="*/ 2818492 w 6068156"/>
                    <a:gd name="T49" fmla="*/ 3116258 h 4402322"/>
                    <a:gd name="T50" fmla="*/ 2673127 w 6068156"/>
                    <a:gd name="T51" fmla="*/ 2875660 h 4402322"/>
                    <a:gd name="T52" fmla="*/ 2304661 w 6068156"/>
                    <a:gd name="T53" fmla="*/ 2974353 h 4402322"/>
                    <a:gd name="T54" fmla="*/ 2257235 w 6068156"/>
                    <a:gd name="T55" fmla="*/ 2916224 h 4402322"/>
                    <a:gd name="T56" fmla="*/ 2151999 w 6068156"/>
                    <a:gd name="T57" fmla="*/ 2809308 h 4402322"/>
                    <a:gd name="T58" fmla="*/ 2149333 w 6068156"/>
                    <a:gd name="T59" fmla="*/ 2413701 h 4402322"/>
                    <a:gd name="T60" fmla="*/ 1479472 w 6068156"/>
                    <a:gd name="T61" fmla="*/ 2082636 h 4402322"/>
                    <a:gd name="T62" fmla="*/ 1818893 w 6068156"/>
                    <a:gd name="T63" fmla="*/ 1525470 h 4402322"/>
                    <a:gd name="T64" fmla="*/ 3454958 w 6068156"/>
                    <a:gd name="T65" fmla="*/ 1796595 h 4402322"/>
                    <a:gd name="T66" fmla="*/ 3888108 w 6068156"/>
                    <a:gd name="T67" fmla="*/ 2144109 h 4402322"/>
                    <a:gd name="T68" fmla="*/ 3824125 w 6068156"/>
                    <a:gd name="T69" fmla="*/ 2439769 h 4402322"/>
                    <a:gd name="T70" fmla="*/ 3602709 w 6068156"/>
                    <a:gd name="T71" fmla="*/ 2419696 h 4402322"/>
                    <a:gd name="T72" fmla="*/ 3602990 w 6068156"/>
                    <a:gd name="T73" fmla="*/ 2520061 h 4402322"/>
                    <a:gd name="T74" fmla="*/ 3655888 w 6068156"/>
                    <a:gd name="T75" fmla="*/ 2650396 h 4402322"/>
                    <a:gd name="T76" fmla="*/ 3708366 w 6068156"/>
                    <a:gd name="T77" fmla="*/ 3268339 h 4402322"/>
                    <a:gd name="T78" fmla="*/ 4464941 w 6068156"/>
                    <a:gd name="T79" fmla="*/ 4399678 h 4402322"/>
                    <a:gd name="T80" fmla="*/ 4898091 w 6068156"/>
                    <a:gd name="T81" fmla="*/ 4258888 h 4402322"/>
                    <a:gd name="T82" fmla="*/ 5113333 w 6068156"/>
                    <a:gd name="T83" fmla="*/ 4186402 h 4402322"/>
                    <a:gd name="T84" fmla="*/ 5195417 w 6068156"/>
                    <a:gd name="T85" fmla="*/ 4171486 h 4402322"/>
                    <a:gd name="T86" fmla="*/ 5316930 w 6068156"/>
                    <a:gd name="T87" fmla="*/ 4089382 h 4402322"/>
                    <a:gd name="T88" fmla="*/ 5418517 w 6068156"/>
                    <a:gd name="T89" fmla="*/ 3810729 h 4402322"/>
                    <a:gd name="T90" fmla="*/ 5533014 w 6068156"/>
                    <a:gd name="T91" fmla="*/ 3507961 h 4402322"/>
                    <a:gd name="T92" fmla="*/ 5591665 w 6068156"/>
                    <a:gd name="T93" fmla="*/ 3293570 h 4402322"/>
                    <a:gd name="T94" fmla="*/ 5600786 w 6068156"/>
                    <a:gd name="T95" fmla="*/ 3155010 h 4402322"/>
                    <a:gd name="T96" fmla="*/ 5599382 w 6068156"/>
                    <a:gd name="T97" fmla="*/ 3057433 h 4402322"/>
                    <a:gd name="T98" fmla="*/ 5567952 w 6068156"/>
                    <a:gd name="T99" fmla="*/ 3019099 h 4402322"/>
                    <a:gd name="T100" fmla="*/ 5544099 w 6068156"/>
                    <a:gd name="T101" fmla="*/ 2979371 h 4402322"/>
                    <a:gd name="T102" fmla="*/ 5516316 w 6068156"/>
                    <a:gd name="T103" fmla="*/ 2887788 h 4402322"/>
                    <a:gd name="T104" fmla="*/ 1271807 w 6068156"/>
                    <a:gd name="T105" fmla="*/ 607825 h 4402322"/>
                    <a:gd name="T106" fmla="*/ 1271807 w 6068156"/>
                    <a:gd name="T107" fmla="*/ 607825 h 4402322"/>
                    <a:gd name="T108" fmla="*/ 3830299 w 6068156"/>
                    <a:gd name="T109" fmla="*/ 3400626 h 4402322"/>
                    <a:gd name="T110" fmla="*/ 4041051 w 6068156"/>
                    <a:gd name="T111" fmla="*/ 3296497 h 4402322"/>
                    <a:gd name="T112" fmla="*/ 4284496 w 6068156"/>
                    <a:gd name="T113" fmla="*/ 3575429 h 4402322"/>
                    <a:gd name="T114" fmla="*/ 4171543 w 6068156"/>
                    <a:gd name="T115" fmla="*/ 3387802 h 4402322"/>
                    <a:gd name="T116" fmla="*/ 4352128 w 6068156"/>
                    <a:gd name="T117" fmla="*/ 3254539 h 4402322"/>
                    <a:gd name="T118" fmla="*/ 4374438 w 6068156"/>
                    <a:gd name="T119" fmla="*/ 3648194 h 4402322"/>
                    <a:gd name="T120" fmla="*/ 5241300 w 6068156"/>
                    <a:gd name="T121" fmla="*/ 1519894 h 44023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68156" h="4402322">
                      <a:moveTo>
                        <a:pt x="5914528" y="1944215"/>
                      </a:moveTo>
                      <a:cubicBezTo>
                        <a:pt x="5911020" y="1939894"/>
                        <a:pt x="5907092" y="1936409"/>
                        <a:pt x="5903303" y="1933343"/>
                      </a:cubicBezTo>
                      <a:cubicBezTo>
                        <a:pt x="5897410" y="1921773"/>
                        <a:pt x="5891517" y="1909924"/>
                        <a:pt x="5885764" y="1897936"/>
                      </a:cubicBezTo>
                      <a:cubicBezTo>
                        <a:pt x="5883940" y="1881487"/>
                        <a:pt x="5874258" y="1866432"/>
                        <a:pt x="5856298" y="1859881"/>
                      </a:cubicBezTo>
                      <a:cubicBezTo>
                        <a:pt x="5859946" y="1825729"/>
                        <a:pt x="5870891" y="1791019"/>
                        <a:pt x="5857982" y="1756867"/>
                      </a:cubicBezTo>
                      <a:cubicBezTo>
                        <a:pt x="5835672" y="1698181"/>
                        <a:pt x="5774915" y="1682290"/>
                        <a:pt x="5736890" y="1636011"/>
                      </a:cubicBezTo>
                      <a:cubicBezTo>
                        <a:pt x="5726507" y="1623326"/>
                        <a:pt x="5713739" y="1616913"/>
                        <a:pt x="5700829" y="1614822"/>
                      </a:cubicBezTo>
                      <a:cubicBezTo>
                        <a:pt x="5688622" y="1594889"/>
                        <a:pt x="5674591" y="1576210"/>
                        <a:pt x="5658314" y="1559482"/>
                      </a:cubicBezTo>
                      <a:cubicBezTo>
                        <a:pt x="5620149" y="1520173"/>
                        <a:pt x="5521508" y="1492154"/>
                        <a:pt x="5455560" y="1507906"/>
                      </a:cubicBezTo>
                      <a:cubicBezTo>
                        <a:pt x="5432829" y="1478075"/>
                        <a:pt x="5410098" y="1448244"/>
                        <a:pt x="5383018" y="1421062"/>
                      </a:cubicBezTo>
                      <a:cubicBezTo>
                        <a:pt x="5378948" y="1417019"/>
                        <a:pt x="5374318" y="1413256"/>
                        <a:pt x="5369267" y="1409771"/>
                      </a:cubicBezTo>
                      <a:cubicBezTo>
                        <a:pt x="5368706" y="1376594"/>
                        <a:pt x="5363233" y="1344394"/>
                        <a:pt x="5346676" y="1319442"/>
                      </a:cubicBezTo>
                      <a:cubicBezTo>
                        <a:pt x="5319736" y="1279157"/>
                        <a:pt x="5273432" y="1258665"/>
                        <a:pt x="5226567" y="1276229"/>
                      </a:cubicBezTo>
                      <a:lnTo>
                        <a:pt x="5223200" y="1277763"/>
                      </a:lnTo>
                      <a:cubicBezTo>
                        <a:pt x="5227128" y="1193707"/>
                        <a:pt x="5200468" y="1120942"/>
                        <a:pt x="5152481" y="1051523"/>
                      </a:cubicBezTo>
                      <a:cubicBezTo>
                        <a:pt x="5150657" y="1017371"/>
                        <a:pt x="5136626" y="983358"/>
                        <a:pt x="5114456" y="959521"/>
                      </a:cubicBezTo>
                      <a:cubicBezTo>
                        <a:pt x="5100425" y="944467"/>
                        <a:pt x="5087375" y="933315"/>
                        <a:pt x="5066188" y="930109"/>
                      </a:cubicBezTo>
                      <a:cubicBezTo>
                        <a:pt x="5062680" y="929551"/>
                        <a:pt x="5059312" y="929969"/>
                        <a:pt x="5055804" y="929969"/>
                      </a:cubicBezTo>
                      <a:cubicBezTo>
                        <a:pt x="5006414" y="863756"/>
                        <a:pt x="4964320" y="791828"/>
                        <a:pt x="4916893" y="724639"/>
                      </a:cubicBezTo>
                      <a:cubicBezTo>
                        <a:pt x="4909176" y="696341"/>
                        <a:pt x="4897811" y="669856"/>
                        <a:pt x="4882797" y="646019"/>
                      </a:cubicBezTo>
                      <a:cubicBezTo>
                        <a:pt x="4875360" y="630407"/>
                        <a:pt x="4864696" y="617861"/>
                        <a:pt x="4852489" y="606849"/>
                      </a:cubicBezTo>
                      <a:cubicBezTo>
                        <a:pt x="4835651" y="589982"/>
                        <a:pt x="4815867" y="575346"/>
                        <a:pt x="4792014" y="563776"/>
                      </a:cubicBezTo>
                      <a:cubicBezTo>
                        <a:pt x="4781210" y="558479"/>
                        <a:pt x="4770405" y="557224"/>
                        <a:pt x="4760022" y="558339"/>
                      </a:cubicBezTo>
                      <a:cubicBezTo>
                        <a:pt x="4659557" y="485435"/>
                        <a:pt x="4542114" y="449192"/>
                        <a:pt x="4419619" y="411834"/>
                      </a:cubicBezTo>
                      <a:cubicBezTo>
                        <a:pt x="4415269" y="410579"/>
                        <a:pt x="4410779" y="409743"/>
                        <a:pt x="4406290" y="409046"/>
                      </a:cubicBezTo>
                      <a:cubicBezTo>
                        <a:pt x="4399274" y="360257"/>
                        <a:pt x="4368545" y="325408"/>
                        <a:pt x="4330379" y="295299"/>
                      </a:cubicBezTo>
                      <a:cubicBezTo>
                        <a:pt x="4313682" y="282196"/>
                        <a:pt x="4292915" y="276620"/>
                        <a:pt x="4273271" y="278153"/>
                      </a:cubicBezTo>
                      <a:cubicBezTo>
                        <a:pt x="4253627" y="264074"/>
                        <a:pt x="4226547" y="262262"/>
                        <a:pt x="4201571" y="273832"/>
                      </a:cubicBezTo>
                      <a:cubicBezTo>
                        <a:pt x="4141376" y="167473"/>
                        <a:pt x="3985066" y="134296"/>
                        <a:pt x="3875059" y="118545"/>
                      </a:cubicBezTo>
                      <a:cubicBezTo>
                        <a:pt x="3784697" y="105581"/>
                        <a:pt x="3722537" y="26125"/>
                        <a:pt x="3634140" y="12046"/>
                      </a:cubicBezTo>
                      <a:cubicBezTo>
                        <a:pt x="3570577" y="2009"/>
                        <a:pt x="3519924" y="15113"/>
                        <a:pt x="3470252" y="39925"/>
                      </a:cubicBezTo>
                      <a:cubicBezTo>
                        <a:pt x="3453976" y="39646"/>
                        <a:pt x="3437559" y="44804"/>
                        <a:pt x="3423387" y="57628"/>
                      </a:cubicBezTo>
                      <a:cubicBezTo>
                        <a:pt x="3417073" y="63204"/>
                        <a:pt x="3411040" y="68920"/>
                        <a:pt x="3404866" y="74635"/>
                      </a:cubicBezTo>
                      <a:cubicBezTo>
                        <a:pt x="3368665" y="65295"/>
                        <a:pt x="3340181" y="48847"/>
                        <a:pt x="3301735" y="34071"/>
                      </a:cubicBezTo>
                      <a:cubicBezTo>
                        <a:pt x="3214459" y="615"/>
                        <a:pt x="3147670" y="77423"/>
                        <a:pt x="3114134" y="147957"/>
                      </a:cubicBezTo>
                      <a:cubicBezTo>
                        <a:pt x="3103892" y="129696"/>
                        <a:pt x="3093649" y="111714"/>
                        <a:pt x="3083546" y="93732"/>
                      </a:cubicBezTo>
                      <a:cubicBezTo>
                        <a:pt x="3014371" y="-28658"/>
                        <a:pt x="2853711" y="-8863"/>
                        <a:pt x="2742863" y="28773"/>
                      </a:cubicBezTo>
                      <a:cubicBezTo>
                        <a:pt x="2647589" y="61113"/>
                        <a:pt x="2601847" y="120078"/>
                        <a:pt x="2489595" y="100562"/>
                      </a:cubicBezTo>
                      <a:cubicBezTo>
                        <a:pt x="2464199" y="96102"/>
                        <a:pt x="2440205" y="94847"/>
                        <a:pt x="2416772" y="96102"/>
                      </a:cubicBezTo>
                      <a:cubicBezTo>
                        <a:pt x="2393901" y="82720"/>
                        <a:pt x="2365558" y="79235"/>
                        <a:pt x="2340020" y="88853"/>
                      </a:cubicBezTo>
                      <a:cubicBezTo>
                        <a:pt x="2336091" y="90387"/>
                        <a:pt x="2332443" y="92199"/>
                        <a:pt x="2328655" y="94011"/>
                      </a:cubicBezTo>
                      <a:cubicBezTo>
                        <a:pt x="2294558" y="98472"/>
                        <a:pt x="2265233" y="116872"/>
                        <a:pt x="2248816" y="144472"/>
                      </a:cubicBezTo>
                      <a:cubicBezTo>
                        <a:pt x="2217806" y="118963"/>
                        <a:pt x="2182026" y="99587"/>
                        <a:pt x="2147088" y="99308"/>
                      </a:cubicBezTo>
                      <a:cubicBezTo>
                        <a:pt x="2135302" y="99168"/>
                        <a:pt x="2124918" y="103490"/>
                        <a:pt x="2115798" y="110041"/>
                      </a:cubicBezTo>
                      <a:cubicBezTo>
                        <a:pt x="1967907" y="85089"/>
                        <a:pt x="1780166" y="170818"/>
                        <a:pt x="1653883" y="247904"/>
                      </a:cubicBezTo>
                      <a:cubicBezTo>
                        <a:pt x="1582463" y="291535"/>
                        <a:pt x="1463476" y="318717"/>
                        <a:pt x="1407631" y="391761"/>
                      </a:cubicBezTo>
                      <a:cubicBezTo>
                        <a:pt x="1389531" y="373221"/>
                        <a:pt x="1362310" y="362767"/>
                        <a:pt x="1325127" y="366112"/>
                      </a:cubicBezTo>
                      <a:cubicBezTo>
                        <a:pt x="1233922" y="374336"/>
                        <a:pt x="1178217" y="464526"/>
                        <a:pt x="1153101" y="545097"/>
                      </a:cubicBezTo>
                      <a:cubicBezTo>
                        <a:pt x="1143279" y="557503"/>
                        <a:pt x="1133176" y="570327"/>
                        <a:pt x="1124617" y="583291"/>
                      </a:cubicBezTo>
                      <a:cubicBezTo>
                        <a:pt x="1118163" y="580364"/>
                        <a:pt x="1111568" y="577576"/>
                        <a:pt x="1104552" y="575346"/>
                      </a:cubicBezTo>
                      <a:cubicBezTo>
                        <a:pt x="976866" y="534642"/>
                        <a:pt x="806946" y="635983"/>
                        <a:pt x="701710" y="697875"/>
                      </a:cubicBezTo>
                      <a:cubicBezTo>
                        <a:pt x="597176" y="759349"/>
                        <a:pt x="556204" y="878950"/>
                        <a:pt x="526878" y="992279"/>
                      </a:cubicBezTo>
                      <a:cubicBezTo>
                        <a:pt x="519722" y="1003013"/>
                        <a:pt x="512426" y="1013607"/>
                        <a:pt x="505550" y="1024619"/>
                      </a:cubicBezTo>
                      <a:cubicBezTo>
                        <a:pt x="446338" y="1060723"/>
                        <a:pt x="393439" y="1104354"/>
                        <a:pt x="354432" y="1158858"/>
                      </a:cubicBezTo>
                      <a:cubicBezTo>
                        <a:pt x="294237" y="1242914"/>
                        <a:pt x="227167" y="1376455"/>
                        <a:pt x="235165" y="1490202"/>
                      </a:cubicBezTo>
                      <a:cubicBezTo>
                        <a:pt x="212714" y="1492433"/>
                        <a:pt x="191246" y="1502190"/>
                        <a:pt x="175250" y="1517803"/>
                      </a:cubicBezTo>
                      <a:cubicBezTo>
                        <a:pt x="165990" y="1520730"/>
                        <a:pt x="157431" y="1526724"/>
                        <a:pt x="150695" y="1536482"/>
                      </a:cubicBezTo>
                      <a:lnTo>
                        <a:pt x="149573" y="1538155"/>
                      </a:lnTo>
                      <a:lnTo>
                        <a:pt x="146626" y="1540245"/>
                      </a:lnTo>
                      <a:cubicBezTo>
                        <a:pt x="140312" y="1544567"/>
                        <a:pt x="133577" y="1548330"/>
                        <a:pt x="127403" y="1552931"/>
                      </a:cubicBezTo>
                      <a:cubicBezTo>
                        <a:pt x="115056" y="1562270"/>
                        <a:pt x="105514" y="1573701"/>
                        <a:pt x="97095" y="1586107"/>
                      </a:cubicBezTo>
                      <a:cubicBezTo>
                        <a:pt x="94850" y="1587222"/>
                        <a:pt x="92605" y="1588477"/>
                        <a:pt x="90501" y="1589731"/>
                      </a:cubicBezTo>
                      <a:cubicBezTo>
                        <a:pt x="71839" y="1597816"/>
                        <a:pt x="57807" y="1616356"/>
                        <a:pt x="54720" y="1636011"/>
                      </a:cubicBezTo>
                      <a:cubicBezTo>
                        <a:pt x="51213" y="1659150"/>
                        <a:pt x="61035" y="1677690"/>
                        <a:pt x="77451" y="1691211"/>
                      </a:cubicBezTo>
                      <a:cubicBezTo>
                        <a:pt x="75206" y="1693442"/>
                        <a:pt x="73102" y="1696090"/>
                        <a:pt x="71278" y="1699018"/>
                      </a:cubicBezTo>
                      <a:cubicBezTo>
                        <a:pt x="-9403" y="1823220"/>
                        <a:pt x="-11789" y="1911736"/>
                        <a:pt x="16134" y="2052944"/>
                      </a:cubicBezTo>
                      <a:cubicBezTo>
                        <a:pt x="35357" y="2149964"/>
                        <a:pt x="38584" y="2328112"/>
                        <a:pt x="149292" y="2372162"/>
                      </a:cubicBezTo>
                      <a:cubicBezTo>
                        <a:pt x="183248" y="2385683"/>
                        <a:pt x="216643" y="2371604"/>
                        <a:pt x="234463" y="2341634"/>
                      </a:cubicBezTo>
                      <a:cubicBezTo>
                        <a:pt x="238392" y="2348325"/>
                        <a:pt x="242601" y="2355155"/>
                        <a:pt x="246670" y="2361986"/>
                      </a:cubicBezTo>
                      <a:cubicBezTo>
                        <a:pt x="192509" y="2369931"/>
                        <a:pt x="155466" y="2414399"/>
                        <a:pt x="149433" y="2479915"/>
                      </a:cubicBezTo>
                      <a:cubicBezTo>
                        <a:pt x="149012" y="2484794"/>
                        <a:pt x="149012" y="2489673"/>
                        <a:pt x="149012" y="2494412"/>
                      </a:cubicBezTo>
                      <a:cubicBezTo>
                        <a:pt x="145925" y="2499988"/>
                        <a:pt x="143680" y="2506121"/>
                        <a:pt x="143539" y="2512812"/>
                      </a:cubicBezTo>
                      <a:cubicBezTo>
                        <a:pt x="142136" y="2559928"/>
                        <a:pt x="154905" y="2604814"/>
                        <a:pt x="200788" y="2627256"/>
                      </a:cubicBezTo>
                      <a:cubicBezTo>
                        <a:pt x="214398" y="2633947"/>
                        <a:pt x="229131" y="2638129"/>
                        <a:pt x="244004" y="2641196"/>
                      </a:cubicBezTo>
                      <a:cubicBezTo>
                        <a:pt x="273470" y="2660014"/>
                        <a:pt x="306164" y="2673815"/>
                        <a:pt x="336893" y="2681621"/>
                      </a:cubicBezTo>
                      <a:cubicBezTo>
                        <a:pt x="407751" y="2699464"/>
                        <a:pt x="476365" y="2709361"/>
                        <a:pt x="542874" y="2741422"/>
                      </a:cubicBezTo>
                      <a:cubicBezTo>
                        <a:pt x="601946" y="2769859"/>
                        <a:pt x="654143" y="2811538"/>
                        <a:pt x="708305" y="2849175"/>
                      </a:cubicBezTo>
                      <a:cubicBezTo>
                        <a:pt x="678839" y="2844157"/>
                        <a:pt x="655687" y="2835514"/>
                        <a:pt x="647268" y="2820878"/>
                      </a:cubicBezTo>
                      <a:cubicBezTo>
                        <a:pt x="644321" y="2810980"/>
                        <a:pt x="637586" y="2802059"/>
                        <a:pt x="627063" y="2796762"/>
                      </a:cubicBezTo>
                      <a:lnTo>
                        <a:pt x="624116" y="2795368"/>
                      </a:lnTo>
                      <a:cubicBezTo>
                        <a:pt x="595492" y="2781150"/>
                        <a:pt x="570095" y="2807914"/>
                        <a:pt x="569955" y="2834817"/>
                      </a:cubicBezTo>
                      <a:cubicBezTo>
                        <a:pt x="569393" y="2931697"/>
                        <a:pt x="705779" y="2945776"/>
                        <a:pt x="777901" y="2950934"/>
                      </a:cubicBezTo>
                      <a:cubicBezTo>
                        <a:pt x="839218" y="2955255"/>
                        <a:pt x="910778" y="2966825"/>
                        <a:pt x="976165" y="2959577"/>
                      </a:cubicBezTo>
                      <a:lnTo>
                        <a:pt x="978129" y="2959856"/>
                      </a:lnTo>
                      <a:cubicBezTo>
                        <a:pt x="1076069" y="3006553"/>
                        <a:pt x="1190705" y="2999583"/>
                        <a:pt x="1299309" y="2991638"/>
                      </a:cubicBezTo>
                      <a:cubicBezTo>
                        <a:pt x="1288084" y="3006135"/>
                        <a:pt x="1286400" y="3028020"/>
                        <a:pt x="1304220" y="3042099"/>
                      </a:cubicBezTo>
                      <a:cubicBezTo>
                        <a:pt x="1306324" y="3043772"/>
                        <a:pt x="1308710" y="3046002"/>
                        <a:pt x="1310815" y="3048372"/>
                      </a:cubicBezTo>
                      <a:cubicBezTo>
                        <a:pt x="1322741" y="3094930"/>
                        <a:pt x="1356838" y="3126852"/>
                        <a:pt x="1401878" y="3149992"/>
                      </a:cubicBezTo>
                      <a:cubicBezTo>
                        <a:pt x="1438921" y="3168950"/>
                        <a:pt x="1489294" y="3193623"/>
                        <a:pt x="1536861" y="3199617"/>
                      </a:cubicBezTo>
                      <a:cubicBezTo>
                        <a:pt x="1568291" y="3224847"/>
                        <a:pt x="1595232" y="3234187"/>
                        <a:pt x="1631854" y="3240320"/>
                      </a:cubicBezTo>
                      <a:cubicBezTo>
                        <a:pt x="1632696" y="3241714"/>
                        <a:pt x="1633538" y="3243108"/>
                        <a:pt x="1634660" y="3244363"/>
                      </a:cubicBezTo>
                      <a:cubicBezTo>
                        <a:pt x="1735546" y="3365916"/>
                        <a:pt x="1918656" y="3446348"/>
                        <a:pt x="2072160" y="3472694"/>
                      </a:cubicBezTo>
                      <a:cubicBezTo>
                        <a:pt x="2203074" y="3495137"/>
                        <a:pt x="2334688" y="3461960"/>
                        <a:pt x="2465742" y="3436869"/>
                      </a:cubicBezTo>
                      <a:cubicBezTo>
                        <a:pt x="2472056" y="3437008"/>
                        <a:pt x="2478370" y="3437148"/>
                        <a:pt x="2484965" y="3437566"/>
                      </a:cubicBezTo>
                      <a:cubicBezTo>
                        <a:pt x="2513309" y="3439378"/>
                        <a:pt x="2534496" y="3441190"/>
                        <a:pt x="2563541" y="3436451"/>
                      </a:cubicBezTo>
                      <a:cubicBezTo>
                        <a:pt x="2590622" y="3432130"/>
                        <a:pt x="2620509" y="3414984"/>
                        <a:pt x="2647449" y="3418329"/>
                      </a:cubicBezTo>
                      <a:cubicBezTo>
                        <a:pt x="2689263" y="3423626"/>
                        <a:pt x="2739635" y="3386965"/>
                        <a:pt x="2729533" y="3340546"/>
                      </a:cubicBezTo>
                      <a:cubicBezTo>
                        <a:pt x="2715922" y="3278236"/>
                        <a:pt x="2749177" y="3230842"/>
                        <a:pt x="2760542" y="3177313"/>
                      </a:cubicBezTo>
                      <a:cubicBezTo>
                        <a:pt x="2770364" y="3169647"/>
                        <a:pt x="2780467" y="3163234"/>
                        <a:pt x="2793095" y="3158634"/>
                      </a:cubicBezTo>
                      <a:cubicBezTo>
                        <a:pt x="2813020" y="3151386"/>
                        <a:pt x="2820457" y="3133264"/>
                        <a:pt x="2818492" y="3116258"/>
                      </a:cubicBezTo>
                      <a:cubicBezTo>
                        <a:pt x="2820878" y="3106779"/>
                        <a:pt x="2818913" y="3095767"/>
                        <a:pt x="2810494" y="3087403"/>
                      </a:cubicBezTo>
                      <a:cubicBezTo>
                        <a:pt x="2785659" y="3062730"/>
                        <a:pt x="2779906" y="3027463"/>
                        <a:pt x="2756754" y="3001674"/>
                      </a:cubicBezTo>
                      <a:cubicBezTo>
                        <a:pt x="2739776" y="2982716"/>
                        <a:pt x="2719150" y="2946613"/>
                        <a:pt x="2716343" y="2920685"/>
                      </a:cubicBezTo>
                      <a:cubicBezTo>
                        <a:pt x="2713958" y="2899079"/>
                        <a:pt x="2695857" y="2877612"/>
                        <a:pt x="2673127" y="2875660"/>
                      </a:cubicBezTo>
                      <a:cubicBezTo>
                        <a:pt x="2649413" y="2873709"/>
                        <a:pt x="2609704" y="2869806"/>
                        <a:pt x="2592446" y="2854472"/>
                      </a:cubicBezTo>
                      <a:cubicBezTo>
                        <a:pt x="2563120" y="2828544"/>
                        <a:pt x="2509941" y="2839975"/>
                        <a:pt x="2474722" y="2838163"/>
                      </a:cubicBezTo>
                      <a:cubicBezTo>
                        <a:pt x="2414246" y="2835096"/>
                        <a:pt x="2337916" y="2843599"/>
                        <a:pt x="2310133" y="2906885"/>
                      </a:cubicBezTo>
                      <a:cubicBezTo>
                        <a:pt x="2299469" y="2931279"/>
                        <a:pt x="2298768" y="2954001"/>
                        <a:pt x="2304661" y="2974353"/>
                      </a:cubicBezTo>
                      <a:cubicBezTo>
                        <a:pt x="2283333" y="2974771"/>
                        <a:pt x="2261865" y="2975468"/>
                        <a:pt x="2240537" y="2976304"/>
                      </a:cubicBezTo>
                      <a:cubicBezTo>
                        <a:pt x="2227067" y="2976862"/>
                        <a:pt x="2213036" y="2978116"/>
                        <a:pt x="2198583" y="2979510"/>
                      </a:cubicBezTo>
                      <a:cubicBezTo>
                        <a:pt x="2199987" y="2974492"/>
                        <a:pt x="2201109" y="2969334"/>
                        <a:pt x="2202231" y="2964037"/>
                      </a:cubicBezTo>
                      <a:cubicBezTo>
                        <a:pt x="2223138" y="2951492"/>
                        <a:pt x="2242361" y="2937134"/>
                        <a:pt x="2257235" y="2916224"/>
                      </a:cubicBezTo>
                      <a:cubicBezTo>
                        <a:pt x="2281088" y="2882630"/>
                        <a:pt x="2243765" y="2846805"/>
                        <a:pt x="2209388" y="2865763"/>
                      </a:cubicBezTo>
                      <a:cubicBezTo>
                        <a:pt x="2181746" y="2881236"/>
                        <a:pt x="2151578" y="2891273"/>
                        <a:pt x="2122954" y="2904655"/>
                      </a:cubicBezTo>
                      <a:cubicBezTo>
                        <a:pt x="2113834" y="2908976"/>
                        <a:pt x="2104994" y="2913715"/>
                        <a:pt x="2096014" y="2918037"/>
                      </a:cubicBezTo>
                      <a:cubicBezTo>
                        <a:pt x="2119867" y="2883048"/>
                        <a:pt x="2137547" y="2841090"/>
                        <a:pt x="2151999" y="2809308"/>
                      </a:cubicBezTo>
                      <a:cubicBezTo>
                        <a:pt x="2160979" y="2789653"/>
                        <a:pt x="2168135" y="2767350"/>
                        <a:pt x="2172766" y="2744210"/>
                      </a:cubicBezTo>
                      <a:cubicBezTo>
                        <a:pt x="2185394" y="2722185"/>
                        <a:pt x="2193532" y="2696536"/>
                        <a:pt x="2198443" y="2674512"/>
                      </a:cubicBezTo>
                      <a:cubicBezTo>
                        <a:pt x="2205318" y="2643148"/>
                        <a:pt x="2195917" y="2609693"/>
                        <a:pt x="2177115" y="2582928"/>
                      </a:cubicBezTo>
                      <a:cubicBezTo>
                        <a:pt x="2178238" y="2526612"/>
                        <a:pt x="2166872" y="2469042"/>
                        <a:pt x="2149333" y="2413701"/>
                      </a:cubicBezTo>
                      <a:cubicBezTo>
                        <a:pt x="2160418" y="2360173"/>
                        <a:pt x="2149754" y="2303021"/>
                        <a:pt x="2110606" y="2259808"/>
                      </a:cubicBezTo>
                      <a:cubicBezTo>
                        <a:pt x="2093207" y="2213808"/>
                        <a:pt x="2054621" y="2176589"/>
                        <a:pt x="1991620" y="2162788"/>
                      </a:cubicBezTo>
                      <a:cubicBezTo>
                        <a:pt x="1967486" y="2153589"/>
                        <a:pt x="1941387" y="2150800"/>
                        <a:pt x="1915429" y="2153031"/>
                      </a:cubicBezTo>
                      <a:cubicBezTo>
                        <a:pt x="1768941" y="2137140"/>
                        <a:pt x="1622874" y="2117067"/>
                        <a:pt x="1479472" y="2082636"/>
                      </a:cubicBezTo>
                      <a:cubicBezTo>
                        <a:pt x="1339439" y="2048902"/>
                        <a:pt x="1252724" y="2009871"/>
                        <a:pt x="1211191" y="1884275"/>
                      </a:cubicBezTo>
                      <a:cubicBezTo>
                        <a:pt x="1221715" y="1876330"/>
                        <a:pt x="1232098" y="1867408"/>
                        <a:pt x="1241920" y="1856535"/>
                      </a:cubicBezTo>
                      <a:cubicBezTo>
                        <a:pt x="1352488" y="1733309"/>
                        <a:pt x="1469370" y="1629877"/>
                        <a:pt x="1617121" y="1556276"/>
                      </a:cubicBezTo>
                      <a:cubicBezTo>
                        <a:pt x="1688400" y="1544288"/>
                        <a:pt x="1758277" y="1535924"/>
                        <a:pt x="1818893" y="1525470"/>
                      </a:cubicBezTo>
                      <a:cubicBezTo>
                        <a:pt x="1992882" y="1495639"/>
                        <a:pt x="2167855" y="1472499"/>
                        <a:pt x="2342406" y="1446432"/>
                      </a:cubicBezTo>
                      <a:cubicBezTo>
                        <a:pt x="2358401" y="1452705"/>
                        <a:pt x="2376221" y="1456747"/>
                        <a:pt x="2396006" y="1457862"/>
                      </a:cubicBezTo>
                      <a:cubicBezTo>
                        <a:pt x="2657271" y="1472360"/>
                        <a:pt x="2913064" y="1528676"/>
                        <a:pt x="3155247" y="1627507"/>
                      </a:cubicBezTo>
                      <a:cubicBezTo>
                        <a:pt x="3263148" y="1671557"/>
                        <a:pt x="3359544" y="1730800"/>
                        <a:pt x="3454958" y="1796595"/>
                      </a:cubicBezTo>
                      <a:cubicBezTo>
                        <a:pt x="3533955" y="1851099"/>
                        <a:pt x="3628527" y="1900584"/>
                        <a:pt x="3668516" y="1990634"/>
                      </a:cubicBezTo>
                      <a:cubicBezTo>
                        <a:pt x="3709769" y="2083612"/>
                        <a:pt x="3794659" y="2115394"/>
                        <a:pt x="3873095" y="2104660"/>
                      </a:cubicBezTo>
                      <a:cubicBezTo>
                        <a:pt x="3874638" y="2108424"/>
                        <a:pt x="3876182" y="2112188"/>
                        <a:pt x="3877725" y="2115951"/>
                      </a:cubicBezTo>
                      <a:cubicBezTo>
                        <a:pt x="3880251" y="2125430"/>
                        <a:pt x="3883899" y="2134770"/>
                        <a:pt x="3888108" y="2144109"/>
                      </a:cubicBezTo>
                      <a:cubicBezTo>
                        <a:pt x="3893581" y="2183977"/>
                        <a:pt x="3892598" y="2226911"/>
                        <a:pt x="3892598" y="2269427"/>
                      </a:cubicBezTo>
                      <a:cubicBezTo>
                        <a:pt x="3883198" y="2293403"/>
                        <a:pt x="3873235" y="2317100"/>
                        <a:pt x="3863834" y="2340100"/>
                      </a:cubicBezTo>
                      <a:cubicBezTo>
                        <a:pt x="3854433" y="2363101"/>
                        <a:pt x="3849943" y="2387913"/>
                        <a:pt x="3846154" y="2412447"/>
                      </a:cubicBezTo>
                      <a:cubicBezTo>
                        <a:pt x="3837735" y="2420114"/>
                        <a:pt x="3830299" y="2429453"/>
                        <a:pt x="3824125" y="2439769"/>
                      </a:cubicBezTo>
                      <a:cubicBezTo>
                        <a:pt x="3817811" y="2442417"/>
                        <a:pt x="3811778" y="2445344"/>
                        <a:pt x="3805183" y="2447575"/>
                      </a:cubicBezTo>
                      <a:cubicBezTo>
                        <a:pt x="3795501" y="2449666"/>
                        <a:pt x="3785959" y="2452035"/>
                        <a:pt x="3776980" y="2454824"/>
                      </a:cubicBezTo>
                      <a:cubicBezTo>
                        <a:pt x="3773191" y="2455520"/>
                        <a:pt x="3769402" y="2456217"/>
                        <a:pt x="3765333" y="2456636"/>
                      </a:cubicBezTo>
                      <a:cubicBezTo>
                        <a:pt x="3706822" y="2463187"/>
                        <a:pt x="3651538" y="2451060"/>
                        <a:pt x="3602709" y="2419696"/>
                      </a:cubicBezTo>
                      <a:cubicBezTo>
                        <a:pt x="3573945" y="2401295"/>
                        <a:pt x="3539848" y="2441999"/>
                        <a:pt x="3568753" y="2461236"/>
                      </a:cubicBezTo>
                      <a:cubicBezTo>
                        <a:pt x="3575769" y="2465836"/>
                        <a:pt x="3583205" y="2470157"/>
                        <a:pt x="3590783" y="2474478"/>
                      </a:cubicBezTo>
                      <a:cubicBezTo>
                        <a:pt x="3588818" y="2489394"/>
                        <a:pt x="3596676" y="2502776"/>
                        <a:pt x="3609164" y="2510582"/>
                      </a:cubicBezTo>
                      <a:cubicBezTo>
                        <a:pt x="3607199" y="2513788"/>
                        <a:pt x="3605094" y="2516994"/>
                        <a:pt x="3602990" y="2520061"/>
                      </a:cubicBezTo>
                      <a:cubicBezTo>
                        <a:pt x="3595553" y="2528146"/>
                        <a:pt x="3592326" y="2536649"/>
                        <a:pt x="3592045" y="2544455"/>
                      </a:cubicBezTo>
                      <a:cubicBezTo>
                        <a:pt x="3590081" y="2546964"/>
                        <a:pt x="3588397" y="2549473"/>
                        <a:pt x="3586432" y="2551982"/>
                      </a:cubicBezTo>
                      <a:cubicBezTo>
                        <a:pt x="3568613" y="2574425"/>
                        <a:pt x="3582925" y="2602583"/>
                        <a:pt x="3608602" y="2608996"/>
                      </a:cubicBezTo>
                      <a:cubicBezTo>
                        <a:pt x="3634561" y="2615408"/>
                        <a:pt x="3648452" y="2630741"/>
                        <a:pt x="3655888" y="2650396"/>
                      </a:cubicBezTo>
                      <a:cubicBezTo>
                        <a:pt x="3656169" y="2678554"/>
                        <a:pt x="3658414" y="2705597"/>
                        <a:pt x="3662904" y="2732361"/>
                      </a:cubicBezTo>
                      <a:cubicBezTo>
                        <a:pt x="3661361" y="2764004"/>
                        <a:pt x="3658695" y="2795229"/>
                        <a:pt x="3665429" y="2817811"/>
                      </a:cubicBezTo>
                      <a:cubicBezTo>
                        <a:pt x="3678339" y="2861302"/>
                        <a:pt x="3687038" y="2908139"/>
                        <a:pt x="3698403" y="2953583"/>
                      </a:cubicBezTo>
                      <a:cubicBezTo>
                        <a:pt x="3642558" y="3056875"/>
                        <a:pt x="3644663" y="3172992"/>
                        <a:pt x="3708366" y="3268339"/>
                      </a:cubicBezTo>
                      <a:cubicBezTo>
                        <a:pt x="3689283" y="3278933"/>
                        <a:pt x="3680022" y="3301794"/>
                        <a:pt x="3686196" y="3326049"/>
                      </a:cubicBezTo>
                      <a:cubicBezTo>
                        <a:pt x="3753407" y="3587138"/>
                        <a:pt x="3949847" y="3753577"/>
                        <a:pt x="4056065" y="3993338"/>
                      </a:cubicBezTo>
                      <a:cubicBezTo>
                        <a:pt x="4118084" y="4133292"/>
                        <a:pt x="4250681" y="4255543"/>
                        <a:pt x="4395626" y="4329841"/>
                      </a:cubicBezTo>
                      <a:cubicBezTo>
                        <a:pt x="4401378" y="4364132"/>
                        <a:pt x="4424250" y="4395078"/>
                        <a:pt x="4464941" y="4399678"/>
                      </a:cubicBezTo>
                      <a:cubicBezTo>
                        <a:pt x="4590522" y="4413618"/>
                        <a:pt x="4733081" y="4372635"/>
                        <a:pt x="4815025" y="4272130"/>
                      </a:cubicBezTo>
                      <a:cubicBezTo>
                        <a:pt x="4822883" y="4277149"/>
                        <a:pt x="4832986" y="4278961"/>
                        <a:pt x="4843649" y="4275337"/>
                      </a:cubicBezTo>
                      <a:cubicBezTo>
                        <a:pt x="4859084" y="4270040"/>
                        <a:pt x="4872554" y="4262233"/>
                        <a:pt x="4884902" y="4253033"/>
                      </a:cubicBezTo>
                      <a:cubicBezTo>
                        <a:pt x="4888550" y="4255543"/>
                        <a:pt x="4892759" y="4257634"/>
                        <a:pt x="4898091" y="4258888"/>
                      </a:cubicBezTo>
                      <a:cubicBezTo>
                        <a:pt x="4923067" y="4264464"/>
                        <a:pt x="4943834" y="4255543"/>
                        <a:pt x="4961513" y="4239512"/>
                      </a:cubicBezTo>
                      <a:cubicBezTo>
                        <a:pt x="4963197" y="4240488"/>
                        <a:pt x="4964740" y="4241742"/>
                        <a:pt x="4966705" y="4242300"/>
                      </a:cubicBezTo>
                      <a:cubicBezTo>
                        <a:pt x="5017639" y="4257912"/>
                        <a:pt x="5061417" y="4217348"/>
                        <a:pt x="5089340" y="4172602"/>
                      </a:cubicBezTo>
                      <a:cubicBezTo>
                        <a:pt x="5094251" y="4179850"/>
                        <a:pt x="5102108" y="4185287"/>
                        <a:pt x="5113333" y="4186402"/>
                      </a:cubicBezTo>
                      <a:cubicBezTo>
                        <a:pt x="5114877" y="4186541"/>
                        <a:pt x="5116561" y="4186681"/>
                        <a:pt x="5118104" y="4186959"/>
                      </a:cubicBezTo>
                      <a:cubicBezTo>
                        <a:pt x="5131294" y="4188354"/>
                        <a:pt x="5147711" y="4184450"/>
                        <a:pt x="5155568" y="4172602"/>
                      </a:cubicBezTo>
                      <a:cubicBezTo>
                        <a:pt x="5160900" y="4164516"/>
                        <a:pt x="5165530" y="4155317"/>
                        <a:pt x="5169459" y="4145419"/>
                      </a:cubicBezTo>
                      <a:cubicBezTo>
                        <a:pt x="5171283" y="4157128"/>
                        <a:pt x="5179421" y="4167862"/>
                        <a:pt x="5195417" y="4171486"/>
                      </a:cubicBezTo>
                      <a:lnTo>
                        <a:pt x="5198785" y="4172184"/>
                      </a:lnTo>
                      <a:cubicBezTo>
                        <a:pt x="5206923" y="4173996"/>
                        <a:pt x="5216745" y="4170929"/>
                        <a:pt x="5224322" y="4165353"/>
                      </a:cubicBezTo>
                      <a:cubicBezTo>
                        <a:pt x="5249578" y="4164238"/>
                        <a:pt x="5267820" y="4144444"/>
                        <a:pt x="5271748" y="4120328"/>
                      </a:cubicBezTo>
                      <a:cubicBezTo>
                        <a:pt x="5290550" y="4119213"/>
                        <a:pt x="5307107" y="4105970"/>
                        <a:pt x="5316930" y="4089382"/>
                      </a:cubicBezTo>
                      <a:cubicBezTo>
                        <a:pt x="5329838" y="4067636"/>
                        <a:pt x="5336994" y="4043242"/>
                        <a:pt x="5341625" y="4017732"/>
                      </a:cubicBezTo>
                      <a:cubicBezTo>
                        <a:pt x="5356638" y="4025120"/>
                        <a:pt x="5376142" y="4023309"/>
                        <a:pt x="5386806" y="4003932"/>
                      </a:cubicBezTo>
                      <a:cubicBezTo>
                        <a:pt x="5391436" y="4002399"/>
                        <a:pt x="5395786" y="3999751"/>
                        <a:pt x="5399014" y="3995150"/>
                      </a:cubicBezTo>
                      <a:cubicBezTo>
                        <a:pt x="5443353" y="3931168"/>
                        <a:pt x="5446720" y="3871366"/>
                        <a:pt x="5418517" y="3810729"/>
                      </a:cubicBezTo>
                      <a:cubicBezTo>
                        <a:pt x="5435214" y="3826899"/>
                        <a:pt x="5465242" y="3828990"/>
                        <a:pt x="5480676" y="3799857"/>
                      </a:cubicBezTo>
                      <a:cubicBezTo>
                        <a:pt x="5497795" y="3767377"/>
                        <a:pt x="5500461" y="3738801"/>
                        <a:pt x="5496672" y="3709388"/>
                      </a:cubicBezTo>
                      <a:cubicBezTo>
                        <a:pt x="5523753" y="3711340"/>
                        <a:pt x="5552237" y="3696982"/>
                        <a:pt x="5554341" y="3665618"/>
                      </a:cubicBezTo>
                      <a:cubicBezTo>
                        <a:pt x="5557428" y="3619199"/>
                        <a:pt x="5549431" y="3563580"/>
                        <a:pt x="5533014" y="3507961"/>
                      </a:cubicBezTo>
                      <a:cubicBezTo>
                        <a:pt x="5551395" y="3508937"/>
                        <a:pt x="5569776" y="3499737"/>
                        <a:pt x="5574967" y="3474088"/>
                      </a:cubicBezTo>
                      <a:cubicBezTo>
                        <a:pt x="5580720" y="3445930"/>
                        <a:pt x="5578475" y="3414287"/>
                        <a:pt x="5570618" y="3382226"/>
                      </a:cubicBezTo>
                      <a:cubicBezTo>
                        <a:pt x="5575950" y="3379020"/>
                        <a:pt x="5580720" y="3374280"/>
                        <a:pt x="5584228" y="3368007"/>
                      </a:cubicBezTo>
                      <a:cubicBezTo>
                        <a:pt x="5597278" y="3344728"/>
                        <a:pt x="5599663" y="3317964"/>
                        <a:pt x="5591665" y="3293570"/>
                      </a:cubicBezTo>
                      <a:cubicBezTo>
                        <a:pt x="5601207" y="3288552"/>
                        <a:pt x="5608643" y="3279770"/>
                        <a:pt x="5609906" y="3268757"/>
                      </a:cubicBezTo>
                      <a:cubicBezTo>
                        <a:pt x="5611870" y="3252309"/>
                        <a:pt x="5609345" y="3237951"/>
                        <a:pt x="5603030" y="3222617"/>
                      </a:cubicBezTo>
                      <a:cubicBezTo>
                        <a:pt x="5598962" y="3212720"/>
                        <a:pt x="5592928" y="3198083"/>
                        <a:pt x="5585631" y="3186095"/>
                      </a:cubicBezTo>
                      <a:cubicBezTo>
                        <a:pt x="5596856" y="3179265"/>
                        <a:pt x="5601628" y="3167695"/>
                        <a:pt x="5600786" y="3155010"/>
                      </a:cubicBezTo>
                      <a:cubicBezTo>
                        <a:pt x="5603311" y="3148737"/>
                        <a:pt x="5603732" y="3141907"/>
                        <a:pt x="5602188" y="3134937"/>
                      </a:cubicBezTo>
                      <a:cubicBezTo>
                        <a:pt x="5601347" y="3129501"/>
                        <a:pt x="5598962" y="3124482"/>
                        <a:pt x="5595594" y="3119882"/>
                      </a:cubicBezTo>
                      <a:cubicBezTo>
                        <a:pt x="5607100" y="3112215"/>
                        <a:pt x="5612572" y="3097858"/>
                        <a:pt x="5611449" y="3084476"/>
                      </a:cubicBezTo>
                      <a:cubicBezTo>
                        <a:pt x="5610607" y="3073185"/>
                        <a:pt x="5605416" y="3065518"/>
                        <a:pt x="5599382" y="3057433"/>
                      </a:cubicBezTo>
                      <a:cubicBezTo>
                        <a:pt x="5597979" y="3050742"/>
                        <a:pt x="5595875" y="3044190"/>
                        <a:pt x="5591805" y="3038893"/>
                      </a:cubicBezTo>
                      <a:cubicBezTo>
                        <a:pt x="5588438" y="3034432"/>
                        <a:pt x="5584649" y="3030251"/>
                        <a:pt x="5580159" y="3026766"/>
                      </a:cubicBezTo>
                      <a:cubicBezTo>
                        <a:pt x="5576231" y="3024117"/>
                        <a:pt x="5572161" y="3021747"/>
                        <a:pt x="5568092" y="3019378"/>
                      </a:cubicBezTo>
                      <a:cubicBezTo>
                        <a:pt x="5571600" y="3021469"/>
                        <a:pt x="5571600" y="3021329"/>
                        <a:pt x="5567952" y="3019099"/>
                      </a:cubicBezTo>
                      <a:lnTo>
                        <a:pt x="5567812" y="3019378"/>
                      </a:lnTo>
                      <a:cubicBezTo>
                        <a:pt x="5565005" y="3017426"/>
                        <a:pt x="5562199" y="3015335"/>
                        <a:pt x="5559112" y="3013662"/>
                      </a:cubicBezTo>
                      <a:cubicBezTo>
                        <a:pt x="5554341" y="3011153"/>
                        <a:pt x="5549571" y="3010038"/>
                        <a:pt x="5544940" y="3009899"/>
                      </a:cubicBezTo>
                      <a:cubicBezTo>
                        <a:pt x="5545221" y="2999723"/>
                        <a:pt x="5545502" y="2989407"/>
                        <a:pt x="5544099" y="2979371"/>
                      </a:cubicBezTo>
                      <a:cubicBezTo>
                        <a:pt x="5540450" y="2952886"/>
                        <a:pt x="5524735" y="2937273"/>
                        <a:pt x="5502004" y="2925007"/>
                      </a:cubicBezTo>
                      <a:cubicBezTo>
                        <a:pt x="5509721" y="2929188"/>
                        <a:pt x="5491902" y="2915806"/>
                        <a:pt x="5492323" y="2916085"/>
                      </a:cubicBezTo>
                      <a:cubicBezTo>
                        <a:pt x="5486991" y="2912600"/>
                        <a:pt x="5482079" y="2910370"/>
                        <a:pt x="5477168" y="2908558"/>
                      </a:cubicBezTo>
                      <a:cubicBezTo>
                        <a:pt x="5489797" y="2901309"/>
                        <a:pt x="5502706" y="2894200"/>
                        <a:pt x="5516316" y="2887788"/>
                      </a:cubicBezTo>
                      <a:cubicBezTo>
                        <a:pt x="5643441" y="2827290"/>
                        <a:pt x="5772249" y="2796483"/>
                        <a:pt x="5875942" y="2694724"/>
                      </a:cubicBezTo>
                      <a:cubicBezTo>
                        <a:pt x="5978933" y="2593523"/>
                        <a:pt x="6044179" y="2474200"/>
                        <a:pt x="6065086" y="2331179"/>
                      </a:cubicBezTo>
                      <a:cubicBezTo>
                        <a:pt x="6086413" y="2184953"/>
                        <a:pt x="5992403" y="2058381"/>
                        <a:pt x="5914528" y="1944215"/>
                      </a:cubicBezTo>
                      <a:close/>
                      <a:moveTo>
                        <a:pt x="1271807" y="607825"/>
                      </a:moveTo>
                      <a:cubicBezTo>
                        <a:pt x="1274894" y="603364"/>
                        <a:pt x="1278121" y="598904"/>
                        <a:pt x="1281068" y="594304"/>
                      </a:cubicBezTo>
                      <a:lnTo>
                        <a:pt x="1282050" y="597649"/>
                      </a:lnTo>
                      <a:cubicBezTo>
                        <a:pt x="1286400" y="608243"/>
                        <a:pt x="1291311" y="617861"/>
                        <a:pt x="1296643" y="626783"/>
                      </a:cubicBezTo>
                      <a:cubicBezTo>
                        <a:pt x="1289066" y="618140"/>
                        <a:pt x="1280787" y="612286"/>
                        <a:pt x="1271807" y="607825"/>
                      </a:cubicBezTo>
                      <a:close/>
                      <a:moveTo>
                        <a:pt x="3830299" y="3400626"/>
                      </a:moveTo>
                      <a:cubicBezTo>
                        <a:pt x="3825248" y="3391147"/>
                        <a:pt x="3820196" y="3381808"/>
                        <a:pt x="3815285" y="3372329"/>
                      </a:cubicBezTo>
                      <a:cubicBezTo>
                        <a:pt x="3825949" y="3379577"/>
                        <a:pt x="3837174" y="3386268"/>
                        <a:pt x="3848680" y="3392541"/>
                      </a:cubicBezTo>
                      <a:cubicBezTo>
                        <a:pt x="3842085" y="3394214"/>
                        <a:pt x="3835911" y="3396862"/>
                        <a:pt x="3830299" y="3400626"/>
                      </a:cubicBezTo>
                      <a:close/>
                      <a:moveTo>
                        <a:pt x="3886705" y="3246593"/>
                      </a:moveTo>
                      <a:cubicBezTo>
                        <a:pt x="3910419" y="3242969"/>
                        <a:pt x="3929501" y="3229866"/>
                        <a:pt x="3944374" y="3210350"/>
                      </a:cubicBezTo>
                      <a:cubicBezTo>
                        <a:pt x="3955740" y="3225266"/>
                        <a:pt x="3969491" y="3238369"/>
                        <a:pt x="3984785" y="3248266"/>
                      </a:cubicBezTo>
                      <a:cubicBezTo>
                        <a:pt x="4004850" y="3266387"/>
                        <a:pt x="4024775" y="3283254"/>
                        <a:pt x="4041051" y="3296497"/>
                      </a:cubicBezTo>
                      <a:cubicBezTo>
                        <a:pt x="4036000" y="3296637"/>
                        <a:pt x="4031229" y="3296776"/>
                        <a:pt x="4026037" y="3297055"/>
                      </a:cubicBezTo>
                      <a:cubicBezTo>
                        <a:pt x="3975805" y="3300121"/>
                        <a:pt x="3928800" y="3273915"/>
                        <a:pt x="3886705" y="3246593"/>
                      </a:cubicBezTo>
                      <a:close/>
                      <a:moveTo>
                        <a:pt x="4374438" y="3648194"/>
                      </a:moveTo>
                      <a:cubicBezTo>
                        <a:pt x="4358582" y="3612787"/>
                        <a:pt x="4323223" y="3587278"/>
                        <a:pt x="4284496" y="3575429"/>
                      </a:cubicBezTo>
                      <a:cubicBezTo>
                        <a:pt x="4324065" y="3494439"/>
                        <a:pt x="4239035" y="3372189"/>
                        <a:pt x="4140253" y="3417353"/>
                      </a:cubicBezTo>
                      <a:cubicBezTo>
                        <a:pt x="4125099" y="3424323"/>
                        <a:pt x="4109665" y="3432548"/>
                        <a:pt x="4094230" y="3441887"/>
                      </a:cubicBezTo>
                      <a:cubicBezTo>
                        <a:pt x="4075288" y="3448160"/>
                        <a:pt x="4051575" y="3447324"/>
                        <a:pt x="4026599" y="3442724"/>
                      </a:cubicBezTo>
                      <a:cubicBezTo>
                        <a:pt x="4079076" y="3442305"/>
                        <a:pt x="4129590" y="3426414"/>
                        <a:pt x="4171543" y="3387802"/>
                      </a:cubicBezTo>
                      <a:cubicBezTo>
                        <a:pt x="4179681" y="3380274"/>
                        <a:pt x="4185575" y="3369541"/>
                        <a:pt x="4188100" y="3358389"/>
                      </a:cubicBezTo>
                      <a:cubicBezTo>
                        <a:pt x="4223460" y="3358528"/>
                        <a:pt x="4258539" y="3348213"/>
                        <a:pt x="4290951" y="3325770"/>
                      </a:cubicBezTo>
                      <a:cubicBezTo>
                        <a:pt x="4318172" y="3306812"/>
                        <a:pt x="4331502" y="3281442"/>
                        <a:pt x="4335711" y="3253563"/>
                      </a:cubicBezTo>
                      <a:cubicBezTo>
                        <a:pt x="4341043" y="3254121"/>
                        <a:pt x="4346516" y="3254678"/>
                        <a:pt x="4352128" y="3254539"/>
                      </a:cubicBezTo>
                      <a:cubicBezTo>
                        <a:pt x="4356759" y="3270430"/>
                        <a:pt x="4365177" y="3285345"/>
                        <a:pt x="4376122" y="3298449"/>
                      </a:cubicBezTo>
                      <a:cubicBezTo>
                        <a:pt x="4386786" y="3316431"/>
                        <a:pt x="4398853" y="3332461"/>
                        <a:pt x="4412603" y="3346122"/>
                      </a:cubicBezTo>
                      <a:cubicBezTo>
                        <a:pt x="4412463" y="3364941"/>
                        <a:pt x="4416953" y="3383620"/>
                        <a:pt x="4425092" y="3400765"/>
                      </a:cubicBezTo>
                      <a:cubicBezTo>
                        <a:pt x="4367984" y="3462936"/>
                        <a:pt x="4361810" y="3554380"/>
                        <a:pt x="4374438" y="3648194"/>
                      </a:cubicBezTo>
                      <a:close/>
                      <a:moveTo>
                        <a:pt x="5234284" y="1547633"/>
                      </a:moveTo>
                      <a:cubicBezTo>
                        <a:pt x="5232180" y="1540385"/>
                        <a:pt x="5229794" y="1533555"/>
                        <a:pt x="5226567" y="1527003"/>
                      </a:cubicBezTo>
                      <a:cubicBezTo>
                        <a:pt x="5225445" y="1524633"/>
                        <a:pt x="5224042" y="1522682"/>
                        <a:pt x="5222779" y="1520451"/>
                      </a:cubicBezTo>
                      <a:cubicBezTo>
                        <a:pt x="5229374" y="1519475"/>
                        <a:pt x="5235547" y="1519336"/>
                        <a:pt x="5241300" y="1519894"/>
                      </a:cubicBezTo>
                      <a:cubicBezTo>
                        <a:pt x="5239055" y="1529094"/>
                        <a:pt x="5236810" y="1538294"/>
                        <a:pt x="5234284" y="1547633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" name="Freeform: Shape 78">
                  <a:extLst>
                    <a:ext uri="{FF2B5EF4-FFF2-40B4-BE49-F238E27FC236}">
                      <a16:creationId xmlns:a16="http://schemas.microsoft.com/office/drawing/2014/main" id="{1D07DA46-CE03-55E0-CA08-2E080C4A7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9527" y="825171"/>
                  <a:ext cx="1549465" cy="2132489"/>
                </a:xfrm>
                <a:custGeom>
                  <a:avLst/>
                  <a:gdLst>
                    <a:gd name="T0" fmla="*/ 1194534 w 1549465"/>
                    <a:gd name="T1" fmla="*/ 1886505 h 2132489"/>
                    <a:gd name="T2" fmla="*/ 794077 w 1549465"/>
                    <a:gd name="T3" fmla="*/ 1521845 h 2132489"/>
                    <a:gd name="T4" fmla="*/ 1220212 w 1549465"/>
                    <a:gd name="T5" fmla="*/ 1011934 h 2132489"/>
                    <a:gd name="T6" fmla="*/ 1288545 w 1549465"/>
                    <a:gd name="T7" fmla="*/ 1136275 h 2132489"/>
                    <a:gd name="T8" fmla="*/ 1312398 w 1549465"/>
                    <a:gd name="T9" fmla="*/ 826119 h 2132489"/>
                    <a:gd name="T10" fmla="*/ 1463236 w 1549465"/>
                    <a:gd name="T11" fmla="*/ 451701 h 2132489"/>
                    <a:gd name="T12" fmla="*/ 1313942 w 1549465"/>
                    <a:gd name="T13" fmla="*/ 7863 h 2132489"/>
                    <a:gd name="T14" fmla="*/ 1240557 w 1549465"/>
                    <a:gd name="T15" fmla="*/ 357748 h 2132489"/>
                    <a:gd name="T16" fmla="*/ 794358 w 1549465"/>
                    <a:gd name="T17" fmla="*/ 735232 h 2132489"/>
                    <a:gd name="T18" fmla="*/ 728831 w 1549465"/>
                    <a:gd name="T19" fmla="*/ 549278 h 2132489"/>
                    <a:gd name="T20" fmla="*/ 675932 w 1549465"/>
                    <a:gd name="T21" fmla="*/ 414482 h 2132489"/>
                    <a:gd name="T22" fmla="*/ 612370 w 1549465"/>
                    <a:gd name="T23" fmla="*/ 707632 h 2132489"/>
                    <a:gd name="T24" fmla="*/ 590481 w 1549465"/>
                    <a:gd name="T25" fmla="*/ 774821 h 2132489"/>
                    <a:gd name="T26" fmla="*/ 541231 w 1549465"/>
                    <a:gd name="T27" fmla="*/ 691462 h 2132489"/>
                    <a:gd name="T28" fmla="*/ 520604 w 1549465"/>
                    <a:gd name="T29" fmla="*/ 662049 h 2132489"/>
                    <a:gd name="T30" fmla="*/ 498575 w 1549465"/>
                    <a:gd name="T31" fmla="*/ 793779 h 2132489"/>
                    <a:gd name="T32" fmla="*/ 439643 w 1549465"/>
                    <a:gd name="T33" fmla="*/ 1153699 h 2132489"/>
                    <a:gd name="T34" fmla="*/ 403722 w 1549465"/>
                    <a:gd name="T35" fmla="*/ 1302156 h 2132489"/>
                    <a:gd name="T36" fmla="*/ 124778 w 1549465"/>
                    <a:gd name="T37" fmla="*/ 1136414 h 2132489"/>
                    <a:gd name="T38" fmla="*/ 218087 w 1549465"/>
                    <a:gd name="T39" fmla="*/ 873374 h 2132489"/>
                    <a:gd name="T40" fmla="*/ 227067 w 1549465"/>
                    <a:gd name="T41" fmla="*/ 862919 h 2132489"/>
                    <a:gd name="T42" fmla="*/ 675652 w 1549465"/>
                    <a:gd name="T43" fmla="*/ 387578 h 2132489"/>
                    <a:gd name="T44" fmla="*/ 870408 w 1549465"/>
                    <a:gd name="T45" fmla="*/ 552066 h 2132489"/>
                    <a:gd name="T46" fmla="*/ 864234 w 1549465"/>
                    <a:gd name="T47" fmla="*/ 579806 h 2132489"/>
                    <a:gd name="T48" fmla="*/ 985325 w 1549465"/>
                    <a:gd name="T49" fmla="*/ 550532 h 2132489"/>
                    <a:gd name="T50" fmla="*/ 1214739 w 1549465"/>
                    <a:gd name="T51" fmla="*/ 467452 h 2132489"/>
                    <a:gd name="T52" fmla="*/ 1058008 w 1549465"/>
                    <a:gd name="T53" fmla="*/ 398312 h 2132489"/>
                    <a:gd name="T54" fmla="*/ 1048888 w 1549465"/>
                    <a:gd name="T55" fmla="*/ 384372 h 2132489"/>
                    <a:gd name="T56" fmla="*/ 816948 w 1549465"/>
                    <a:gd name="T57" fmla="*/ 243861 h 2132489"/>
                    <a:gd name="T58" fmla="*/ 433609 w 1549465"/>
                    <a:gd name="T59" fmla="*/ 410997 h 2132489"/>
                    <a:gd name="T60" fmla="*/ 356577 w 1549465"/>
                    <a:gd name="T61" fmla="*/ 493101 h 2132489"/>
                    <a:gd name="T62" fmla="*/ 266776 w 1549465"/>
                    <a:gd name="T63" fmla="*/ 653964 h 2132489"/>
                    <a:gd name="T64" fmla="*/ 150595 w 1549465"/>
                    <a:gd name="T65" fmla="*/ 801445 h 2132489"/>
                    <a:gd name="T66" fmla="*/ 101766 w 1549465"/>
                    <a:gd name="T67" fmla="*/ 912823 h 2132489"/>
                    <a:gd name="T68" fmla="*/ 131653 w 1549465"/>
                    <a:gd name="T69" fmla="*/ 1238870 h 2132489"/>
                    <a:gd name="T70" fmla="*/ 381833 w 1549465"/>
                    <a:gd name="T71" fmla="*/ 1400012 h 2132489"/>
                    <a:gd name="T72" fmla="*/ 461953 w 1549465"/>
                    <a:gd name="T73" fmla="*/ 1422037 h 2132489"/>
                    <a:gd name="T74" fmla="*/ 512606 w 1549465"/>
                    <a:gd name="T75" fmla="*/ 1435698 h 2132489"/>
                    <a:gd name="T76" fmla="*/ 515974 w 1549465"/>
                    <a:gd name="T77" fmla="*/ 1460789 h 2132489"/>
                    <a:gd name="T78" fmla="*/ 533092 w 1549465"/>
                    <a:gd name="T79" fmla="*/ 1514178 h 2132489"/>
                    <a:gd name="T80" fmla="*/ 600724 w 1549465"/>
                    <a:gd name="T81" fmla="*/ 1589591 h 2132489"/>
                    <a:gd name="T82" fmla="*/ 537442 w 1549465"/>
                    <a:gd name="T83" fmla="*/ 1658313 h 2132489"/>
                    <a:gd name="T84" fmla="*/ 752123 w 1549465"/>
                    <a:gd name="T85" fmla="*/ 1821128 h 2132489"/>
                    <a:gd name="T86" fmla="*/ 1320256 w 1549465"/>
                    <a:gd name="T87" fmla="*/ 2047368 h 2132489"/>
                    <a:gd name="T88" fmla="*/ 1545881 w 1549465"/>
                    <a:gd name="T89" fmla="*/ 2095041 h 213248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549465" h="2132489">
                      <a:moveTo>
                        <a:pt x="1545881" y="2095041"/>
                      </a:moveTo>
                      <a:cubicBezTo>
                        <a:pt x="1483020" y="1985894"/>
                        <a:pt x="1311977" y="1919960"/>
                        <a:pt x="1194534" y="1886505"/>
                      </a:cubicBezTo>
                      <a:cubicBezTo>
                        <a:pt x="1093367" y="1857650"/>
                        <a:pt x="997252" y="1833116"/>
                        <a:pt x="932848" y="1743205"/>
                      </a:cubicBezTo>
                      <a:cubicBezTo>
                        <a:pt x="880090" y="1669744"/>
                        <a:pt x="830278" y="1606040"/>
                        <a:pt x="794077" y="1521845"/>
                      </a:cubicBezTo>
                      <a:cubicBezTo>
                        <a:pt x="721394" y="1353315"/>
                        <a:pt x="691507" y="1176421"/>
                        <a:pt x="814703" y="1022528"/>
                      </a:cubicBezTo>
                      <a:cubicBezTo>
                        <a:pt x="900576" y="915332"/>
                        <a:pt x="1181625" y="845634"/>
                        <a:pt x="1220212" y="1011934"/>
                      </a:cubicBezTo>
                      <a:cubicBezTo>
                        <a:pt x="1214178" y="1034655"/>
                        <a:pt x="1197621" y="1056262"/>
                        <a:pt x="1186396" y="1074662"/>
                      </a:cubicBezTo>
                      <a:cubicBezTo>
                        <a:pt x="1150475" y="1133626"/>
                        <a:pt x="1247012" y="1187433"/>
                        <a:pt x="1288545" y="1136275"/>
                      </a:cubicBezTo>
                      <a:cubicBezTo>
                        <a:pt x="1345372" y="1066298"/>
                        <a:pt x="1346775" y="1000503"/>
                        <a:pt x="1336392" y="915053"/>
                      </a:cubicBezTo>
                      <a:cubicBezTo>
                        <a:pt x="1332042" y="879925"/>
                        <a:pt x="1332884" y="856367"/>
                        <a:pt x="1312398" y="826119"/>
                      </a:cubicBezTo>
                      <a:cubicBezTo>
                        <a:pt x="1295140" y="800609"/>
                        <a:pt x="1266515" y="784439"/>
                        <a:pt x="1243644" y="762415"/>
                      </a:cubicBezTo>
                      <a:cubicBezTo>
                        <a:pt x="1353791" y="692159"/>
                        <a:pt x="1452292" y="580781"/>
                        <a:pt x="1463236" y="451701"/>
                      </a:cubicBezTo>
                      <a:cubicBezTo>
                        <a:pt x="1468428" y="389809"/>
                        <a:pt x="1421001" y="347154"/>
                        <a:pt x="1372312" y="318159"/>
                      </a:cubicBezTo>
                      <a:cubicBezTo>
                        <a:pt x="1237751" y="238146"/>
                        <a:pt x="1165489" y="142659"/>
                        <a:pt x="1313942" y="7863"/>
                      </a:cubicBezTo>
                      <a:cubicBezTo>
                        <a:pt x="1316888" y="5215"/>
                        <a:pt x="1315766" y="-640"/>
                        <a:pt x="1310995" y="57"/>
                      </a:cubicBezTo>
                      <a:cubicBezTo>
                        <a:pt x="1126341" y="29191"/>
                        <a:pt x="1124938" y="244976"/>
                        <a:pt x="1240557" y="357748"/>
                      </a:cubicBezTo>
                      <a:cubicBezTo>
                        <a:pt x="1389852" y="503277"/>
                        <a:pt x="1148932" y="649085"/>
                        <a:pt x="1025315" y="705262"/>
                      </a:cubicBezTo>
                      <a:cubicBezTo>
                        <a:pt x="996410" y="718365"/>
                        <a:pt x="872793" y="742899"/>
                        <a:pt x="794358" y="735232"/>
                      </a:cubicBezTo>
                      <a:cubicBezTo>
                        <a:pt x="806144" y="698432"/>
                        <a:pt x="807687" y="658564"/>
                        <a:pt x="794779" y="624273"/>
                      </a:cubicBezTo>
                      <a:cubicBezTo>
                        <a:pt x="782010" y="590679"/>
                        <a:pt x="757174" y="569769"/>
                        <a:pt x="728831" y="549278"/>
                      </a:cubicBezTo>
                      <a:cubicBezTo>
                        <a:pt x="691788" y="522514"/>
                        <a:pt x="673968" y="460761"/>
                        <a:pt x="678598" y="415318"/>
                      </a:cubicBezTo>
                      <a:cubicBezTo>
                        <a:pt x="678739" y="413785"/>
                        <a:pt x="676494" y="412948"/>
                        <a:pt x="675932" y="414482"/>
                      </a:cubicBezTo>
                      <a:cubicBezTo>
                        <a:pt x="647308" y="489616"/>
                        <a:pt x="580378" y="524465"/>
                        <a:pt x="632295" y="610194"/>
                      </a:cubicBezTo>
                      <a:cubicBezTo>
                        <a:pt x="654043" y="646158"/>
                        <a:pt x="629629" y="672365"/>
                        <a:pt x="612370" y="707632"/>
                      </a:cubicBezTo>
                      <a:cubicBezTo>
                        <a:pt x="597356" y="738299"/>
                        <a:pt x="609564" y="766596"/>
                        <a:pt x="613071" y="794336"/>
                      </a:cubicBezTo>
                      <a:cubicBezTo>
                        <a:pt x="604793" y="787227"/>
                        <a:pt x="597076" y="780675"/>
                        <a:pt x="590481" y="774821"/>
                      </a:cubicBezTo>
                      <a:cubicBezTo>
                        <a:pt x="575888" y="748614"/>
                        <a:pt x="562979" y="721014"/>
                        <a:pt x="552456" y="688813"/>
                      </a:cubicBezTo>
                      <a:cubicBezTo>
                        <a:pt x="550351" y="682262"/>
                        <a:pt x="541090" y="685189"/>
                        <a:pt x="541231" y="691462"/>
                      </a:cubicBezTo>
                      <a:cubicBezTo>
                        <a:pt x="541651" y="701220"/>
                        <a:pt x="542634" y="710002"/>
                        <a:pt x="544037" y="718505"/>
                      </a:cubicBezTo>
                      <a:cubicBezTo>
                        <a:pt x="536320" y="704008"/>
                        <a:pt x="529163" y="686304"/>
                        <a:pt x="520604" y="662049"/>
                      </a:cubicBezTo>
                      <a:cubicBezTo>
                        <a:pt x="519762" y="659680"/>
                        <a:pt x="516114" y="660655"/>
                        <a:pt x="516395" y="663025"/>
                      </a:cubicBezTo>
                      <a:cubicBezTo>
                        <a:pt x="516956" y="667486"/>
                        <a:pt x="506152" y="774821"/>
                        <a:pt x="498575" y="793779"/>
                      </a:cubicBezTo>
                      <a:cubicBezTo>
                        <a:pt x="492120" y="809809"/>
                        <a:pt x="492120" y="831276"/>
                        <a:pt x="504047" y="845216"/>
                      </a:cubicBezTo>
                      <a:cubicBezTo>
                        <a:pt x="593848" y="951017"/>
                        <a:pt x="488192" y="1049710"/>
                        <a:pt x="439643" y="1153699"/>
                      </a:cubicBezTo>
                      <a:cubicBezTo>
                        <a:pt x="424770" y="1185482"/>
                        <a:pt x="412843" y="1231482"/>
                        <a:pt x="420280" y="1266471"/>
                      </a:cubicBezTo>
                      <a:cubicBezTo>
                        <a:pt x="434732" y="1334496"/>
                        <a:pt x="453394" y="1373527"/>
                        <a:pt x="403722" y="1302156"/>
                      </a:cubicBezTo>
                      <a:cubicBezTo>
                        <a:pt x="360506" y="1239846"/>
                        <a:pt x="304520" y="1155093"/>
                        <a:pt x="219911" y="1142408"/>
                      </a:cubicBezTo>
                      <a:cubicBezTo>
                        <a:pt x="181465" y="1136554"/>
                        <a:pt x="151578" y="1140736"/>
                        <a:pt x="124778" y="1136414"/>
                      </a:cubicBezTo>
                      <a:cubicBezTo>
                        <a:pt x="71458" y="1068668"/>
                        <a:pt x="147929" y="953945"/>
                        <a:pt x="198162" y="896374"/>
                      </a:cubicBezTo>
                      <a:cubicBezTo>
                        <a:pt x="205037" y="888568"/>
                        <a:pt x="211492" y="881041"/>
                        <a:pt x="218087" y="873374"/>
                      </a:cubicBezTo>
                      <a:cubicBezTo>
                        <a:pt x="221314" y="870307"/>
                        <a:pt x="224260" y="866822"/>
                        <a:pt x="226926" y="863337"/>
                      </a:cubicBezTo>
                      <a:lnTo>
                        <a:pt x="227067" y="862919"/>
                      </a:lnTo>
                      <a:cubicBezTo>
                        <a:pt x="293716" y="785136"/>
                        <a:pt x="347737" y="714462"/>
                        <a:pt x="395023" y="616885"/>
                      </a:cubicBezTo>
                      <a:cubicBezTo>
                        <a:pt x="455218" y="492544"/>
                        <a:pt x="545580" y="429676"/>
                        <a:pt x="675652" y="387578"/>
                      </a:cubicBezTo>
                      <a:cubicBezTo>
                        <a:pt x="738653" y="367227"/>
                        <a:pt x="846274" y="349802"/>
                        <a:pt x="855815" y="442361"/>
                      </a:cubicBezTo>
                      <a:cubicBezTo>
                        <a:pt x="859463" y="477907"/>
                        <a:pt x="882896" y="520841"/>
                        <a:pt x="870408" y="552066"/>
                      </a:cubicBezTo>
                      <a:cubicBezTo>
                        <a:pt x="869285" y="554714"/>
                        <a:pt x="869005" y="557363"/>
                        <a:pt x="869005" y="559872"/>
                      </a:cubicBezTo>
                      <a:cubicBezTo>
                        <a:pt x="866620" y="566145"/>
                        <a:pt x="864936" y="572696"/>
                        <a:pt x="864234" y="579806"/>
                      </a:cubicBezTo>
                      <a:cubicBezTo>
                        <a:pt x="862270" y="602248"/>
                        <a:pt x="881212" y="615770"/>
                        <a:pt x="902259" y="610473"/>
                      </a:cubicBezTo>
                      <a:cubicBezTo>
                        <a:pt x="938039" y="601273"/>
                        <a:pt x="956561" y="571442"/>
                        <a:pt x="985325" y="550532"/>
                      </a:cubicBezTo>
                      <a:cubicBezTo>
                        <a:pt x="1031208" y="517217"/>
                        <a:pt x="1089298" y="525859"/>
                        <a:pt x="1141495" y="531156"/>
                      </a:cubicBezTo>
                      <a:cubicBezTo>
                        <a:pt x="1173627" y="534502"/>
                        <a:pt x="1247292" y="511223"/>
                        <a:pt x="1214739" y="467452"/>
                      </a:cubicBezTo>
                      <a:cubicBezTo>
                        <a:pt x="1197621" y="444313"/>
                        <a:pt x="1155807" y="441106"/>
                        <a:pt x="1114134" y="444870"/>
                      </a:cubicBezTo>
                      <a:cubicBezTo>
                        <a:pt x="1091543" y="434834"/>
                        <a:pt x="1078494" y="412391"/>
                        <a:pt x="1058008" y="398312"/>
                      </a:cubicBezTo>
                      <a:cubicBezTo>
                        <a:pt x="1054500" y="395942"/>
                        <a:pt x="1051975" y="392736"/>
                        <a:pt x="1048888" y="389948"/>
                      </a:cubicBezTo>
                      <a:cubicBezTo>
                        <a:pt x="1048888" y="387997"/>
                        <a:pt x="1048888" y="386324"/>
                        <a:pt x="1048888" y="384372"/>
                      </a:cubicBezTo>
                      <a:cubicBezTo>
                        <a:pt x="1047204" y="301292"/>
                        <a:pt x="982800" y="219467"/>
                        <a:pt x="893840" y="228667"/>
                      </a:cubicBezTo>
                      <a:cubicBezTo>
                        <a:pt x="869847" y="231176"/>
                        <a:pt x="843748" y="236752"/>
                        <a:pt x="816948" y="243861"/>
                      </a:cubicBezTo>
                      <a:cubicBezTo>
                        <a:pt x="739916" y="250134"/>
                        <a:pt x="652921" y="285262"/>
                        <a:pt x="584167" y="309517"/>
                      </a:cubicBezTo>
                      <a:cubicBezTo>
                        <a:pt x="528883" y="329032"/>
                        <a:pt x="469530" y="361790"/>
                        <a:pt x="433609" y="410997"/>
                      </a:cubicBezTo>
                      <a:cubicBezTo>
                        <a:pt x="410598" y="430931"/>
                        <a:pt x="388849" y="452537"/>
                        <a:pt x="369065" y="476374"/>
                      </a:cubicBezTo>
                      <a:cubicBezTo>
                        <a:pt x="364715" y="481671"/>
                        <a:pt x="360646" y="487525"/>
                        <a:pt x="356577" y="493101"/>
                      </a:cubicBezTo>
                      <a:cubicBezTo>
                        <a:pt x="337634" y="527811"/>
                        <a:pt x="318973" y="562242"/>
                        <a:pt x="301293" y="597788"/>
                      </a:cubicBezTo>
                      <a:cubicBezTo>
                        <a:pt x="291331" y="617861"/>
                        <a:pt x="279825" y="636679"/>
                        <a:pt x="266776" y="653964"/>
                      </a:cubicBezTo>
                      <a:cubicBezTo>
                        <a:pt x="251341" y="685607"/>
                        <a:pt x="235766" y="716553"/>
                        <a:pt x="218367" y="745269"/>
                      </a:cubicBezTo>
                      <a:cubicBezTo>
                        <a:pt x="190024" y="745687"/>
                        <a:pt x="167012" y="782348"/>
                        <a:pt x="150595" y="801445"/>
                      </a:cubicBezTo>
                      <a:cubicBezTo>
                        <a:pt x="126181" y="829603"/>
                        <a:pt x="99381" y="858180"/>
                        <a:pt x="96715" y="897211"/>
                      </a:cubicBezTo>
                      <a:cubicBezTo>
                        <a:pt x="96294" y="903344"/>
                        <a:pt x="98398" y="908641"/>
                        <a:pt x="101766" y="912823"/>
                      </a:cubicBezTo>
                      <a:cubicBezTo>
                        <a:pt x="80298" y="955339"/>
                        <a:pt x="65004" y="1011794"/>
                        <a:pt x="35959" y="1036607"/>
                      </a:cubicBezTo>
                      <a:cubicBezTo>
                        <a:pt x="-48370" y="1108814"/>
                        <a:pt x="28803" y="1258665"/>
                        <a:pt x="131653" y="1238870"/>
                      </a:cubicBezTo>
                      <a:cubicBezTo>
                        <a:pt x="165048" y="1265634"/>
                        <a:pt x="213877" y="1275950"/>
                        <a:pt x="251481" y="1289889"/>
                      </a:cubicBezTo>
                      <a:cubicBezTo>
                        <a:pt x="309992" y="1311635"/>
                        <a:pt x="344510" y="1354151"/>
                        <a:pt x="381833" y="1400012"/>
                      </a:cubicBezTo>
                      <a:cubicBezTo>
                        <a:pt x="389270" y="1402382"/>
                        <a:pt x="396566" y="1404891"/>
                        <a:pt x="404003" y="1406564"/>
                      </a:cubicBezTo>
                      <a:cubicBezTo>
                        <a:pt x="423507" y="1411164"/>
                        <a:pt x="443291" y="1414370"/>
                        <a:pt x="461953" y="1422037"/>
                      </a:cubicBezTo>
                      <a:cubicBezTo>
                        <a:pt x="473038" y="1426498"/>
                        <a:pt x="483281" y="1432073"/>
                        <a:pt x="492401" y="1438486"/>
                      </a:cubicBezTo>
                      <a:cubicBezTo>
                        <a:pt x="499277" y="1438904"/>
                        <a:pt x="506152" y="1438067"/>
                        <a:pt x="512606" y="1435698"/>
                      </a:cubicBezTo>
                      <a:cubicBezTo>
                        <a:pt x="513448" y="1443086"/>
                        <a:pt x="514150" y="1450474"/>
                        <a:pt x="515272" y="1457722"/>
                      </a:cubicBezTo>
                      <a:lnTo>
                        <a:pt x="515974" y="1460789"/>
                      </a:lnTo>
                      <a:cubicBezTo>
                        <a:pt x="526638" y="1475008"/>
                        <a:pt x="533233" y="1492014"/>
                        <a:pt x="533233" y="1512923"/>
                      </a:cubicBezTo>
                      <a:lnTo>
                        <a:pt x="533092" y="1514178"/>
                      </a:lnTo>
                      <a:cubicBezTo>
                        <a:pt x="540248" y="1529930"/>
                        <a:pt x="548527" y="1544984"/>
                        <a:pt x="557788" y="1557669"/>
                      </a:cubicBezTo>
                      <a:cubicBezTo>
                        <a:pt x="569293" y="1571748"/>
                        <a:pt x="583605" y="1582342"/>
                        <a:pt x="600724" y="1589591"/>
                      </a:cubicBezTo>
                      <a:cubicBezTo>
                        <a:pt x="636785" y="1612173"/>
                        <a:pt x="549369" y="1639913"/>
                        <a:pt x="533373" y="1647580"/>
                      </a:cubicBezTo>
                      <a:cubicBezTo>
                        <a:pt x="526638" y="1650786"/>
                        <a:pt x="530286" y="1660404"/>
                        <a:pt x="537442" y="1658313"/>
                      </a:cubicBezTo>
                      <a:cubicBezTo>
                        <a:pt x="576169" y="1647022"/>
                        <a:pt x="606898" y="1641725"/>
                        <a:pt x="631312" y="1627088"/>
                      </a:cubicBezTo>
                      <a:cubicBezTo>
                        <a:pt x="662182" y="1699714"/>
                        <a:pt x="702592" y="1766206"/>
                        <a:pt x="752123" y="1821128"/>
                      </a:cubicBezTo>
                      <a:cubicBezTo>
                        <a:pt x="827331" y="1904487"/>
                        <a:pt x="975924" y="1947281"/>
                        <a:pt x="1081300" y="1976136"/>
                      </a:cubicBezTo>
                      <a:cubicBezTo>
                        <a:pt x="1161981" y="1998161"/>
                        <a:pt x="1238593" y="2030362"/>
                        <a:pt x="1320256" y="2047368"/>
                      </a:cubicBezTo>
                      <a:cubicBezTo>
                        <a:pt x="1397148" y="2063398"/>
                        <a:pt x="1445978" y="2119575"/>
                        <a:pt x="1522729" y="2132121"/>
                      </a:cubicBezTo>
                      <a:cubicBezTo>
                        <a:pt x="1544899" y="2135745"/>
                        <a:pt x="1555563" y="2111908"/>
                        <a:pt x="1545881" y="2095041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" name="Freeform: Shape 79">
                  <a:extLst>
                    <a:ext uri="{FF2B5EF4-FFF2-40B4-BE49-F238E27FC236}">
                      <a16:creationId xmlns:a16="http://schemas.microsoft.com/office/drawing/2014/main" id="{94B0242A-6B24-6DD9-2D3A-28DC6230D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8086" y="1910089"/>
                  <a:ext cx="335380" cy="387552"/>
                </a:xfrm>
                <a:custGeom>
                  <a:avLst/>
                  <a:gdLst>
                    <a:gd name="T0" fmla="*/ 335380 w 335380"/>
                    <a:gd name="T1" fmla="*/ 14417 h 387552"/>
                    <a:gd name="T2" fmla="*/ 297215 w 335380"/>
                    <a:gd name="T3" fmla="*/ 6471 h 387552"/>
                    <a:gd name="T4" fmla="*/ 230425 w 335380"/>
                    <a:gd name="T5" fmla="*/ 31284 h 387552"/>
                    <a:gd name="T6" fmla="*/ 175983 w 335380"/>
                    <a:gd name="T7" fmla="*/ 53448 h 387552"/>
                    <a:gd name="T8" fmla="*/ 168546 w 335380"/>
                    <a:gd name="T9" fmla="*/ 65157 h 387552"/>
                    <a:gd name="T10" fmla="*/ 170791 w 335380"/>
                    <a:gd name="T11" fmla="*/ 69757 h 387552"/>
                    <a:gd name="T12" fmla="*/ 120699 w 335380"/>
                    <a:gd name="T13" fmla="*/ 143358 h 387552"/>
                    <a:gd name="T14" fmla="*/ 57417 w 335380"/>
                    <a:gd name="T15" fmla="*/ 177928 h 387552"/>
                    <a:gd name="T16" fmla="*/ 6062 w 335380"/>
                    <a:gd name="T17" fmla="*/ 221699 h 387552"/>
                    <a:gd name="T18" fmla="*/ 3537 w 335380"/>
                    <a:gd name="T19" fmla="*/ 237729 h 387552"/>
                    <a:gd name="T20" fmla="*/ 95864 w 335380"/>
                    <a:gd name="T21" fmla="*/ 278433 h 387552"/>
                    <a:gd name="T22" fmla="*/ 138098 w 335380"/>
                    <a:gd name="T23" fmla="*/ 262960 h 387552"/>
                    <a:gd name="T24" fmla="*/ 163214 w 335380"/>
                    <a:gd name="T25" fmla="*/ 383956 h 387552"/>
                    <a:gd name="T26" fmla="*/ 186507 w 335380"/>
                    <a:gd name="T27" fmla="*/ 381586 h 387552"/>
                    <a:gd name="T28" fmla="*/ 188331 w 335380"/>
                    <a:gd name="T29" fmla="*/ 384095 h 387552"/>
                    <a:gd name="T30" fmla="*/ 192961 w 335380"/>
                    <a:gd name="T31" fmla="*/ 384235 h 387552"/>
                    <a:gd name="T32" fmla="*/ 211623 w 335380"/>
                    <a:gd name="T33" fmla="*/ 338931 h 387552"/>
                    <a:gd name="T34" fmla="*/ 255261 w 335380"/>
                    <a:gd name="T35" fmla="*/ 195353 h 387552"/>
                    <a:gd name="T36" fmla="*/ 325698 w 335380"/>
                    <a:gd name="T37" fmla="*/ 107115 h 387552"/>
                    <a:gd name="T38" fmla="*/ 334538 w 335380"/>
                    <a:gd name="T39" fmla="*/ 31562 h 387552"/>
                    <a:gd name="T40" fmla="*/ 335380 w 335380"/>
                    <a:gd name="T41" fmla="*/ 14417 h 38755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35380" h="387552">
                      <a:moveTo>
                        <a:pt x="335380" y="14417"/>
                      </a:moveTo>
                      <a:cubicBezTo>
                        <a:pt x="329627" y="1035"/>
                        <a:pt x="319384" y="-5935"/>
                        <a:pt x="297215" y="6471"/>
                      </a:cubicBezTo>
                      <a:cubicBezTo>
                        <a:pt x="275747" y="18599"/>
                        <a:pt x="255401" y="29053"/>
                        <a:pt x="230425" y="31284"/>
                      </a:cubicBezTo>
                      <a:cubicBezTo>
                        <a:pt x="209378" y="33235"/>
                        <a:pt x="188471" y="33235"/>
                        <a:pt x="175983" y="53448"/>
                      </a:cubicBezTo>
                      <a:cubicBezTo>
                        <a:pt x="173598" y="57211"/>
                        <a:pt x="171072" y="61254"/>
                        <a:pt x="168546" y="65157"/>
                      </a:cubicBezTo>
                      <a:cubicBezTo>
                        <a:pt x="169108" y="66690"/>
                        <a:pt x="169950" y="68224"/>
                        <a:pt x="170791" y="69757"/>
                      </a:cubicBezTo>
                      <a:cubicBezTo>
                        <a:pt x="159005" y="97497"/>
                        <a:pt x="144272" y="125515"/>
                        <a:pt x="120699" y="143358"/>
                      </a:cubicBezTo>
                      <a:cubicBezTo>
                        <a:pt x="100494" y="158552"/>
                        <a:pt x="77623" y="163989"/>
                        <a:pt x="57417" y="177928"/>
                      </a:cubicBezTo>
                      <a:cubicBezTo>
                        <a:pt x="38054" y="191171"/>
                        <a:pt x="26969" y="211802"/>
                        <a:pt x="6062" y="221699"/>
                      </a:cubicBezTo>
                      <a:cubicBezTo>
                        <a:pt x="169" y="224487"/>
                        <a:pt x="-2777" y="233269"/>
                        <a:pt x="3537" y="237729"/>
                      </a:cubicBezTo>
                      <a:cubicBezTo>
                        <a:pt x="32722" y="258220"/>
                        <a:pt x="56014" y="282615"/>
                        <a:pt x="95864" y="278433"/>
                      </a:cubicBezTo>
                      <a:cubicBezTo>
                        <a:pt x="111018" y="276900"/>
                        <a:pt x="125049" y="271045"/>
                        <a:pt x="138098" y="262960"/>
                      </a:cubicBezTo>
                      <a:cubicBezTo>
                        <a:pt x="130381" y="307985"/>
                        <a:pt x="132205" y="362210"/>
                        <a:pt x="163214" y="383956"/>
                      </a:cubicBezTo>
                      <a:cubicBezTo>
                        <a:pt x="170090" y="388835"/>
                        <a:pt x="181175" y="389392"/>
                        <a:pt x="186507" y="381586"/>
                      </a:cubicBezTo>
                      <a:lnTo>
                        <a:pt x="188331" y="384095"/>
                      </a:lnTo>
                      <a:cubicBezTo>
                        <a:pt x="189594" y="385489"/>
                        <a:pt x="191558" y="385768"/>
                        <a:pt x="192961" y="384235"/>
                      </a:cubicBezTo>
                      <a:cubicBezTo>
                        <a:pt x="210500" y="365416"/>
                        <a:pt x="208536" y="366252"/>
                        <a:pt x="211623" y="338931"/>
                      </a:cubicBezTo>
                      <a:cubicBezTo>
                        <a:pt x="217656" y="285263"/>
                        <a:pt x="222427" y="239960"/>
                        <a:pt x="255261" y="195353"/>
                      </a:cubicBezTo>
                      <a:cubicBezTo>
                        <a:pt x="280658" y="160922"/>
                        <a:pt x="308861" y="147679"/>
                        <a:pt x="325698" y="107115"/>
                      </a:cubicBezTo>
                      <a:cubicBezTo>
                        <a:pt x="335380" y="83975"/>
                        <a:pt x="334819" y="57072"/>
                        <a:pt x="334538" y="31562"/>
                      </a:cubicBezTo>
                      <a:cubicBezTo>
                        <a:pt x="334959" y="25847"/>
                        <a:pt x="335100" y="20132"/>
                        <a:pt x="335380" y="14417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" name="Freeform: Shape 80">
                  <a:extLst>
                    <a:ext uri="{FF2B5EF4-FFF2-40B4-BE49-F238E27FC236}">
                      <a16:creationId xmlns:a16="http://schemas.microsoft.com/office/drawing/2014/main" id="{C5B05100-AEEE-11A1-CE58-7AE7E7353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7585" y="500306"/>
                  <a:ext cx="3999049" cy="2773450"/>
                </a:xfrm>
                <a:custGeom>
                  <a:avLst/>
                  <a:gdLst>
                    <a:gd name="T0" fmla="*/ 3848281 w 3999049"/>
                    <a:gd name="T1" fmla="*/ 1172032 h 2773450"/>
                    <a:gd name="T2" fmla="*/ 3651420 w 3999049"/>
                    <a:gd name="T3" fmla="*/ 948580 h 2773450"/>
                    <a:gd name="T4" fmla="*/ 3511106 w 3999049"/>
                    <a:gd name="T5" fmla="*/ 683449 h 2773450"/>
                    <a:gd name="T6" fmla="*/ 3578597 w 3999049"/>
                    <a:gd name="T7" fmla="*/ 273764 h 2773450"/>
                    <a:gd name="T8" fmla="*/ 3393803 w 3999049"/>
                    <a:gd name="T9" fmla="*/ 477282 h 2773450"/>
                    <a:gd name="T10" fmla="*/ 3162705 w 3999049"/>
                    <a:gd name="T11" fmla="*/ 239193 h 2773450"/>
                    <a:gd name="T12" fmla="*/ 3272150 w 3999049"/>
                    <a:gd name="T13" fmla="*/ 10584 h 2773450"/>
                    <a:gd name="T14" fmla="*/ 3209710 w 3999049"/>
                    <a:gd name="T15" fmla="*/ 552974 h 2773450"/>
                    <a:gd name="T16" fmla="*/ 2980437 w 3999049"/>
                    <a:gd name="T17" fmla="*/ 444663 h 2773450"/>
                    <a:gd name="T18" fmla="*/ 2788487 w 3999049"/>
                    <a:gd name="T19" fmla="*/ 284637 h 2773450"/>
                    <a:gd name="T20" fmla="*/ 2830160 w 3999049"/>
                    <a:gd name="T21" fmla="*/ 593120 h 2773450"/>
                    <a:gd name="T22" fmla="*/ 2809394 w 3999049"/>
                    <a:gd name="T23" fmla="*/ 735722 h 2773450"/>
                    <a:gd name="T24" fmla="*/ 2698264 w 3999049"/>
                    <a:gd name="T25" fmla="*/ 659612 h 2773450"/>
                    <a:gd name="T26" fmla="*/ 2626424 w 3999049"/>
                    <a:gd name="T27" fmla="*/ 825912 h 2773450"/>
                    <a:gd name="T28" fmla="*/ 2518522 w 3999049"/>
                    <a:gd name="T29" fmla="*/ 877070 h 2773450"/>
                    <a:gd name="T30" fmla="*/ 2279847 w 3999049"/>
                    <a:gd name="T31" fmla="*/ 1032915 h 2773450"/>
                    <a:gd name="T32" fmla="*/ 2054502 w 3999049"/>
                    <a:gd name="T33" fmla="*/ 1152099 h 2773450"/>
                    <a:gd name="T34" fmla="*/ 1996833 w 3999049"/>
                    <a:gd name="T35" fmla="*/ 1001272 h 2773450"/>
                    <a:gd name="T36" fmla="*/ 1908435 w 3999049"/>
                    <a:gd name="T37" fmla="*/ 1151402 h 2773450"/>
                    <a:gd name="T38" fmla="*/ 1834630 w 3999049"/>
                    <a:gd name="T39" fmla="*/ 1293725 h 2773450"/>
                    <a:gd name="T40" fmla="*/ 2287144 w 3999049"/>
                    <a:gd name="T41" fmla="*/ 1157117 h 2773450"/>
                    <a:gd name="T42" fmla="*/ 2411322 w 3999049"/>
                    <a:gd name="T43" fmla="*/ 1227930 h 2773450"/>
                    <a:gd name="T44" fmla="*/ 2475726 w 3999049"/>
                    <a:gd name="T45" fmla="*/ 1258318 h 2773450"/>
                    <a:gd name="T46" fmla="*/ 2711595 w 3999049"/>
                    <a:gd name="T47" fmla="*/ 983987 h 2773450"/>
                    <a:gd name="T48" fmla="*/ 2963178 w 3999049"/>
                    <a:gd name="T49" fmla="*/ 940356 h 2773450"/>
                    <a:gd name="T50" fmla="*/ 2989978 w 3999049"/>
                    <a:gd name="T51" fmla="*/ 978411 h 2773450"/>
                    <a:gd name="T52" fmla="*/ 3052558 w 3999049"/>
                    <a:gd name="T53" fmla="*/ 1329550 h 2773450"/>
                    <a:gd name="T54" fmla="*/ 3142360 w 3999049"/>
                    <a:gd name="T55" fmla="*/ 1128680 h 2773450"/>
                    <a:gd name="T56" fmla="*/ 3228232 w 3999049"/>
                    <a:gd name="T57" fmla="*/ 987611 h 2773450"/>
                    <a:gd name="T58" fmla="*/ 3395487 w 3999049"/>
                    <a:gd name="T59" fmla="*/ 1235597 h 2773450"/>
                    <a:gd name="T60" fmla="*/ 3498056 w 3999049"/>
                    <a:gd name="T61" fmla="*/ 1062328 h 2773450"/>
                    <a:gd name="T62" fmla="*/ 3578597 w 3999049"/>
                    <a:gd name="T63" fmla="*/ 1055915 h 2773450"/>
                    <a:gd name="T64" fmla="*/ 3602169 w 3999049"/>
                    <a:gd name="T65" fmla="*/ 1314774 h 2773450"/>
                    <a:gd name="T66" fmla="*/ 3412745 w 3999049"/>
                    <a:gd name="T67" fmla="*/ 1316168 h 2773450"/>
                    <a:gd name="T68" fmla="*/ 3234967 w 3999049"/>
                    <a:gd name="T69" fmla="*/ 1190711 h 2773450"/>
                    <a:gd name="T70" fmla="*/ 3376264 w 3999049"/>
                    <a:gd name="T71" fmla="*/ 1549378 h 2773450"/>
                    <a:gd name="T72" fmla="*/ 3584911 w 3999049"/>
                    <a:gd name="T73" fmla="*/ 1475498 h 2773450"/>
                    <a:gd name="T74" fmla="*/ 3382578 w 3999049"/>
                    <a:gd name="T75" fmla="*/ 1635943 h 2773450"/>
                    <a:gd name="T76" fmla="*/ 2856399 w 3999049"/>
                    <a:gd name="T77" fmla="*/ 1313519 h 2773450"/>
                    <a:gd name="T78" fmla="*/ 2656591 w 3999049"/>
                    <a:gd name="T79" fmla="*/ 1239361 h 2773450"/>
                    <a:gd name="T80" fmla="*/ 2492423 w 3999049"/>
                    <a:gd name="T81" fmla="*/ 1342514 h 2773450"/>
                    <a:gd name="T82" fmla="*/ 1278845 w 3999049"/>
                    <a:gd name="T83" fmla="*/ 1561923 h 2773450"/>
                    <a:gd name="T84" fmla="*/ 1567892 w 3999049"/>
                    <a:gd name="T85" fmla="*/ 2242176 h 2773450"/>
                    <a:gd name="T86" fmla="*/ 1795342 w 3999049"/>
                    <a:gd name="T87" fmla="*/ 2392724 h 2773450"/>
                    <a:gd name="T88" fmla="*/ 1651520 w 3999049"/>
                    <a:gd name="T89" fmla="*/ 2315638 h 2773450"/>
                    <a:gd name="T90" fmla="*/ 1476828 w 3999049"/>
                    <a:gd name="T91" fmla="*/ 2426319 h 2773450"/>
                    <a:gd name="T92" fmla="*/ 8719 w 3999049"/>
                    <a:gd name="T93" fmla="*/ 1807957 h 2773450"/>
                    <a:gd name="T94" fmla="*/ 348841 w 3999049"/>
                    <a:gd name="T95" fmla="*/ 2093441 h 2773450"/>
                    <a:gd name="T96" fmla="*/ 1224262 w 3999049"/>
                    <a:gd name="T97" fmla="*/ 2602097 h 2773450"/>
                    <a:gd name="T98" fmla="*/ 1211634 w 3999049"/>
                    <a:gd name="T99" fmla="*/ 2769372 h 2773450"/>
                    <a:gd name="T100" fmla="*/ 1530007 w 3999049"/>
                    <a:gd name="T101" fmla="*/ 2707899 h 2773450"/>
                    <a:gd name="T102" fmla="*/ 1907593 w 3999049"/>
                    <a:gd name="T103" fmla="*/ 2494901 h 2773450"/>
                    <a:gd name="T104" fmla="*/ 1478512 w 3999049"/>
                    <a:gd name="T105" fmla="*/ 2117417 h 2773450"/>
                    <a:gd name="T106" fmla="*/ 1859185 w 3999049"/>
                    <a:gd name="T107" fmla="*/ 1432842 h 2773450"/>
                    <a:gd name="T108" fmla="*/ 2349022 w 3999049"/>
                    <a:gd name="T109" fmla="*/ 1428521 h 2773450"/>
                    <a:gd name="T110" fmla="*/ 2600746 w 3999049"/>
                    <a:gd name="T111" fmla="*/ 1439533 h 2773450"/>
                    <a:gd name="T112" fmla="*/ 3493005 w 3999049"/>
                    <a:gd name="T113" fmla="*/ 1825521 h 2773450"/>
                    <a:gd name="T114" fmla="*/ 3781772 w 3999049"/>
                    <a:gd name="T115" fmla="*/ 1847546 h 2773450"/>
                    <a:gd name="T116" fmla="*/ 3992665 w 3999049"/>
                    <a:gd name="T117" fmla="*/ 1476195 h 277345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3999049" h="2773450">
                      <a:moveTo>
                        <a:pt x="3882237" y="1212318"/>
                      </a:moveTo>
                      <a:cubicBezTo>
                        <a:pt x="3871012" y="1199215"/>
                        <a:pt x="3859927" y="1185693"/>
                        <a:pt x="3848842" y="1172311"/>
                      </a:cubicBezTo>
                      <a:lnTo>
                        <a:pt x="3848281" y="1172032"/>
                      </a:lnTo>
                      <a:cubicBezTo>
                        <a:pt x="3815588" y="1152377"/>
                        <a:pt x="3783877" y="1135789"/>
                        <a:pt x="3759322" y="1105819"/>
                      </a:cubicBezTo>
                      <a:cubicBezTo>
                        <a:pt x="3743045" y="1085886"/>
                        <a:pt x="3736170" y="1062606"/>
                        <a:pt x="3738695" y="1039467"/>
                      </a:cubicBezTo>
                      <a:cubicBezTo>
                        <a:pt x="3710773" y="1007545"/>
                        <a:pt x="3682008" y="976738"/>
                        <a:pt x="3651420" y="948580"/>
                      </a:cubicBezTo>
                      <a:cubicBezTo>
                        <a:pt x="3593190" y="895052"/>
                        <a:pt x="3530890" y="861318"/>
                        <a:pt x="3467468" y="845845"/>
                      </a:cubicBezTo>
                      <a:cubicBezTo>
                        <a:pt x="3476729" y="832742"/>
                        <a:pt x="3484726" y="818663"/>
                        <a:pt x="3490900" y="803190"/>
                      </a:cubicBezTo>
                      <a:cubicBezTo>
                        <a:pt x="3508299" y="759280"/>
                        <a:pt x="3516859" y="724989"/>
                        <a:pt x="3511106" y="683449"/>
                      </a:cubicBezTo>
                      <a:cubicBezTo>
                        <a:pt x="3531311" y="639679"/>
                        <a:pt x="3543238" y="591726"/>
                        <a:pt x="3547727" y="546422"/>
                      </a:cubicBezTo>
                      <a:cubicBezTo>
                        <a:pt x="3552499" y="498888"/>
                        <a:pt x="3543097" y="450936"/>
                        <a:pt x="3532433" y="404657"/>
                      </a:cubicBezTo>
                      <a:cubicBezTo>
                        <a:pt x="3547727" y="359632"/>
                        <a:pt x="3564846" y="315583"/>
                        <a:pt x="3578597" y="273764"/>
                      </a:cubicBezTo>
                      <a:cubicBezTo>
                        <a:pt x="3589261" y="264006"/>
                        <a:pt x="3600065" y="253830"/>
                        <a:pt x="3609747" y="242260"/>
                      </a:cubicBezTo>
                      <a:cubicBezTo>
                        <a:pt x="3647772" y="196817"/>
                        <a:pt x="3597539" y="132555"/>
                        <a:pt x="3543518" y="151235"/>
                      </a:cubicBezTo>
                      <a:cubicBezTo>
                        <a:pt x="3419901" y="194308"/>
                        <a:pt x="3371352" y="360050"/>
                        <a:pt x="3393803" y="477282"/>
                      </a:cubicBezTo>
                      <a:cubicBezTo>
                        <a:pt x="3413587" y="580017"/>
                        <a:pt x="3375702" y="638842"/>
                        <a:pt x="3313683" y="668673"/>
                      </a:cubicBezTo>
                      <a:cubicBezTo>
                        <a:pt x="3303721" y="592563"/>
                        <a:pt x="3286743" y="518683"/>
                        <a:pt x="3257698" y="446476"/>
                      </a:cubicBezTo>
                      <a:cubicBezTo>
                        <a:pt x="3228933" y="375105"/>
                        <a:pt x="3179262" y="315722"/>
                        <a:pt x="3162705" y="239193"/>
                      </a:cubicBezTo>
                      <a:cubicBezTo>
                        <a:pt x="3148533" y="173956"/>
                        <a:pt x="3225145" y="53657"/>
                        <a:pt x="3270045" y="157089"/>
                      </a:cubicBezTo>
                      <a:cubicBezTo>
                        <a:pt x="3272150" y="161829"/>
                        <a:pt x="3278464" y="161829"/>
                        <a:pt x="3280709" y="157368"/>
                      </a:cubicBezTo>
                      <a:cubicBezTo>
                        <a:pt x="3303019" y="114573"/>
                        <a:pt x="3334309" y="39439"/>
                        <a:pt x="3272150" y="10584"/>
                      </a:cubicBezTo>
                      <a:cubicBezTo>
                        <a:pt x="3200169" y="-22871"/>
                        <a:pt x="3138992" y="28984"/>
                        <a:pt x="3093811" y="82512"/>
                      </a:cubicBezTo>
                      <a:cubicBezTo>
                        <a:pt x="3020707" y="169217"/>
                        <a:pt x="3048629" y="285612"/>
                        <a:pt x="3094512" y="376359"/>
                      </a:cubicBezTo>
                      <a:cubicBezTo>
                        <a:pt x="3126504" y="439506"/>
                        <a:pt x="3176596" y="490525"/>
                        <a:pt x="3209710" y="552974"/>
                      </a:cubicBezTo>
                      <a:cubicBezTo>
                        <a:pt x="3243105" y="615981"/>
                        <a:pt x="3235809" y="647903"/>
                        <a:pt x="3215884" y="692649"/>
                      </a:cubicBezTo>
                      <a:cubicBezTo>
                        <a:pt x="3180104" y="695298"/>
                        <a:pt x="3142219" y="693346"/>
                        <a:pt x="3105457" y="687631"/>
                      </a:cubicBezTo>
                      <a:cubicBezTo>
                        <a:pt x="3053681" y="614587"/>
                        <a:pt x="3026881" y="527604"/>
                        <a:pt x="2980437" y="444663"/>
                      </a:cubicBezTo>
                      <a:cubicBezTo>
                        <a:pt x="2942692" y="377474"/>
                        <a:pt x="2931327" y="295510"/>
                        <a:pt x="2904527" y="223581"/>
                      </a:cubicBezTo>
                      <a:cubicBezTo>
                        <a:pt x="2891197" y="187896"/>
                        <a:pt x="2872816" y="171168"/>
                        <a:pt x="2849664" y="156113"/>
                      </a:cubicBezTo>
                      <a:cubicBezTo>
                        <a:pt x="2808271" y="175908"/>
                        <a:pt x="2791714" y="224975"/>
                        <a:pt x="2788487" y="284637"/>
                      </a:cubicBezTo>
                      <a:cubicBezTo>
                        <a:pt x="2790591" y="300388"/>
                        <a:pt x="2793538" y="317255"/>
                        <a:pt x="2797888" y="336213"/>
                      </a:cubicBezTo>
                      <a:cubicBezTo>
                        <a:pt x="2815988" y="414693"/>
                        <a:pt x="2811218" y="504464"/>
                        <a:pt x="2833107" y="582387"/>
                      </a:cubicBezTo>
                      <a:cubicBezTo>
                        <a:pt x="2831704" y="585732"/>
                        <a:pt x="2830862" y="589496"/>
                        <a:pt x="2830160" y="593120"/>
                      </a:cubicBezTo>
                      <a:cubicBezTo>
                        <a:pt x="2831283" y="599393"/>
                        <a:pt x="2832405" y="605108"/>
                        <a:pt x="2833107" y="610127"/>
                      </a:cubicBezTo>
                      <a:cubicBezTo>
                        <a:pt x="2835773" y="628109"/>
                        <a:pt x="2835913" y="644557"/>
                        <a:pt x="2834370" y="660170"/>
                      </a:cubicBezTo>
                      <a:cubicBezTo>
                        <a:pt x="2835071" y="687213"/>
                        <a:pt x="2830020" y="712443"/>
                        <a:pt x="2809394" y="735722"/>
                      </a:cubicBezTo>
                      <a:cubicBezTo>
                        <a:pt x="2796064" y="758723"/>
                        <a:pt x="2778524" y="780608"/>
                        <a:pt x="2758319" y="802911"/>
                      </a:cubicBezTo>
                      <a:cubicBezTo>
                        <a:pt x="2738956" y="824378"/>
                        <a:pt x="2700790" y="807511"/>
                        <a:pt x="2701632" y="779493"/>
                      </a:cubicBezTo>
                      <a:cubicBezTo>
                        <a:pt x="2702755" y="737674"/>
                        <a:pt x="2696581" y="699340"/>
                        <a:pt x="2698264" y="659612"/>
                      </a:cubicBezTo>
                      <a:lnTo>
                        <a:pt x="2695458" y="660030"/>
                      </a:lnTo>
                      <a:cubicBezTo>
                        <a:pt x="2669079" y="669649"/>
                        <a:pt x="2664168" y="702407"/>
                        <a:pt x="2659959" y="726243"/>
                      </a:cubicBezTo>
                      <a:cubicBezTo>
                        <a:pt x="2653785" y="761371"/>
                        <a:pt x="2637509" y="792457"/>
                        <a:pt x="2626424" y="825912"/>
                      </a:cubicBezTo>
                      <a:cubicBezTo>
                        <a:pt x="2600044" y="840688"/>
                        <a:pt x="2575209" y="861040"/>
                        <a:pt x="2554723" y="876791"/>
                      </a:cubicBezTo>
                      <a:cubicBezTo>
                        <a:pt x="2548269" y="881670"/>
                        <a:pt x="2541954" y="886549"/>
                        <a:pt x="2535781" y="891149"/>
                      </a:cubicBezTo>
                      <a:cubicBezTo>
                        <a:pt x="2530870" y="885573"/>
                        <a:pt x="2524836" y="880834"/>
                        <a:pt x="2518522" y="877070"/>
                      </a:cubicBezTo>
                      <a:cubicBezTo>
                        <a:pt x="2480637" y="854627"/>
                        <a:pt x="2426055" y="871494"/>
                        <a:pt x="2396308" y="902719"/>
                      </a:cubicBezTo>
                      <a:cubicBezTo>
                        <a:pt x="2360668" y="940077"/>
                        <a:pt x="2328256" y="977575"/>
                        <a:pt x="2299912" y="1020648"/>
                      </a:cubicBezTo>
                      <a:cubicBezTo>
                        <a:pt x="2295422" y="1027478"/>
                        <a:pt x="2288266" y="1031103"/>
                        <a:pt x="2279847" y="1032915"/>
                      </a:cubicBezTo>
                      <a:cubicBezTo>
                        <a:pt x="2272551" y="1037933"/>
                        <a:pt x="2264693" y="1042254"/>
                        <a:pt x="2256415" y="1046018"/>
                      </a:cubicBezTo>
                      <a:cubicBezTo>
                        <a:pt x="2223301" y="1060794"/>
                        <a:pt x="2188362" y="1067903"/>
                        <a:pt x="2157072" y="1087419"/>
                      </a:cubicBezTo>
                      <a:cubicBezTo>
                        <a:pt x="2122695" y="1108886"/>
                        <a:pt x="2090002" y="1132444"/>
                        <a:pt x="2054502" y="1152099"/>
                      </a:cubicBezTo>
                      <a:cubicBezTo>
                        <a:pt x="2033876" y="1163529"/>
                        <a:pt x="2005673" y="1144711"/>
                        <a:pt x="2013390" y="1120735"/>
                      </a:cubicBezTo>
                      <a:cubicBezTo>
                        <a:pt x="2024615" y="1085607"/>
                        <a:pt x="2018441" y="1053964"/>
                        <a:pt x="2011706" y="1021484"/>
                      </a:cubicBezTo>
                      <a:cubicBezTo>
                        <a:pt x="2007357" y="1014793"/>
                        <a:pt x="2002305" y="1007963"/>
                        <a:pt x="1996833" y="1001272"/>
                      </a:cubicBezTo>
                      <a:cubicBezTo>
                        <a:pt x="1984485" y="972835"/>
                        <a:pt x="1964000" y="947604"/>
                        <a:pt x="1937761" y="921956"/>
                      </a:cubicBezTo>
                      <a:cubicBezTo>
                        <a:pt x="1918959" y="903555"/>
                        <a:pt x="1885985" y="919447"/>
                        <a:pt x="1882617" y="943144"/>
                      </a:cubicBezTo>
                      <a:cubicBezTo>
                        <a:pt x="1878127" y="975205"/>
                        <a:pt x="1904506" y="1075849"/>
                        <a:pt x="1908435" y="1151402"/>
                      </a:cubicBezTo>
                      <a:lnTo>
                        <a:pt x="1907313" y="1153074"/>
                      </a:lnTo>
                      <a:cubicBezTo>
                        <a:pt x="1878969" y="1191269"/>
                        <a:pt x="1825509" y="1210087"/>
                        <a:pt x="1803059" y="1251070"/>
                      </a:cubicBezTo>
                      <a:cubicBezTo>
                        <a:pt x="1791974" y="1271422"/>
                        <a:pt x="1812881" y="1296652"/>
                        <a:pt x="1834630" y="1293725"/>
                      </a:cubicBezTo>
                      <a:cubicBezTo>
                        <a:pt x="1885564" y="1286895"/>
                        <a:pt x="1925974" y="1286337"/>
                        <a:pt x="1958527" y="1272955"/>
                      </a:cubicBezTo>
                      <a:cubicBezTo>
                        <a:pt x="2012969" y="1310453"/>
                        <a:pt x="2123256" y="1275464"/>
                        <a:pt x="2165070" y="1246609"/>
                      </a:cubicBezTo>
                      <a:cubicBezTo>
                        <a:pt x="2204498" y="1219427"/>
                        <a:pt x="2247575" y="1190014"/>
                        <a:pt x="2287144" y="1157117"/>
                      </a:cubicBezTo>
                      <a:cubicBezTo>
                        <a:pt x="2295282" y="1160602"/>
                        <a:pt x="2304122" y="1162135"/>
                        <a:pt x="2312260" y="1160881"/>
                      </a:cubicBezTo>
                      <a:cubicBezTo>
                        <a:pt x="2354214" y="1154329"/>
                        <a:pt x="2397852" y="1146244"/>
                        <a:pt x="2440086" y="1141783"/>
                      </a:cubicBezTo>
                      <a:cubicBezTo>
                        <a:pt x="2508700" y="1134395"/>
                        <a:pt x="2421003" y="1213572"/>
                        <a:pt x="2411322" y="1227930"/>
                      </a:cubicBezTo>
                      <a:cubicBezTo>
                        <a:pt x="2407674" y="1233367"/>
                        <a:pt x="2407954" y="1239639"/>
                        <a:pt x="2413006" y="1244100"/>
                      </a:cubicBezTo>
                      <a:cubicBezTo>
                        <a:pt x="2418899" y="1249397"/>
                        <a:pt x="2424932" y="1254694"/>
                        <a:pt x="2430966" y="1259991"/>
                      </a:cubicBezTo>
                      <a:cubicBezTo>
                        <a:pt x="2445839" y="1260409"/>
                        <a:pt x="2460853" y="1260131"/>
                        <a:pt x="2475726" y="1258318"/>
                      </a:cubicBezTo>
                      <a:cubicBezTo>
                        <a:pt x="2579699" y="1245912"/>
                        <a:pt x="2603131" y="1198378"/>
                        <a:pt x="2632177" y="1110698"/>
                      </a:cubicBezTo>
                      <a:cubicBezTo>
                        <a:pt x="2632177" y="1094946"/>
                        <a:pt x="2631054" y="1079334"/>
                        <a:pt x="2627686" y="1064837"/>
                      </a:cubicBezTo>
                      <a:cubicBezTo>
                        <a:pt x="2661081" y="1043370"/>
                        <a:pt x="2690968" y="1015490"/>
                        <a:pt x="2711595" y="983987"/>
                      </a:cubicBezTo>
                      <a:cubicBezTo>
                        <a:pt x="2767159" y="995417"/>
                        <a:pt x="2834791" y="966562"/>
                        <a:pt x="2887549" y="926416"/>
                      </a:cubicBezTo>
                      <a:lnTo>
                        <a:pt x="2888110" y="926416"/>
                      </a:lnTo>
                      <a:cubicBezTo>
                        <a:pt x="2912244" y="925859"/>
                        <a:pt x="2939044" y="935756"/>
                        <a:pt x="2963178" y="940356"/>
                      </a:cubicBezTo>
                      <a:cubicBezTo>
                        <a:pt x="2963739" y="941192"/>
                        <a:pt x="2967107" y="943701"/>
                        <a:pt x="2973702" y="948302"/>
                      </a:cubicBezTo>
                      <a:cubicBezTo>
                        <a:pt x="2978051" y="952762"/>
                        <a:pt x="2981980" y="957502"/>
                        <a:pt x="2985488" y="962659"/>
                      </a:cubicBezTo>
                      <a:cubicBezTo>
                        <a:pt x="2987452" y="967678"/>
                        <a:pt x="2988996" y="972975"/>
                        <a:pt x="2989978" y="978411"/>
                      </a:cubicBezTo>
                      <a:cubicBezTo>
                        <a:pt x="2975526" y="1006430"/>
                        <a:pt x="2960652" y="1034309"/>
                        <a:pt x="2944657" y="1062049"/>
                      </a:cubicBezTo>
                      <a:cubicBezTo>
                        <a:pt x="2901720" y="1136347"/>
                        <a:pt x="2932169" y="1213294"/>
                        <a:pt x="2976368" y="1277694"/>
                      </a:cubicBezTo>
                      <a:cubicBezTo>
                        <a:pt x="2992083" y="1300416"/>
                        <a:pt x="3022391" y="1319513"/>
                        <a:pt x="3052558" y="1329550"/>
                      </a:cubicBezTo>
                      <a:cubicBezTo>
                        <a:pt x="3082585" y="1326623"/>
                        <a:pt x="3117243" y="1330247"/>
                        <a:pt x="3132678" y="1300695"/>
                      </a:cubicBezTo>
                      <a:cubicBezTo>
                        <a:pt x="3140816" y="1285082"/>
                        <a:pt x="3145446" y="1268634"/>
                        <a:pt x="3148954" y="1251906"/>
                      </a:cubicBezTo>
                      <a:cubicBezTo>
                        <a:pt x="3143622" y="1209530"/>
                        <a:pt x="3139974" y="1167014"/>
                        <a:pt x="3142360" y="1128680"/>
                      </a:cubicBezTo>
                      <a:cubicBezTo>
                        <a:pt x="3150217" y="1119201"/>
                        <a:pt x="3157233" y="1109025"/>
                        <a:pt x="3164529" y="1098013"/>
                      </a:cubicBezTo>
                      <a:cubicBezTo>
                        <a:pt x="3184454" y="1068182"/>
                        <a:pt x="3204378" y="1031939"/>
                        <a:pt x="3212376" y="995278"/>
                      </a:cubicBezTo>
                      <a:cubicBezTo>
                        <a:pt x="3217428" y="992490"/>
                        <a:pt x="3222479" y="989842"/>
                        <a:pt x="3228232" y="987611"/>
                      </a:cubicBezTo>
                      <a:cubicBezTo>
                        <a:pt x="3249700" y="995139"/>
                        <a:pt x="3271308" y="1013818"/>
                        <a:pt x="3283937" y="1023994"/>
                      </a:cubicBezTo>
                      <a:cubicBezTo>
                        <a:pt x="3317472" y="1051455"/>
                        <a:pt x="3299091" y="1074455"/>
                        <a:pt x="3298108" y="1114043"/>
                      </a:cubicBezTo>
                      <a:cubicBezTo>
                        <a:pt x="3296565" y="1169523"/>
                        <a:pt x="3327574" y="1242567"/>
                        <a:pt x="3395487" y="1235597"/>
                      </a:cubicBezTo>
                      <a:cubicBezTo>
                        <a:pt x="3455120" y="1229324"/>
                        <a:pt x="3488094" y="1169802"/>
                        <a:pt x="3490479" y="1116274"/>
                      </a:cubicBezTo>
                      <a:cubicBezTo>
                        <a:pt x="3491181" y="1100243"/>
                        <a:pt x="3490199" y="1083795"/>
                        <a:pt x="3488234" y="1067625"/>
                      </a:cubicBezTo>
                      <a:cubicBezTo>
                        <a:pt x="3491602" y="1065952"/>
                        <a:pt x="3494829" y="1064279"/>
                        <a:pt x="3498056" y="1062328"/>
                      </a:cubicBezTo>
                      <a:cubicBezTo>
                        <a:pt x="3509141" y="1055497"/>
                        <a:pt x="3517139" y="1044485"/>
                        <a:pt x="3529066" y="1039048"/>
                      </a:cubicBezTo>
                      <a:cubicBezTo>
                        <a:pt x="3532714" y="1037376"/>
                        <a:pt x="3537906" y="1037236"/>
                        <a:pt x="3543097" y="1037376"/>
                      </a:cubicBezTo>
                      <a:cubicBezTo>
                        <a:pt x="3555024" y="1043370"/>
                        <a:pt x="3566951" y="1049224"/>
                        <a:pt x="3578597" y="1055915"/>
                      </a:cubicBezTo>
                      <a:lnTo>
                        <a:pt x="3579298" y="1057867"/>
                      </a:lnTo>
                      <a:cubicBezTo>
                        <a:pt x="3596417" y="1093274"/>
                        <a:pt x="3619007" y="1125335"/>
                        <a:pt x="3639774" y="1158511"/>
                      </a:cubicBezTo>
                      <a:cubicBezTo>
                        <a:pt x="3638792" y="1207021"/>
                        <a:pt x="3595715" y="1254415"/>
                        <a:pt x="3602169" y="1314774"/>
                      </a:cubicBezTo>
                      <a:cubicBezTo>
                        <a:pt x="3602590" y="1318119"/>
                        <a:pt x="3603432" y="1321186"/>
                        <a:pt x="3604134" y="1324392"/>
                      </a:cubicBezTo>
                      <a:cubicBezTo>
                        <a:pt x="3559935" y="1325089"/>
                        <a:pt x="3474904" y="1318816"/>
                        <a:pt x="3417937" y="1331501"/>
                      </a:cubicBezTo>
                      <a:cubicBezTo>
                        <a:pt x="3416113" y="1326483"/>
                        <a:pt x="3414710" y="1321326"/>
                        <a:pt x="3412745" y="1316168"/>
                      </a:cubicBezTo>
                      <a:cubicBezTo>
                        <a:pt x="3404326" y="1293446"/>
                        <a:pt x="3388331" y="1255949"/>
                        <a:pt x="3363776" y="1245215"/>
                      </a:cubicBezTo>
                      <a:cubicBezTo>
                        <a:pt x="3319436" y="1225839"/>
                        <a:pt x="3265976" y="1239918"/>
                        <a:pt x="3237072" y="1189178"/>
                      </a:cubicBezTo>
                      <a:cubicBezTo>
                        <a:pt x="3236230" y="1187784"/>
                        <a:pt x="3234125" y="1189317"/>
                        <a:pt x="3234967" y="1190711"/>
                      </a:cubicBezTo>
                      <a:cubicBezTo>
                        <a:pt x="3247736" y="1212875"/>
                        <a:pt x="3259101" y="1256925"/>
                        <a:pt x="3274676" y="1277416"/>
                      </a:cubicBezTo>
                      <a:cubicBezTo>
                        <a:pt x="3284498" y="1290380"/>
                        <a:pt x="3304703" y="1304598"/>
                        <a:pt x="3311438" y="1318816"/>
                      </a:cubicBezTo>
                      <a:cubicBezTo>
                        <a:pt x="3344132" y="1388514"/>
                        <a:pt x="3321401" y="1489158"/>
                        <a:pt x="3376264" y="1549378"/>
                      </a:cubicBezTo>
                      <a:cubicBezTo>
                        <a:pt x="3389032" y="1563457"/>
                        <a:pt x="3408115" y="1577536"/>
                        <a:pt x="3429022" y="1572935"/>
                      </a:cubicBezTo>
                      <a:cubicBezTo>
                        <a:pt x="3472379" y="1563178"/>
                        <a:pt x="3521489" y="1513553"/>
                        <a:pt x="3570880" y="1475498"/>
                      </a:cubicBezTo>
                      <a:cubicBezTo>
                        <a:pt x="3575510" y="1475498"/>
                        <a:pt x="3580140" y="1475498"/>
                        <a:pt x="3584911" y="1475498"/>
                      </a:cubicBezTo>
                      <a:cubicBezTo>
                        <a:pt x="3591646" y="1480655"/>
                        <a:pt x="3599363" y="1484977"/>
                        <a:pt x="3608624" y="1486649"/>
                      </a:cubicBezTo>
                      <a:cubicBezTo>
                        <a:pt x="3688884" y="1501146"/>
                        <a:pt x="3673730" y="1571402"/>
                        <a:pt x="3611150" y="1600815"/>
                      </a:cubicBezTo>
                      <a:cubicBezTo>
                        <a:pt x="3543659" y="1632458"/>
                        <a:pt x="3457084" y="1649603"/>
                        <a:pt x="3382578" y="1635943"/>
                      </a:cubicBezTo>
                      <a:cubicBezTo>
                        <a:pt x="3312420" y="1585760"/>
                        <a:pt x="3245210" y="1532511"/>
                        <a:pt x="3184454" y="1476334"/>
                      </a:cubicBezTo>
                      <a:cubicBezTo>
                        <a:pt x="3126083" y="1422388"/>
                        <a:pt x="3023794" y="1406636"/>
                        <a:pt x="2952234" y="1379036"/>
                      </a:cubicBezTo>
                      <a:cubicBezTo>
                        <a:pt x="2918418" y="1365932"/>
                        <a:pt x="2883059" y="1343071"/>
                        <a:pt x="2856399" y="1313519"/>
                      </a:cubicBezTo>
                      <a:cubicBezTo>
                        <a:pt x="2869729" y="1266125"/>
                        <a:pt x="2867764" y="1213712"/>
                        <a:pt x="2857241" y="1163808"/>
                      </a:cubicBezTo>
                      <a:cubicBezTo>
                        <a:pt x="2852189" y="1139971"/>
                        <a:pt x="2824969" y="1122128"/>
                        <a:pt x="2802518" y="1139414"/>
                      </a:cubicBezTo>
                      <a:cubicBezTo>
                        <a:pt x="2763651" y="1169384"/>
                        <a:pt x="2705561" y="1201863"/>
                        <a:pt x="2656591" y="1239361"/>
                      </a:cubicBezTo>
                      <a:cubicBezTo>
                        <a:pt x="2642700" y="1257343"/>
                        <a:pt x="2626143" y="1271700"/>
                        <a:pt x="2606359" y="1284664"/>
                      </a:cubicBezTo>
                      <a:cubicBezTo>
                        <a:pt x="2603973" y="1287313"/>
                        <a:pt x="2601167" y="1289961"/>
                        <a:pt x="2598922" y="1292749"/>
                      </a:cubicBezTo>
                      <a:cubicBezTo>
                        <a:pt x="2563703" y="1310034"/>
                        <a:pt x="2528624" y="1327598"/>
                        <a:pt x="2492423" y="1342514"/>
                      </a:cubicBezTo>
                      <a:cubicBezTo>
                        <a:pt x="2420302" y="1342932"/>
                        <a:pt x="2325590" y="1336380"/>
                        <a:pt x="2313523" y="1335823"/>
                      </a:cubicBezTo>
                      <a:cubicBezTo>
                        <a:pt x="2242664" y="1332059"/>
                        <a:pt x="2170262" y="1336659"/>
                        <a:pt x="2099403" y="1337774"/>
                      </a:cubicBezTo>
                      <a:cubicBezTo>
                        <a:pt x="1806707" y="1342653"/>
                        <a:pt x="1520466" y="1389072"/>
                        <a:pt x="1278845" y="1561923"/>
                      </a:cubicBezTo>
                      <a:cubicBezTo>
                        <a:pt x="1191148" y="1624651"/>
                        <a:pt x="1136285" y="1705362"/>
                        <a:pt x="1126042" y="1812976"/>
                      </a:cubicBezTo>
                      <a:cubicBezTo>
                        <a:pt x="1116361" y="1915432"/>
                        <a:pt x="1188903" y="1995306"/>
                        <a:pt x="1255132" y="2063470"/>
                      </a:cubicBezTo>
                      <a:cubicBezTo>
                        <a:pt x="1336093" y="2146829"/>
                        <a:pt x="1461814" y="2200218"/>
                        <a:pt x="1567892" y="2242176"/>
                      </a:cubicBezTo>
                      <a:cubicBezTo>
                        <a:pt x="1636786" y="2269358"/>
                        <a:pt x="1672286" y="2292638"/>
                        <a:pt x="1746512" y="2307553"/>
                      </a:cubicBezTo>
                      <a:cubicBezTo>
                        <a:pt x="1796885" y="2317590"/>
                        <a:pt x="1853011" y="2347002"/>
                        <a:pt x="1806988" y="2396488"/>
                      </a:cubicBezTo>
                      <a:cubicBezTo>
                        <a:pt x="1803059" y="2395094"/>
                        <a:pt x="1799130" y="2393839"/>
                        <a:pt x="1795342" y="2392724"/>
                      </a:cubicBezTo>
                      <a:cubicBezTo>
                        <a:pt x="1778925" y="2388124"/>
                        <a:pt x="1766156" y="2388403"/>
                        <a:pt x="1749459" y="2393142"/>
                      </a:cubicBezTo>
                      <a:cubicBezTo>
                        <a:pt x="1746512" y="2393979"/>
                        <a:pt x="1743566" y="2394118"/>
                        <a:pt x="1740619" y="2394536"/>
                      </a:cubicBezTo>
                      <a:cubicBezTo>
                        <a:pt x="1729254" y="2353136"/>
                        <a:pt x="1699928" y="2318287"/>
                        <a:pt x="1651520" y="2315638"/>
                      </a:cubicBezTo>
                      <a:cubicBezTo>
                        <a:pt x="1599323" y="2312711"/>
                        <a:pt x="1546985" y="2358014"/>
                        <a:pt x="1566208" y="2412658"/>
                      </a:cubicBezTo>
                      <a:lnTo>
                        <a:pt x="1564946" y="2413215"/>
                      </a:lnTo>
                      <a:cubicBezTo>
                        <a:pt x="1537865" y="2425761"/>
                        <a:pt x="1505733" y="2423391"/>
                        <a:pt x="1476828" y="2426319"/>
                      </a:cubicBezTo>
                      <a:cubicBezTo>
                        <a:pt x="1456483" y="2428409"/>
                        <a:pt x="1418457" y="2431197"/>
                        <a:pt x="1386185" y="2441513"/>
                      </a:cubicBezTo>
                      <a:cubicBezTo>
                        <a:pt x="1282914" y="2402621"/>
                        <a:pt x="1139232" y="2414888"/>
                        <a:pt x="1041433" y="2409591"/>
                      </a:cubicBezTo>
                      <a:cubicBezTo>
                        <a:pt x="628207" y="2387148"/>
                        <a:pt x="471476" y="1674276"/>
                        <a:pt x="8719" y="1807957"/>
                      </a:cubicBezTo>
                      <a:cubicBezTo>
                        <a:pt x="-2787" y="1811303"/>
                        <a:pt x="-2787" y="1829145"/>
                        <a:pt x="8018" y="1833188"/>
                      </a:cubicBezTo>
                      <a:cubicBezTo>
                        <a:pt x="84629" y="1861625"/>
                        <a:pt x="154646" y="1860510"/>
                        <a:pt x="211473" y="1927420"/>
                      </a:cubicBezTo>
                      <a:cubicBezTo>
                        <a:pt x="258058" y="1982203"/>
                        <a:pt x="304782" y="2036428"/>
                        <a:pt x="348841" y="2093441"/>
                      </a:cubicBezTo>
                      <a:cubicBezTo>
                        <a:pt x="435555" y="2205236"/>
                        <a:pt x="530548" y="2299329"/>
                        <a:pt x="637047" y="2392585"/>
                      </a:cubicBezTo>
                      <a:cubicBezTo>
                        <a:pt x="735547" y="2478871"/>
                        <a:pt x="852149" y="2517205"/>
                        <a:pt x="978432" y="2544526"/>
                      </a:cubicBezTo>
                      <a:cubicBezTo>
                        <a:pt x="1060796" y="2562369"/>
                        <a:pt x="1142599" y="2582303"/>
                        <a:pt x="1224262" y="2602097"/>
                      </a:cubicBezTo>
                      <a:cubicBezTo>
                        <a:pt x="1271127" y="2655067"/>
                        <a:pt x="1324166" y="2689916"/>
                        <a:pt x="1208687" y="2740936"/>
                      </a:cubicBezTo>
                      <a:lnTo>
                        <a:pt x="1208687" y="2741075"/>
                      </a:lnTo>
                      <a:cubicBezTo>
                        <a:pt x="1195217" y="2745814"/>
                        <a:pt x="1196901" y="2766027"/>
                        <a:pt x="1211634" y="2769372"/>
                      </a:cubicBezTo>
                      <a:cubicBezTo>
                        <a:pt x="1242503" y="2776342"/>
                        <a:pt x="1276880" y="2774251"/>
                        <a:pt x="1308311" y="2764075"/>
                      </a:cubicBezTo>
                      <a:cubicBezTo>
                        <a:pt x="1371452" y="2760730"/>
                        <a:pt x="1438382" y="2752784"/>
                        <a:pt x="1478091" y="2715984"/>
                      </a:cubicBezTo>
                      <a:cubicBezTo>
                        <a:pt x="1495630" y="2715008"/>
                        <a:pt x="1511345" y="2712359"/>
                        <a:pt x="1530007" y="2707899"/>
                      </a:cubicBezTo>
                      <a:cubicBezTo>
                        <a:pt x="1582765" y="2695214"/>
                        <a:pt x="1633419" y="2675419"/>
                        <a:pt x="1684493" y="2657298"/>
                      </a:cubicBezTo>
                      <a:cubicBezTo>
                        <a:pt x="1767279" y="2628164"/>
                        <a:pt x="1851187" y="2583139"/>
                        <a:pt x="1861710" y="2501871"/>
                      </a:cubicBezTo>
                      <a:cubicBezTo>
                        <a:pt x="1876864" y="2500756"/>
                        <a:pt x="1892159" y="2498526"/>
                        <a:pt x="1907593" y="2494901"/>
                      </a:cubicBezTo>
                      <a:cubicBezTo>
                        <a:pt x="2048469" y="2460749"/>
                        <a:pt x="2053380" y="2293613"/>
                        <a:pt x="1969893" y="2201194"/>
                      </a:cubicBezTo>
                      <a:cubicBezTo>
                        <a:pt x="1940286" y="2168296"/>
                        <a:pt x="1896649" y="2146690"/>
                        <a:pt x="1852029" y="2165787"/>
                      </a:cubicBezTo>
                      <a:cubicBezTo>
                        <a:pt x="1745811" y="2210812"/>
                        <a:pt x="1577995" y="2163139"/>
                        <a:pt x="1478512" y="2117417"/>
                      </a:cubicBezTo>
                      <a:cubicBezTo>
                        <a:pt x="1371031" y="2068070"/>
                        <a:pt x="1267339" y="1983457"/>
                        <a:pt x="1231278" y="1869570"/>
                      </a:cubicBezTo>
                      <a:cubicBezTo>
                        <a:pt x="1179783" y="1707313"/>
                        <a:pt x="1359806" y="1585202"/>
                        <a:pt x="1482581" y="1530838"/>
                      </a:cubicBezTo>
                      <a:cubicBezTo>
                        <a:pt x="1601848" y="1478007"/>
                        <a:pt x="1730657" y="1451382"/>
                        <a:pt x="1859185" y="1432842"/>
                      </a:cubicBezTo>
                      <a:cubicBezTo>
                        <a:pt x="1991220" y="1413885"/>
                        <a:pt x="2127045" y="1415836"/>
                        <a:pt x="2260063" y="1416115"/>
                      </a:cubicBezTo>
                      <a:cubicBezTo>
                        <a:pt x="2282373" y="1416115"/>
                        <a:pt x="2304542" y="1416951"/>
                        <a:pt x="2326712" y="1418206"/>
                      </a:cubicBezTo>
                      <a:cubicBezTo>
                        <a:pt x="2330922" y="1425176"/>
                        <a:pt x="2338218" y="1430194"/>
                        <a:pt x="2349022" y="1428521"/>
                      </a:cubicBezTo>
                      <a:cubicBezTo>
                        <a:pt x="2365860" y="1426709"/>
                        <a:pt x="2382417" y="1425036"/>
                        <a:pt x="2398974" y="1423224"/>
                      </a:cubicBezTo>
                      <a:cubicBezTo>
                        <a:pt x="2428581" y="1425733"/>
                        <a:pt x="2458187" y="1428521"/>
                        <a:pt x="2487933" y="1431309"/>
                      </a:cubicBezTo>
                      <a:cubicBezTo>
                        <a:pt x="2506034" y="1432982"/>
                        <a:pt x="2588258" y="1429636"/>
                        <a:pt x="2600746" y="1439533"/>
                      </a:cubicBezTo>
                      <a:cubicBezTo>
                        <a:pt x="2646208" y="1475498"/>
                        <a:pt x="2708648" y="1463510"/>
                        <a:pt x="2758039" y="1435909"/>
                      </a:cubicBezTo>
                      <a:cubicBezTo>
                        <a:pt x="2799571" y="1515644"/>
                        <a:pt x="2966125" y="1506025"/>
                        <a:pt x="3034458" y="1519268"/>
                      </a:cubicBezTo>
                      <a:cubicBezTo>
                        <a:pt x="3201993" y="1551747"/>
                        <a:pt x="3373878" y="1710938"/>
                        <a:pt x="3493005" y="1825521"/>
                      </a:cubicBezTo>
                      <a:cubicBezTo>
                        <a:pt x="3564144" y="1894104"/>
                        <a:pt x="3635705" y="1985827"/>
                        <a:pt x="3737152" y="1929371"/>
                      </a:cubicBezTo>
                      <a:cubicBezTo>
                        <a:pt x="3760304" y="1916408"/>
                        <a:pt x="3759181" y="1890619"/>
                        <a:pt x="3747254" y="1871661"/>
                      </a:cubicBezTo>
                      <a:cubicBezTo>
                        <a:pt x="3759322" y="1864413"/>
                        <a:pt x="3770687" y="1856188"/>
                        <a:pt x="3781772" y="1847546"/>
                      </a:cubicBezTo>
                      <a:cubicBezTo>
                        <a:pt x="3806748" y="1776733"/>
                        <a:pt x="3870170" y="1709265"/>
                        <a:pt x="3927278" y="1655876"/>
                      </a:cubicBezTo>
                      <a:lnTo>
                        <a:pt x="3928681" y="1653925"/>
                      </a:lnTo>
                      <a:cubicBezTo>
                        <a:pt x="3956744" y="1595657"/>
                        <a:pt x="3977651" y="1534044"/>
                        <a:pt x="3992665" y="1476195"/>
                      </a:cubicBezTo>
                      <a:cubicBezTo>
                        <a:pt x="4021569" y="1364956"/>
                        <a:pt x="3946641" y="1288149"/>
                        <a:pt x="3882237" y="1212318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" name="Freeform: Shape 81">
                  <a:extLst>
                    <a:ext uri="{FF2B5EF4-FFF2-40B4-BE49-F238E27FC236}">
                      <a16:creationId xmlns:a16="http://schemas.microsoft.com/office/drawing/2014/main" id="{623FC15B-80FB-D2D8-D289-0C4EE83DD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428" y="1481172"/>
                  <a:ext cx="238253" cy="310900"/>
                </a:xfrm>
                <a:custGeom>
                  <a:avLst/>
                  <a:gdLst>
                    <a:gd name="T0" fmla="*/ 215523 w 238253"/>
                    <a:gd name="T1" fmla="*/ 50236 h 310900"/>
                    <a:gd name="T2" fmla="*/ 215102 w 238253"/>
                    <a:gd name="T3" fmla="*/ 49818 h 310900"/>
                    <a:gd name="T4" fmla="*/ 216084 w 238253"/>
                    <a:gd name="T5" fmla="*/ 46891 h 310900"/>
                    <a:gd name="T6" fmla="*/ 220995 w 238253"/>
                    <a:gd name="T7" fmla="*/ 26818 h 310900"/>
                    <a:gd name="T8" fmla="*/ 219873 w 238253"/>
                    <a:gd name="T9" fmla="*/ 22915 h 310900"/>
                    <a:gd name="T10" fmla="*/ 174691 w 238253"/>
                    <a:gd name="T11" fmla="*/ 4236 h 310900"/>
                    <a:gd name="T12" fmla="*/ 158275 w 238253"/>
                    <a:gd name="T13" fmla="*/ 36715 h 310900"/>
                    <a:gd name="T14" fmla="*/ 94712 w 238253"/>
                    <a:gd name="T15" fmla="*/ 97770 h 310900"/>
                    <a:gd name="T16" fmla="*/ 58792 w 238253"/>
                    <a:gd name="T17" fmla="*/ 86061 h 310900"/>
                    <a:gd name="T18" fmla="*/ 982 w 238253"/>
                    <a:gd name="T19" fmla="*/ 145723 h 310900"/>
                    <a:gd name="T20" fmla="*/ 0 w 238253"/>
                    <a:gd name="T21" fmla="*/ 152414 h 310900"/>
                    <a:gd name="T22" fmla="*/ 10383 w 238253"/>
                    <a:gd name="T23" fmla="*/ 160778 h 310900"/>
                    <a:gd name="T24" fmla="*/ 32272 w 238253"/>
                    <a:gd name="T25" fmla="*/ 199390 h 310900"/>
                    <a:gd name="T26" fmla="*/ 97799 w 238253"/>
                    <a:gd name="T27" fmla="*/ 301707 h 310900"/>
                    <a:gd name="T28" fmla="*/ 223801 w 238253"/>
                    <a:gd name="T29" fmla="*/ 220718 h 310900"/>
                    <a:gd name="T30" fmla="*/ 238254 w 238253"/>
                    <a:gd name="T31" fmla="*/ 173881 h 310900"/>
                    <a:gd name="T32" fmla="*/ 216926 w 238253"/>
                    <a:gd name="T33" fmla="*/ 76164 h 310900"/>
                    <a:gd name="T34" fmla="*/ 215523 w 238253"/>
                    <a:gd name="T35" fmla="*/ 50236 h 3109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38253" h="310900">
                      <a:moveTo>
                        <a:pt x="215523" y="50236"/>
                      </a:moveTo>
                      <a:lnTo>
                        <a:pt x="215102" y="49818"/>
                      </a:lnTo>
                      <a:lnTo>
                        <a:pt x="216084" y="46891"/>
                      </a:lnTo>
                      <a:cubicBezTo>
                        <a:pt x="216786" y="40200"/>
                        <a:pt x="218329" y="33509"/>
                        <a:pt x="220995" y="26818"/>
                      </a:cubicBezTo>
                      <a:cubicBezTo>
                        <a:pt x="220574" y="25563"/>
                        <a:pt x="220434" y="24169"/>
                        <a:pt x="219873" y="22915"/>
                      </a:cubicBezTo>
                      <a:cubicBezTo>
                        <a:pt x="211033" y="-2595"/>
                        <a:pt x="193493" y="-3431"/>
                        <a:pt x="174691" y="4236"/>
                      </a:cubicBezTo>
                      <a:cubicBezTo>
                        <a:pt x="168377" y="14412"/>
                        <a:pt x="162905" y="25145"/>
                        <a:pt x="158275" y="36715"/>
                      </a:cubicBezTo>
                      <a:cubicBezTo>
                        <a:pt x="121933" y="43545"/>
                        <a:pt x="105236" y="67661"/>
                        <a:pt x="94712" y="97770"/>
                      </a:cubicBezTo>
                      <a:cubicBezTo>
                        <a:pt x="83347" y="91358"/>
                        <a:pt x="71139" y="87595"/>
                        <a:pt x="58792" y="86061"/>
                      </a:cubicBezTo>
                      <a:cubicBezTo>
                        <a:pt x="34517" y="101116"/>
                        <a:pt x="8980" y="115892"/>
                        <a:pt x="982" y="145723"/>
                      </a:cubicBezTo>
                      <a:cubicBezTo>
                        <a:pt x="281" y="148092"/>
                        <a:pt x="281" y="150183"/>
                        <a:pt x="0" y="152414"/>
                      </a:cubicBezTo>
                      <a:cubicBezTo>
                        <a:pt x="2947" y="155341"/>
                        <a:pt x="6174" y="158129"/>
                        <a:pt x="10383" y="160778"/>
                      </a:cubicBezTo>
                      <a:cubicBezTo>
                        <a:pt x="30448" y="173323"/>
                        <a:pt x="24836" y="174857"/>
                        <a:pt x="32272" y="199390"/>
                      </a:cubicBezTo>
                      <a:cubicBezTo>
                        <a:pt x="45181" y="241488"/>
                        <a:pt x="57108" y="278846"/>
                        <a:pt x="97799" y="301707"/>
                      </a:cubicBezTo>
                      <a:cubicBezTo>
                        <a:pt x="158415" y="335720"/>
                        <a:pt x="206964" y="267834"/>
                        <a:pt x="223801" y="220718"/>
                      </a:cubicBezTo>
                      <a:cubicBezTo>
                        <a:pt x="228993" y="206360"/>
                        <a:pt x="234185" y="190329"/>
                        <a:pt x="238254" y="173881"/>
                      </a:cubicBezTo>
                      <a:cubicBezTo>
                        <a:pt x="232922" y="140844"/>
                        <a:pt x="222398" y="109759"/>
                        <a:pt x="216926" y="76164"/>
                      </a:cubicBezTo>
                      <a:cubicBezTo>
                        <a:pt x="215523" y="67243"/>
                        <a:pt x="214961" y="58600"/>
                        <a:pt x="215523" y="50236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3" name="Freeform: Shape 82">
                  <a:extLst>
                    <a:ext uri="{FF2B5EF4-FFF2-40B4-BE49-F238E27FC236}">
                      <a16:creationId xmlns:a16="http://schemas.microsoft.com/office/drawing/2014/main" id="{5BB742AC-B1FD-E888-9628-1F7A3EB15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241" y="1677919"/>
                  <a:ext cx="406839" cy="248969"/>
                </a:xfrm>
                <a:custGeom>
                  <a:avLst/>
                  <a:gdLst>
                    <a:gd name="T0" fmla="*/ 389067 w 406839"/>
                    <a:gd name="T1" fmla="*/ 148870 h 248969"/>
                    <a:gd name="T2" fmla="*/ 246648 w 406839"/>
                    <a:gd name="T3" fmla="*/ 92135 h 248969"/>
                    <a:gd name="T4" fmla="*/ 165827 w 406839"/>
                    <a:gd name="T5" fmla="*/ 98687 h 248969"/>
                    <a:gd name="T6" fmla="*/ 144219 w 406839"/>
                    <a:gd name="T7" fmla="*/ 104263 h 248969"/>
                    <a:gd name="T8" fmla="*/ 90478 w 406839"/>
                    <a:gd name="T9" fmla="*/ 11564 h 248969"/>
                    <a:gd name="T10" fmla="*/ 1238 w 406839"/>
                    <a:gd name="T11" fmla="*/ 21601 h 248969"/>
                    <a:gd name="T12" fmla="*/ 1800 w 406839"/>
                    <a:gd name="T13" fmla="*/ 26619 h 248969"/>
                    <a:gd name="T14" fmla="*/ 21023 w 406839"/>
                    <a:gd name="T15" fmla="*/ 149427 h 248969"/>
                    <a:gd name="T16" fmla="*/ 78832 w 406839"/>
                    <a:gd name="T17" fmla="*/ 241847 h 248969"/>
                    <a:gd name="T18" fmla="*/ 185331 w 406839"/>
                    <a:gd name="T19" fmla="*/ 230416 h 248969"/>
                    <a:gd name="T20" fmla="*/ 341080 w 406839"/>
                    <a:gd name="T21" fmla="*/ 227628 h 248969"/>
                    <a:gd name="T22" fmla="*/ 389067 w 406839"/>
                    <a:gd name="T23" fmla="*/ 148870 h 24896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6839" h="248969">
                      <a:moveTo>
                        <a:pt x="389067" y="148870"/>
                      </a:moveTo>
                      <a:cubicBezTo>
                        <a:pt x="348095" y="114857"/>
                        <a:pt x="299126" y="99802"/>
                        <a:pt x="246648" y="92135"/>
                      </a:cubicBezTo>
                      <a:cubicBezTo>
                        <a:pt x="219708" y="88232"/>
                        <a:pt x="191926" y="92972"/>
                        <a:pt x="165827" y="98687"/>
                      </a:cubicBezTo>
                      <a:cubicBezTo>
                        <a:pt x="158531" y="100081"/>
                        <a:pt x="151375" y="102172"/>
                        <a:pt x="144219" y="104263"/>
                      </a:cubicBezTo>
                      <a:cubicBezTo>
                        <a:pt x="137484" y="67602"/>
                        <a:pt x="126679" y="31777"/>
                        <a:pt x="90478" y="11564"/>
                      </a:cubicBezTo>
                      <a:cubicBezTo>
                        <a:pt x="50629" y="-10599"/>
                        <a:pt x="36598" y="2643"/>
                        <a:pt x="1238" y="21601"/>
                      </a:cubicBezTo>
                      <a:cubicBezTo>
                        <a:pt x="-866" y="22716"/>
                        <a:pt x="-24" y="25783"/>
                        <a:pt x="1800" y="26619"/>
                      </a:cubicBezTo>
                      <a:cubicBezTo>
                        <a:pt x="35054" y="41953"/>
                        <a:pt x="21444" y="120990"/>
                        <a:pt x="21023" y="149427"/>
                      </a:cubicBezTo>
                      <a:cubicBezTo>
                        <a:pt x="20321" y="192919"/>
                        <a:pt x="41088" y="222331"/>
                        <a:pt x="78832" y="241847"/>
                      </a:cubicBezTo>
                      <a:cubicBezTo>
                        <a:pt x="110964" y="258574"/>
                        <a:pt x="154602" y="242126"/>
                        <a:pt x="185331" y="230416"/>
                      </a:cubicBezTo>
                      <a:cubicBezTo>
                        <a:pt x="221672" y="216616"/>
                        <a:pt x="303475" y="216198"/>
                        <a:pt x="341080" y="227628"/>
                      </a:cubicBezTo>
                      <a:cubicBezTo>
                        <a:pt x="389348" y="242404"/>
                        <a:pt x="432144" y="184555"/>
                        <a:pt x="389067" y="148870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" name="Freeform: Shape 83">
                  <a:extLst>
                    <a:ext uri="{FF2B5EF4-FFF2-40B4-BE49-F238E27FC236}">
                      <a16:creationId xmlns:a16="http://schemas.microsoft.com/office/drawing/2014/main" id="{5A0E1EF5-3A44-5C23-5CD2-CD5CB39CA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7104" y="2194651"/>
                  <a:ext cx="214168" cy="346264"/>
                </a:xfrm>
                <a:custGeom>
                  <a:avLst/>
                  <a:gdLst>
                    <a:gd name="T0" fmla="*/ 213662 w 214168"/>
                    <a:gd name="T1" fmla="*/ 264718 h 346264"/>
                    <a:gd name="T2" fmla="*/ 176338 w 214168"/>
                    <a:gd name="T3" fmla="*/ 173135 h 346264"/>
                    <a:gd name="T4" fmla="*/ 138313 w 214168"/>
                    <a:gd name="T5" fmla="*/ 65381 h 346264"/>
                    <a:gd name="T6" fmla="*/ 28026 w 214168"/>
                    <a:gd name="T7" fmla="*/ 13387 h 346264"/>
                    <a:gd name="T8" fmla="*/ 27745 w 214168"/>
                    <a:gd name="T9" fmla="*/ 24817 h 346264"/>
                    <a:gd name="T10" fmla="*/ 1928 w 214168"/>
                    <a:gd name="T11" fmla="*/ 169092 h 346264"/>
                    <a:gd name="T12" fmla="*/ 147434 w 214168"/>
                    <a:gd name="T13" fmla="*/ 346265 h 346264"/>
                    <a:gd name="T14" fmla="*/ 213662 w 214168"/>
                    <a:gd name="T15" fmla="*/ 264718 h 3462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4168" h="346264">
                      <a:moveTo>
                        <a:pt x="213662" y="264718"/>
                      </a:moveTo>
                      <a:cubicBezTo>
                        <a:pt x="209031" y="229869"/>
                        <a:pt x="181810" y="203523"/>
                        <a:pt x="176338" y="173135"/>
                      </a:cubicBezTo>
                      <a:cubicBezTo>
                        <a:pt x="169323" y="135358"/>
                        <a:pt x="158378" y="98279"/>
                        <a:pt x="138313" y="65381"/>
                      </a:cubicBezTo>
                      <a:cubicBezTo>
                        <a:pt x="115863" y="28720"/>
                        <a:pt x="70962" y="-25365"/>
                        <a:pt x="28026" y="13387"/>
                      </a:cubicBezTo>
                      <a:cubicBezTo>
                        <a:pt x="24378" y="16732"/>
                        <a:pt x="24097" y="21332"/>
                        <a:pt x="27745" y="24817"/>
                      </a:cubicBezTo>
                      <a:cubicBezTo>
                        <a:pt x="70261" y="65660"/>
                        <a:pt x="8242" y="127970"/>
                        <a:pt x="1928" y="169092"/>
                      </a:cubicBezTo>
                      <a:cubicBezTo>
                        <a:pt x="-12244" y="262069"/>
                        <a:pt x="53283" y="345986"/>
                        <a:pt x="147434" y="346265"/>
                      </a:cubicBezTo>
                      <a:cubicBezTo>
                        <a:pt x="187142" y="346404"/>
                        <a:pt x="218573" y="301658"/>
                        <a:pt x="213662" y="264718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" name="Freeform: Shape 84">
                  <a:extLst>
                    <a:ext uri="{FF2B5EF4-FFF2-40B4-BE49-F238E27FC236}">
                      <a16:creationId xmlns:a16="http://schemas.microsoft.com/office/drawing/2014/main" id="{29F64117-DAD3-11BF-6BC2-F1F72563B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9720" y="2301990"/>
                  <a:ext cx="422982" cy="432618"/>
                </a:xfrm>
                <a:custGeom>
                  <a:avLst/>
                  <a:gdLst>
                    <a:gd name="T0" fmla="*/ 405534 w 422982"/>
                    <a:gd name="T1" fmla="*/ 41680 h 432618"/>
                    <a:gd name="T2" fmla="*/ 311944 w 422982"/>
                    <a:gd name="T3" fmla="*/ 13521 h 432618"/>
                    <a:gd name="T4" fmla="*/ 282759 w 422982"/>
                    <a:gd name="T5" fmla="*/ 31085 h 432618"/>
                    <a:gd name="T6" fmla="*/ 283180 w 422982"/>
                    <a:gd name="T7" fmla="*/ 36243 h 432618"/>
                    <a:gd name="T8" fmla="*/ 176260 w 422982"/>
                    <a:gd name="T9" fmla="*/ 97717 h 432618"/>
                    <a:gd name="T10" fmla="*/ 147776 w 422982"/>
                    <a:gd name="T11" fmla="*/ 81268 h 432618"/>
                    <a:gd name="T12" fmla="*/ 68358 w 422982"/>
                    <a:gd name="T13" fmla="*/ 46837 h 432618"/>
                    <a:gd name="T14" fmla="*/ 9146 w 422982"/>
                    <a:gd name="T15" fmla="*/ 0 h 432618"/>
                    <a:gd name="T16" fmla="*/ 586 w 422982"/>
                    <a:gd name="T17" fmla="*/ 17843 h 432618"/>
                    <a:gd name="T18" fmla="*/ 50258 w 422982"/>
                    <a:gd name="T19" fmla="*/ 123087 h 432618"/>
                    <a:gd name="T20" fmla="*/ 69621 w 422982"/>
                    <a:gd name="T21" fmla="*/ 257186 h 432618"/>
                    <a:gd name="T22" fmla="*/ 105541 w 422982"/>
                    <a:gd name="T23" fmla="*/ 403412 h 432618"/>
                    <a:gd name="T24" fmla="*/ 112277 w 422982"/>
                    <a:gd name="T25" fmla="*/ 406619 h 432618"/>
                    <a:gd name="T26" fmla="*/ 200394 w 422982"/>
                    <a:gd name="T27" fmla="*/ 399509 h 432618"/>
                    <a:gd name="T28" fmla="*/ 202358 w 422982"/>
                    <a:gd name="T29" fmla="*/ 429480 h 432618"/>
                    <a:gd name="T30" fmla="*/ 209234 w 422982"/>
                    <a:gd name="T31" fmla="*/ 430455 h 432618"/>
                    <a:gd name="T32" fmla="*/ 224949 w 422982"/>
                    <a:gd name="T33" fmla="*/ 375673 h 432618"/>
                    <a:gd name="T34" fmla="*/ 249083 w 422982"/>
                    <a:gd name="T35" fmla="*/ 315453 h 432618"/>
                    <a:gd name="T36" fmla="*/ 260168 w 422982"/>
                    <a:gd name="T37" fmla="*/ 271126 h 432618"/>
                    <a:gd name="T38" fmla="*/ 301280 w 422982"/>
                    <a:gd name="T39" fmla="*/ 229864 h 432618"/>
                    <a:gd name="T40" fmla="*/ 309980 w 422982"/>
                    <a:gd name="T41" fmla="*/ 224010 h 432618"/>
                    <a:gd name="T42" fmla="*/ 335797 w 422982"/>
                    <a:gd name="T43" fmla="*/ 217737 h 432618"/>
                    <a:gd name="T44" fmla="*/ 405534 w 422982"/>
                    <a:gd name="T45" fmla="*/ 41680 h 43261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22982" h="432618">
                      <a:moveTo>
                        <a:pt x="405534" y="41680"/>
                      </a:moveTo>
                      <a:cubicBezTo>
                        <a:pt x="384486" y="12546"/>
                        <a:pt x="345619" y="837"/>
                        <a:pt x="311944" y="13521"/>
                      </a:cubicBezTo>
                      <a:cubicBezTo>
                        <a:pt x="302262" y="17146"/>
                        <a:pt x="291739" y="23698"/>
                        <a:pt x="282759" y="31085"/>
                      </a:cubicBezTo>
                      <a:cubicBezTo>
                        <a:pt x="282899" y="32897"/>
                        <a:pt x="283180" y="34431"/>
                        <a:pt x="283180" y="36243"/>
                      </a:cubicBezTo>
                      <a:cubicBezTo>
                        <a:pt x="283180" y="89214"/>
                        <a:pt x="220038" y="113050"/>
                        <a:pt x="176260" y="97717"/>
                      </a:cubicBezTo>
                      <a:cubicBezTo>
                        <a:pt x="165877" y="94092"/>
                        <a:pt x="156335" y="88238"/>
                        <a:pt x="147776" y="81268"/>
                      </a:cubicBezTo>
                      <a:cubicBezTo>
                        <a:pt x="119433" y="78341"/>
                        <a:pt x="89405" y="61195"/>
                        <a:pt x="68358" y="46837"/>
                      </a:cubicBezTo>
                      <a:cubicBezTo>
                        <a:pt x="53064" y="36382"/>
                        <a:pt x="26545" y="19794"/>
                        <a:pt x="9146" y="0"/>
                      </a:cubicBezTo>
                      <a:cubicBezTo>
                        <a:pt x="2831" y="2788"/>
                        <a:pt x="-1659" y="10594"/>
                        <a:pt x="586" y="17843"/>
                      </a:cubicBezTo>
                      <a:cubicBezTo>
                        <a:pt x="14057" y="63007"/>
                        <a:pt x="12794" y="87541"/>
                        <a:pt x="50258" y="123087"/>
                      </a:cubicBezTo>
                      <a:cubicBezTo>
                        <a:pt x="86459" y="157518"/>
                        <a:pt x="105121" y="212579"/>
                        <a:pt x="69621" y="257186"/>
                      </a:cubicBezTo>
                      <a:cubicBezTo>
                        <a:pt x="30193" y="306811"/>
                        <a:pt x="49556" y="376509"/>
                        <a:pt x="105541" y="403412"/>
                      </a:cubicBezTo>
                      <a:cubicBezTo>
                        <a:pt x="107787" y="404528"/>
                        <a:pt x="110032" y="405643"/>
                        <a:pt x="112277" y="406619"/>
                      </a:cubicBezTo>
                      <a:cubicBezTo>
                        <a:pt x="138796" y="419443"/>
                        <a:pt x="175699" y="416376"/>
                        <a:pt x="200394" y="399509"/>
                      </a:cubicBezTo>
                      <a:cubicBezTo>
                        <a:pt x="201236" y="409407"/>
                        <a:pt x="201937" y="419304"/>
                        <a:pt x="202358" y="429480"/>
                      </a:cubicBezTo>
                      <a:cubicBezTo>
                        <a:pt x="202499" y="433104"/>
                        <a:pt x="207971" y="433801"/>
                        <a:pt x="209234" y="430455"/>
                      </a:cubicBezTo>
                      <a:cubicBezTo>
                        <a:pt x="215969" y="412891"/>
                        <a:pt x="220599" y="394352"/>
                        <a:pt x="224949" y="375673"/>
                      </a:cubicBezTo>
                      <a:cubicBezTo>
                        <a:pt x="238840" y="358109"/>
                        <a:pt x="247680" y="337478"/>
                        <a:pt x="249083" y="315453"/>
                      </a:cubicBezTo>
                      <a:cubicBezTo>
                        <a:pt x="254555" y="300678"/>
                        <a:pt x="258204" y="285902"/>
                        <a:pt x="260168" y="271126"/>
                      </a:cubicBezTo>
                      <a:cubicBezTo>
                        <a:pt x="270130" y="255234"/>
                        <a:pt x="283180" y="241155"/>
                        <a:pt x="301280" y="229864"/>
                      </a:cubicBezTo>
                      <a:cubicBezTo>
                        <a:pt x="304086" y="228192"/>
                        <a:pt x="307033" y="225961"/>
                        <a:pt x="309980" y="224010"/>
                      </a:cubicBezTo>
                      <a:cubicBezTo>
                        <a:pt x="318679" y="222616"/>
                        <a:pt x="327378" y="220664"/>
                        <a:pt x="335797" y="217737"/>
                      </a:cubicBezTo>
                      <a:cubicBezTo>
                        <a:pt x="402026" y="195015"/>
                        <a:pt x="450434" y="103990"/>
                        <a:pt x="405534" y="41680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" name="Freeform: Shape 85">
                  <a:extLst>
                    <a:ext uri="{FF2B5EF4-FFF2-40B4-BE49-F238E27FC236}">
                      <a16:creationId xmlns:a16="http://schemas.microsoft.com/office/drawing/2014/main" id="{4F4DE80D-92FE-752B-95DA-BBE053DDB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1619" y="2512038"/>
                  <a:ext cx="285217" cy="362280"/>
                </a:xfrm>
                <a:custGeom>
                  <a:avLst/>
                  <a:gdLst>
                    <a:gd name="T0" fmla="*/ 275780 w 285217"/>
                    <a:gd name="T1" fmla="*/ 318264 h 362280"/>
                    <a:gd name="T2" fmla="*/ 119049 w 285217"/>
                    <a:gd name="T3" fmla="*/ 192668 h 362280"/>
                    <a:gd name="T4" fmla="*/ 103334 w 285217"/>
                    <a:gd name="T5" fmla="*/ 19538 h 362280"/>
                    <a:gd name="T6" fmla="*/ 67694 w 285217"/>
                    <a:gd name="T7" fmla="*/ 1695 h 362280"/>
                    <a:gd name="T8" fmla="*/ 53101 w 285217"/>
                    <a:gd name="T9" fmla="*/ 3786 h 362280"/>
                    <a:gd name="T10" fmla="*/ 51838 w 285217"/>
                    <a:gd name="T11" fmla="*/ 3926 h 362280"/>
                    <a:gd name="T12" fmla="*/ 40332 w 285217"/>
                    <a:gd name="T13" fmla="*/ 7689 h 362280"/>
                    <a:gd name="T14" fmla="*/ 2728 w 285217"/>
                    <a:gd name="T15" fmla="*/ 53829 h 362280"/>
                    <a:gd name="T16" fmla="*/ 8341 w 285217"/>
                    <a:gd name="T17" fmla="*/ 140534 h 362280"/>
                    <a:gd name="T18" fmla="*/ 30931 w 285217"/>
                    <a:gd name="T19" fmla="*/ 233093 h 362280"/>
                    <a:gd name="T20" fmla="*/ 249962 w 285217"/>
                    <a:gd name="T21" fmla="*/ 360222 h 362280"/>
                    <a:gd name="T22" fmla="*/ 275780 w 285217"/>
                    <a:gd name="T23" fmla="*/ 318264 h 36228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5217" h="362280">
                      <a:moveTo>
                        <a:pt x="275780" y="318264"/>
                      </a:moveTo>
                      <a:cubicBezTo>
                        <a:pt x="222881" y="279094"/>
                        <a:pt x="162125" y="243129"/>
                        <a:pt x="119049" y="192668"/>
                      </a:cubicBezTo>
                      <a:cubicBezTo>
                        <a:pt x="76393" y="142764"/>
                        <a:pt x="139815" y="74600"/>
                        <a:pt x="103334" y="19538"/>
                      </a:cubicBezTo>
                      <a:cubicBezTo>
                        <a:pt x="95336" y="7411"/>
                        <a:pt x="81585" y="1835"/>
                        <a:pt x="67694" y="1695"/>
                      </a:cubicBezTo>
                      <a:cubicBezTo>
                        <a:pt x="63063" y="-953"/>
                        <a:pt x="56889" y="-674"/>
                        <a:pt x="53101" y="3786"/>
                      </a:cubicBezTo>
                      <a:lnTo>
                        <a:pt x="51838" y="3926"/>
                      </a:lnTo>
                      <a:cubicBezTo>
                        <a:pt x="48050" y="5180"/>
                        <a:pt x="44121" y="6435"/>
                        <a:pt x="40332" y="7689"/>
                      </a:cubicBezTo>
                      <a:cubicBezTo>
                        <a:pt x="20408" y="14241"/>
                        <a:pt x="6096" y="33617"/>
                        <a:pt x="2728" y="53829"/>
                      </a:cubicBezTo>
                      <a:cubicBezTo>
                        <a:pt x="-2604" y="86169"/>
                        <a:pt x="202" y="114746"/>
                        <a:pt x="8341" y="140534"/>
                      </a:cubicBezTo>
                      <a:cubicBezTo>
                        <a:pt x="4973" y="173710"/>
                        <a:pt x="9884" y="205911"/>
                        <a:pt x="30931" y="233093"/>
                      </a:cubicBezTo>
                      <a:cubicBezTo>
                        <a:pt x="85373" y="303348"/>
                        <a:pt x="171246" y="326349"/>
                        <a:pt x="249962" y="360222"/>
                      </a:cubicBezTo>
                      <a:cubicBezTo>
                        <a:pt x="275640" y="371235"/>
                        <a:pt x="298791" y="335270"/>
                        <a:pt x="275780" y="318264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" name="Freeform: Shape 86">
                  <a:extLst>
                    <a:ext uri="{FF2B5EF4-FFF2-40B4-BE49-F238E27FC236}">
                      <a16:creationId xmlns:a16="http://schemas.microsoft.com/office/drawing/2014/main" id="{7B286596-0ED8-73D2-98AB-20F9D64F9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2738" y="2488073"/>
                  <a:ext cx="1024891" cy="884548"/>
                </a:xfrm>
                <a:custGeom>
                  <a:avLst/>
                  <a:gdLst>
                    <a:gd name="T0" fmla="*/ 1023312 w 1024891"/>
                    <a:gd name="T1" fmla="*/ 863291 h 884548"/>
                    <a:gd name="T2" fmla="*/ 751944 w 1024891"/>
                    <a:gd name="T3" fmla="*/ 666185 h 884548"/>
                    <a:gd name="T4" fmla="*/ 397370 w 1024891"/>
                    <a:gd name="T5" fmla="*/ 449284 h 884548"/>
                    <a:gd name="T6" fmla="*/ 335772 w 1024891"/>
                    <a:gd name="T7" fmla="*/ 170074 h 884548"/>
                    <a:gd name="T8" fmla="*/ 27220 w 1024891"/>
                    <a:gd name="T9" fmla="*/ 8096 h 884548"/>
                    <a:gd name="T10" fmla="*/ 15855 w 1024891"/>
                    <a:gd name="T11" fmla="*/ 1126 h 884548"/>
                    <a:gd name="T12" fmla="*/ 55003 w 1024891"/>
                    <a:gd name="T13" fmla="*/ 112364 h 884548"/>
                    <a:gd name="T14" fmla="*/ 209629 w 1024891"/>
                    <a:gd name="T15" fmla="*/ 304870 h 884548"/>
                    <a:gd name="T16" fmla="*/ 293818 w 1024891"/>
                    <a:gd name="T17" fmla="*/ 480649 h 884548"/>
                    <a:gd name="T18" fmla="*/ 423608 w 1024891"/>
                    <a:gd name="T19" fmla="*/ 581014 h 884548"/>
                    <a:gd name="T20" fmla="*/ 613594 w 1024891"/>
                    <a:gd name="T21" fmla="*/ 702567 h 884548"/>
                    <a:gd name="T22" fmla="*/ 790390 w 1024891"/>
                    <a:gd name="T23" fmla="*/ 774775 h 884548"/>
                    <a:gd name="T24" fmla="*/ 914007 w 1024891"/>
                    <a:gd name="T25" fmla="*/ 868449 h 884548"/>
                    <a:gd name="T26" fmla="*/ 1019523 w 1024891"/>
                    <a:gd name="T27" fmla="*/ 875000 h 884548"/>
                    <a:gd name="T28" fmla="*/ 1023312 w 1024891"/>
                    <a:gd name="T29" fmla="*/ 863291 h 88454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24891" h="884548">
                      <a:moveTo>
                        <a:pt x="1023312" y="863291"/>
                      </a:moveTo>
                      <a:cubicBezTo>
                        <a:pt x="949226" y="772823"/>
                        <a:pt x="856899" y="716367"/>
                        <a:pt x="751944" y="666185"/>
                      </a:cubicBezTo>
                      <a:cubicBezTo>
                        <a:pt x="719952" y="650851"/>
                        <a:pt x="412103" y="430745"/>
                        <a:pt x="397370" y="449284"/>
                      </a:cubicBezTo>
                      <a:cubicBezTo>
                        <a:pt x="454758" y="376241"/>
                        <a:pt x="407472" y="221929"/>
                        <a:pt x="335772" y="170074"/>
                      </a:cubicBezTo>
                      <a:cubicBezTo>
                        <a:pt x="299290" y="143728"/>
                        <a:pt x="19222" y="54793"/>
                        <a:pt x="27220" y="8096"/>
                      </a:cubicBezTo>
                      <a:cubicBezTo>
                        <a:pt x="28343" y="1544"/>
                        <a:pt x="21047" y="-1941"/>
                        <a:pt x="15855" y="1126"/>
                      </a:cubicBezTo>
                      <a:cubicBezTo>
                        <a:pt x="-28344" y="27751"/>
                        <a:pt x="31430" y="91873"/>
                        <a:pt x="55003" y="112364"/>
                      </a:cubicBezTo>
                      <a:cubicBezTo>
                        <a:pt x="120950" y="169935"/>
                        <a:pt x="183390" y="218166"/>
                        <a:pt x="209629" y="304870"/>
                      </a:cubicBezTo>
                      <a:cubicBezTo>
                        <a:pt x="228010" y="365786"/>
                        <a:pt x="255933" y="429072"/>
                        <a:pt x="293818" y="480649"/>
                      </a:cubicBezTo>
                      <a:cubicBezTo>
                        <a:pt x="327633" y="526649"/>
                        <a:pt x="374498" y="553692"/>
                        <a:pt x="423608" y="581014"/>
                      </a:cubicBezTo>
                      <a:cubicBezTo>
                        <a:pt x="483803" y="614469"/>
                        <a:pt x="545963" y="686537"/>
                        <a:pt x="613594" y="702567"/>
                      </a:cubicBezTo>
                      <a:cubicBezTo>
                        <a:pt x="687540" y="720131"/>
                        <a:pt x="732721" y="716089"/>
                        <a:pt x="790390" y="774775"/>
                      </a:cubicBezTo>
                      <a:cubicBezTo>
                        <a:pt x="820698" y="805720"/>
                        <a:pt x="873456" y="852558"/>
                        <a:pt x="914007" y="868449"/>
                      </a:cubicBezTo>
                      <a:cubicBezTo>
                        <a:pt x="951892" y="883225"/>
                        <a:pt x="981498" y="892564"/>
                        <a:pt x="1019523" y="875000"/>
                      </a:cubicBezTo>
                      <a:cubicBezTo>
                        <a:pt x="1024014" y="873188"/>
                        <a:pt x="1026820" y="867473"/>
                        <a:pt x="1023312" y="863291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" name="Freeform: Shape 87">
                  <a:extLst>
                    <a:ext uri="{FF2B5EF4-FFF2-40B4-BE49-F238E27FC236}">
                      <a16:creationId xmlns:a16="http://schemas.microsoft.com/office/drawing/2014/main" id="{67177172-08F4-4EE2-9A7C-48382767C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205" y="2212334"/>
                  <a:ext cx="2170021" cy="1266512"/>
                </a:xfrm>
                <a:custGeom>
                  <a:avLst/>
                  <a:gdLst>
                    <a:gd name="T0" fmla="*/ 1994860 w 2170021"/>
                    <a:gd name="T1" fmla="*/ 472299 h 1266512"/>
                    <a:gd name="T2" fmla="*/ 1940418 w 2170021"/>
                    <a:gd name="T3" fmla="*/ 511888 h 1266512"/>
                    <a:gd name="T4" fmla="*/ 1993457 w 2170021"/>
                    <a:gd name="T5" fmla="*/ 783013 h 1266512"/>
                    <a:gd name="T6" fmla="*/ 1818625 w 2170021"/>
                    <a:gd name="T7" fmla="*/ 997404 h 1266512"/>
                    <a:gd name="T8" fmla="*/ 1255404 w 2170021"/>
                    <a:gd name="T9" fmla="*/ 1111430 h 1266512"/>
                    <a:gd name="T10" fmla="*/ 646580 w 2170021"/>
                    <a:gd name="T11" fmla="*/ 1052884 h 1266512"/>
                    <a:gd name="T12" fmla="*/ 408747 w 2170021"/>
                    <a:gd name="T13" fmla="*/ 924500 h 1266512"/>
                    <a:gd name="T14" fmla="*/ 212026 w 2170021"/>
                    <a:gd name="T15" fmla="*/ 687527 h 1266512"/>
                    <a:gd name="T16" fmla="*/ 312211 w 2170021"/>
                    <a:gd name="T17" fmla="*/ 602913 h 1266512"/>
                    <a:gd name="T18" fmla="*/ 280640 w 2170021"/>
                    <a:gd name="T19" fmla="*/ 546040 h 1266512"/>
                    <a:gd name="T20" fmla="*/ 154778 w 2170021"/>
                    <a:gd name="T21" fmla="*/ 565416 h 1266512"/>
                    <a:gd name="T22" fmla="*/ 82235 w 2170021"/>
                    <a:gd name="T23" fmla="*/ 424068 h 1266512"/>
                    <a:gd name="T24" fmla="*/ 71852 w 2170021"/>
                    <a:gd name="T25" fmla="*/ 1977 h 1266512"/>
                    <a:gd name="T26" fmla="*/ 69186 w 2170021"/>
                    <a:gd name="T27" fmla="*/ 861 h 1266512"/>
                    <a:gd name="T28" fmla="*/ 39019 w 2170021"/>
                    <a:gd name="T29" fmla="*/ 528197 h 1266512"/>
                    <a:gd name="T30" fmla="*/ 113525 w 2170021"/>
                    <a:gd name="T31" fmla="*/ 667175 h 1266512"/>
                    <a:gd name="T32" fmla="*/ 123488 w 2170021"/>
                    <a:gd name="T33" fmla="*/ 662435 h 1266512"/>
                    <a:gd name="T34" fmla="*/ 140887 w 2170021"/>
                    <a:gd name="T35" fmla="*/ 659369 h 1266512"/>
                    <a:gd name="T36" fmla="*/ 166705 w 2170021"/>
                    <a:gd name="T37" fmla="*/ 678884 h 1266512"/>
                    <a:gd name="T38" fmla="*/ 164600 w 2170021"/>
                    <a:gd name="T39" fmla="*/ 690733 h 1266512"/>
                    <a:gd name="T40" fmla="*/ 180315 w 2170021"/>
                    <a:gd name="T41" fmla="*/ 692127 h 1266512"/>
                    <a:gd name="T42" fmla="*/ 297899 w 2170021"/>
                    <a:gd name="T43" fmla="*/ 954331 h 1266512"/>
                    <a:gd name="T44" fmla="*/ 415061 w 2170021"/>
                    <a:gd name="T45" fmla="*/ 982628 h 1266512"/>
                    <a:gd name="T46" fmla="*/ 549903 w 2170021"/>
                    <a:gd name="T47" fmla="*/ 1048144 h 1266512"/>
                    <a:gd name="T48" fmla="*/ 557761 w 2170021"/>
                    <a:gd name="T49" fmla="*/ 1061108 h 1266512"/>
                    <a:gd name="T50" fmla="*/ 724735 w 2170021"/>
                    <a:gd name="T51" fmla="*/ 1129273 h 1266512"/>
                    <a:gd name="T52" fmla="*/ 925104 w 2170021"/>
                    <a:gd name="T53" fmla="*/ 1243438 h 1266512"/>
                    <a:gd name="T54" fmla="*/ 930015 w 2170021"/>
                    <a:gd name="T55" fmla="*/ 1245390 h 1266512"/>
                    <a:gd name="T56" fmla="*/ 1252457 w 2170021"/>
                    <a:gd name="T57" fmla="*/ 1263232 h 1266512"/>
                    <a:gd name="T58" fmla="*/ 1320510 w 2170021"/>
                    <a:gd name="T59" fmla="*/ 1259190 h 1266512"/>
                    <a:gd name="T60" fmla="*/ 2081294 w 2170021"/>
                    <a:gd name="T61" fmla="*/ 1091915 h 1266512"/>
                    <a:gd name="T62" fmla="*/ 1994860 w 2170021"/>
                    <a:gd name="T63" fmla="*/ 472299 h 126651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170021" h="1266512">
                      <a:moveTo>
                        <a:pt x="1994860" y="472299"/>
                      </a:moveTo>
                      <a:cubicBezTo>
                        <a:pt x="1968060" y="457105"/>
                        <a:pt x="1938314" y="485402"/>
                        <a:pt x="1940418" y="511888"/>
                      </a:cubicBezTo>
                      <a:cubicBezTo>
                        <a:pt x="1948136" y="608071"/>
                        <a:pt x="2003700" y="681672"/>
                        <a:pt x="1993457" y="783013"/>
                      </a:cubicBezTo>
                      <a:cubicBezTo>
                        <a:pt x="1984617" y="870693"/>
                        <a:pt x="1883451" y="947779"/>
                        <a:pt x="1818625" y="997404"/>
                      </a:cubicBezTo>
                      <a:cubicBezTo>
                        <a:pt x="1652634" y="1124673"/>
                        <a:pt x="1450441" y="1106133"/>
                        <a:pt x="1255404" y="1111430"/>
                      </a:cubicBezTo>
                      <a:cubicBezTo>
                        <a:pt x="1052509" y="1117006"/>
                        <a:pt x="834320" y="1128855"/>
                        <a:pt x="646580" y="1052884"/>
                      </a:cubicBezTo>
                      <a:cubicBezTo>
                        <a:pt x="564075" y="1019568"/>
                        <a:pt x="490550" y="961858"/>
                        <a:pt x="408747" y="924500"/>
                      </a:cubicBezTo>
                      <a:cubicBezTo>
                        <a:pt x="302389" y="875851"/>
                        <a:pt x="231249" y="802947"/>
                        <a:pt x="212026" y="687527"/>
                      </a:cubicBezTo>
                      <a:cubicBezTo>
                        <a:pt x="255383" y="674981"/>
                        <a:pt x="294110" y="638738"/>
                        <a:pt x="312211" y="602913"/>
                      </a:cubicBezTo>
                      <a:cubicBezTo>
                        <a:pt x="323436" y="580470"/>
                        <a:pt x="306598" y="547852"/>
                        <a:pt x="280640" y="546040"/>
                      </a:cubicBezTo>
                      <a:cubicBezTo>
                        <a:pt x="225496" y="542276"/>
                        <a:pt x="213289" y="555658"/>
                        <a:pt x="154778" y="565416"/>
                      </a:cubicBezTo>
                      <a:cubicBezTo>
                        <a:pt x="115771" y="571967"/>
                        <a:pt x="90093" y="446929"/>
                        <a:pt x="82235" y="424068"/>
                      </a:cubicBezTo>
                      <a:cubicBezTo>
                        <a:pt x="33827" y="282999"/>
                        <a:pt x="23023" y="142906"/>
                        <a:pt x="71852" y="1977"/>
                      </a:cubicBezTo>
                      <a:cubicBezTo>
                        <a:pt x="72413" y="164"/>
                        <a:pt x="70028" y="-811"/>
                        <a:pt x="69186" y="861"/>
                      </a:cubicBezTo>
                      <a:cubicBezTo>
                        <a:pt x="-16686" y="167440"/>
                        <a:pt x="-17668" y="352000"/>
                        <a:pt x="39019" y="528197"/>
                      </a:cubicBezTo>
                      <a:cubicBezTo>
                        <a:pt x="57259" y="584792"/>
                        <a:pt x="69888" y="634138"/>
                        <a:pt x="113525" y="667175"/>
                      </a:cubicBezTo>
                      <a:cubicBezTo>
                        <a:pt x="115911" y="664666"/>
                        <a:pt x="119138" y="662854"/>
                        <a:pt x="123488" y="662435"/>
                      </a:cubicBezTo>
                      <a:cubicBezTo>
                        <a:pt x="131205" y="661599"/>
                        <a:pt x="134292" y="661181"/>
                        <a:pt x="140887" y="659369"/>
                      </a:cubicBezTo>
                      <a:cubicBezTo>
                        <a:pt x="152673" y="656162"/>
                        <a:pt x="168108" y="665502"/>
                        <a:pt x="166705" y="678884"/>
                      </a:cubicBezTo>
                      <a:cubicBezTo>
                        <a:pt x="166284" y="682927"/>
                        <a:pt x="165301" y="686830"/>
                        <a:pt x="164600" y="690733"/>
                      </a:cubicBezTo>
                      <a:cubicBezTo>
                        <a:pt x="169792" y="691569"/>
                        <a:pt x="174983" y="692127"/>
                        <a:pt x="180315" y="692127"/>
                      </a:cubicBezTo>
                      <a:cubicBezTo>
                        <a:pt x="177228" y="798068"/>
                        <a:pt x="222830" y="889651"/>
                        <a:pt x="297899" y="954331"/>
                      </a:cubicBezTo>
                      <a:cubicBezTo>
                        <a:pt x="336064" y="953216"/>
                        <a:pt x="383490" y="973567"/>
                        <a:pt x="415061" y="982628"/>
                      </a:cubicBezTo>
                      <a:cubicBezTo>
                        <a:pt x="462768" y="996428"/>
                        <a:pt x="514123" y="1011901"/>
                        <a:pt x="549903" y="1048144"/>
                      </a:cubicBezTo>
                      <a:cubicBezTo>
                        <a:pt x="553411" y="1051629"/>
                        <a:pt x="556077" y="1056229"/>
                        <a:pt x="557761" y="1061108"/>
                      </a:cubicBezTo>
                      <a:cubicBezTo>
                        <a:pt x="615290" y="1078533"/>
                        <a:pt x="670012" y="1105018"/>
                        <a:pt x="724735" y="1129273"/>
                      </a:cubicBezTo>
                      <a:cubicBezTo>
                        <a:pt x="795032" y="1160637"/>
                        <a:pt x="857753" y="1214165"/>
                        <a:pt x="925104" y="1243438"/>
                      </a:cubicBezTo>
                      <a:cubicBezTo>
                        <a:pt x="926647" y="1244135"/>
                        <a:pt x="928471" y="1244693"/>
                        <a:pt x="930015" y="1245390"/>
                      </a:cubicBezTo>
                      <a:cubicBezTo>
                        <a:pt x="1036092" y="1238838"/>
                        <a:pt x="1148625" y="1244832"/>
                        <a:pt x="1252457" y="1263232"/>
                      </a:cubicBezTo>
                      <a:cubicBezTo>
                        <a:pt x="1276591" y="1261420"/>
                        <a:pt x="1299462" y="1259887"/>
                        <a:pt x="1320510" y="1259190"/>
                      </a:cubicBezTo>
                      <a:cubicBezTo>
                        <a:pt x="1596648" y="1248875"/>
                        <a:pt x="1881206" y="1337252"/>
                        <a:pt x="2081294" y="1091915"/>
                      </a:cubicBezTo>
                      <a:cubicBezTo>
                        <a:pt x="2223012" y="918227"/>
                        <a:pt x="2195510" y="586325"/>
                        <a:pt x="1994860" y="472299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" name="Freeform: Shape 88">
                  <a:extLst>
                    <a:ext uri="{FF2B5EF4-FFF2-40B4-BE49-F238E27FC236}">
                      <a16:creationId xmlns:a16="http://schemas.microsoft.com/office/drawing/2014/main" id="{468E3F01-B052-7674-483B-AD9D9DB54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8647" y="3525138"/>
                  <a:ext cx="1393298" cy="432041"/>
                </a:xfrm>
                <a:custGeom>
                  <a:avLst/>
                  <a:gdLst>
                    <a:gd name="T0" fmla="*/ 1118080 w 1393298"/>
                    <a:gd name="T1" fmla="*/ 252918 h 432041"/>
                    <a:gd name="T2" fmla="*/ 1387624 w 1393298"/>
                    <a:gd name="T3" fmla="*/ 109619 h 432041"/>
                    <a:gd name="T4" fmla="*/ 1361526 w 1393298"/>
                    <a:gd name="T5" fmla="*/ 73654 h 432041"/>
                    <a:gd name="T6" fmla="*/ 1228367 w 1393298"/>
                    <a:gd name="T7" fmla="*/ 112407 h 432041"/>
                    <a:gd name="T8" fmla="*/ 1100260 w 1393298"/>
                    <a:gd name="T9" fmla="*/ 83691 h 432041"/>
                    <a:gd name="T10" fmla="*/ 719307 w 1393298"/>
                    <a:gd name="T11" fmla="*/ 75048 h 432041"/>
                    <a:gd name="T12" fmla="*/ 363469 w 1393298"/>
                    <a:gd name="T13" fmla="*/ 99024 h 432041"/>
                    <a:gd name="T14" fmla="*/ 14929 w 1393298"/>
                    <a:gd name="T15" fmla="*/ 890 h 432041"/>
                    <a:gd name="T16" fmla="*/ 1739 w 1393298"/>
                    <a:gd name="T17" fmla="*/ 17059 h 432041"/>
                    <a:gd name="T18" fmla="*/ 392795 w 1393298"/>
                    <a:gd name="T19" fmla="*/ 246506 h 432041"/>
                    <a:gd name="T20" fmla="*/ 531426 w 1393298"/>
                    <a:gd name="T21" fmla="*/ 402350 h 432041"/>
                    <a:gd name="T22" fmla="*/ 631750 w 1393298"/>
                    <a:gd name="T23" fmla="*/ 410157 h 432041"/>
                    <a:gd name="T24" fmla="*/ 735864 w 1393298"/>
                    <a:gd name="T25" fmla="*/ 432042 h 432041"/>
                    <a:gd name="T26" fmla="*/ 1184729 w 1393298"/>
                    <a:gd name="T27" fmla="*/ 351610 h 432041"/>
                    <a:gd name="T28" fmla="*/ 1180380 w 1393298"/>
                    <a:gd name="T29" fmla="*/ 310210 h 432041"/>
                    <a:gd name="T30" fmla="*/ 713133 w 1393298"/>
                    <a:gd name="T31" fmla="*/ 301149 h 432041"/>
                    <a:gd name="T32" fmla="*/ 615474 w 1393298"/>
                    <a:gd name="T33" fmla="*/ 255427 h 432041"/>
                    <a:gd name="T34" fmla="*/ 646343 w 1393298"/>
                    <a:gd name="T35" fmla="*/ 254591 h 432041"/>
                    <a:gd name="T36" fmla="*/ 1118080 w 1393298"/>
                    <a:gd name="T37" fmla="*/ 252918 h 4320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93298" h="432041">
                      <a:moveTo>
                        <a:pt x="1118080" y="252918"/>
                      </a:moveTo>
                      <a:cubicBezTo>
                        <a:pt x="1212932" y="251384"/>
                        <a:pt x="1321676" y="173741"/>
                        <a:pt x="1387624" y="109619"/>
                      </a:cubicBezTo>
                      <a:cubicBezTo>
                        <a:pt x="1404041" y="93727"/>
                        <a:pt x="1381590" y="64315"/>
                        <a:pt x="1361526" y="73654"/>
                      </a:cubicBezTo>
                      <a:cubicBezTo>
                        <a:pt x="1324483" y="90939"/>
                        <a:pt x="1265410" y="123419"/>
                        <a:pt x="1228367" y="112407"/>
                      </a:cubicBezTo>
                      <a:cubicBezTo>
                        <a:pt x="1181783" y="98606"/>
                        <a:pt x="1151475" y="84527"/>
                        <a:pt x="1100260" y="83691"/>
                      </a:cubicBezTo>
                      <a:cubicBezTo>
                        <a:pt x="973276" y="81461"/>
                        <a:pt x="846151" y="74212"/>
                        <a:pt x="719307" y="75048"/>
                      </a:cubicBezTo>
                      <a:cubicBezTo>
                        <a:pt x="600320" y="75885"/>
                        <a:pt x="482035" y="90103"/>
                        <a:pt x="363469" y="99024"/>
                      </a:cubicBezTo>
                      <a:cubicBezTo>
                        <a:pt x="235362" y="108643"/>
                        <a:pt x="127180" y="46472"/>
                        <a:pt x="14929" y="890"/>
                      </a:cubicBezTo>
                      <a:cubicBezTo>
                        <a:pt x="4545" y="-3292"/>
                        <a:pt x="-3733" y="8138"/>
                        <a:pt x="1739" y="17059"/>
                      </a:cubicBezTo>
                      <a:cubicBezTo>
                        <a:pt x="93505" y="167747"/>
                        <a:pt x="236766" y="226154"/>
                        <a:pt x="392795" y="246506"/>
                      </a:cubicBezTo>
                      <a:cubicBezTo>
                        <a:pt x="442186" y="282748"/>
                        <a:pt x="481053" y="353841"/>
                        <a:pt x="531426" y="402350"/>
                      </a:cubicBezTo>
                      <a:cubicBezTo>
                        <a:pt x="564540" y="400259"/>
                        <a:pt x="598777" y="405696"/>
                        <a:pt x="631750" y="410157"/>
                      </a:cubicBezTo>
                      <a:cubicBezTo>
                        <a:pt x="666689" y="414896"/>
                        <a:pt x="701206" y="423539"/>
                        <a:pt x="735864" y="432042"/>
                      </a:cubicBezTo>
                      <a:cubicBezTo>
                        <a:pt x="883334" y="398587"/>
                        <a:pt x="1046239" y="418939"/>
                        <a:pt x="1184729" y="351610"/>
                      </a:cubicBezTo>
                      <a:cubicBezTo>
                        <a:pt x="1203391" y="342550"/>
                        <a:pt x="1203251" y="313694"/>
                        <a:pt x="1180380" y="310210"/>
                      </a:cubicBezTo>
                      <a:cubicBezTo>
                        <a:pt x="1040907" y="288882"/>
                        <a:pt x="838012" y="400399"/>
                        <a:pt x="713133" y="301149"/>
                      </a:cubicBezTo>
                      <a:cubicBezTo>
                        <a:pt x="687034" y="280379"/>
                        <a:pt x="652798" y="266160"/>
                        <a:pt x="615474" y="255427"/>
                      </a:cubicBezTo>
                      <a:cubicBezTo>
                        <a:pt x="625717" y="255148"/>
                        <a:pt x="636100" y="254869"/>
                        <a:pt x="646343" y="254591"/>
                      </a:cubicBezTo>
                      <a:cubicBezTo>
                        <a:pt x="803495" y="249293"/>
                        <a:pt x="960788" y="255427"/>
                        <a:pt x="1118080" y="252918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" name="Freeform: Shape 89">
                  <a:extLst>
                    <a:ext uri="{FF2B5EF4-FFF2-40B4-BE49-F238E27FC236}">
                      <a16:creationId xmlns:a16="http://schemas.microsoft.com/office/drawing/2014/main" id="{B6DE9CD7-35B0-88BE-A508-268DB994B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2736" y="708760"/>
                  <a:ext cx="530393" cy="872392"/>
                </a:xfrm>
                <a:custGeom>
                  <a:avLst/>
                  <a:gdLst>
                    <a:gd name="T0" fmla="*/ 491932 w 530393"/>
                    <a:gd name="T1" fmla="*/ 309392 h 872392"/>
                    <a:gd name="T2" fmla="*/ 491932 w 530393"/>
                    <a:gd name="T3" fmla="*/ 309113 h 872392"/>
                    <a:gd name="T4" fmla="*/ 500210 w 530393"/>
                    <a:gd name="T5" fmla="*/ 282767 h 872392"/>
                    <a:gd name="T6" fmla="*/ 411251 w 530393"/>
                    <a:gd name="T7" fmla="*/ 72 h 872392"/>
                    <a:gd name="T8" fmla="*/ 401289 w 530393"/>
                    <a:gd name="T9" fmla="*/ 9411 h 872392"/>
                    <a:gd name="T10" fmla="*/ 414618 w 530393"/>
                    <a:gd name="T11" fmla="*/ 118698 h 872392"/>
                    <a:gd name="T12" fmla="*/ 364106 w 530393"/>
                    <a:gd name="T13" fmla="*/ 236348 h 872392"/>
                    <a:gd name="T14" fmla="*/ 291001 w 530393"/>
                    <a:gd name="T15" fmla="*/ 459800 h 872392"/>
                    <a:gd name="T16" fmla="*/ 214390 w 530393"/>
                    <a:gd name="T17" fmla="*/ 627215 h 872392"/>
                    <a:gd name="T18" fmla="*/ 109996 w 530393"/>
                    <a:gd name="T19" fmla="*/ 431921 h 872392"/>
                    <a:gd name="T20" fmla="*/ 99893 w 530393"/>
                    <a:gd name="T21" fmla="*/ 430248 h 872392"/>
                    <a:gd name="T22" fmla="*/ 32262 w 530393"/>
                    <a:gd name="T23" fmla="*/ 765635 h 872392"/>
                    <a:gd name="T24" fmla="*/ 363123 w 530393"/>
                    <a:gd name="T25" fmla="*/ 835752 h 872392"/>
                    <a:gd name="T26" fmla="*/ 376593 w 530393"/>
                    <a:gd name="T27" fmla="*/ 793375 h 872392"/>
                    <a:gd name="T28" fmla="*/ 429352 w 530393"/>
                    <a:gd name="T29" fmla="*/ 761035 h 872392"/>
                    <a:gd name="T30" fmla="*/ 491932 w 530393"/>
                    <a:gd name="T31" fmla="*/ 309392 h 87239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30393" h="872392">
                      <a:moveTo>
                        <a:pt x="491932" y="309392"/>
                      </a:moveTo>
                      <a:lnTo>
                        <a:pt x="491932" y="309113"/>
                      </a:lnTo>
                      <a:cubicBezTo>
                        <a:pt x="492072" y="301028"/>
                        <a:pt x="495299" y="291549"/>
                        <a:pt x="500210" y="282767"/>
                      </a:cubicBezTo>
                      <a:cubicBezTo>
                        <a:pt x="535429" y="175432"/>
                        <a:pt x="571350" y="19169"/>
                        <a:pt x="411251" y="72"/>
                      </a:cubicBezTo>
                      <a:cubicBezTo>
                        <a:pt x="405779" y="-625"/>
                        <a:pt x="400587" y="3836"/>
                        <a:pt x="401289" y="9411"/>
                      </a:cubicBezTo>
                      <a:cubicBezTo>
                        <a:pt x="404235" y="31854"/>
                        <a:pt x="418407" y="110195"/>
                        <a:pt x="414618" y="118698"/>
                      </a:cubicBezTo>
                      <a:cubicBezTo>
                        <a:pt x="397500" y="157590"/>
                        <a:pt x="380522" y="197039"/>
                        <a:pt x="364106" y="236348"/>
                      </a:cubicBezTo>
                      <a:cubicBezTo>
                        <a:pt x="332815" y="311065"/>
                        <a:pt x="315136" y="382993"/>
                        <a:pt x="291001" y="459800"/>
                      </a:cubicBezTo>
                      <a:cubicBezTo>
                        <a:pt x="275707" y="508589"/>
                        <a:pt x="244557" y="586093"/>
                        <a:pt x="214390" y="627215"/>
                      </a:cubicBezTo>
                      <a:cubicBezTo>
                        <a:pt x="183100" y="669870"/>
                        <a:pt x="129780" y="463006"/>
                        <a:pt x="109996" y="431921"/>
                      </a:cubicBezTo>
                      <a:cubicBezTo>
                        <a:pt x="107891" y="428576"/>
                        <a:pt x="102980" y="428157"/>
                        <a:pt x="99893" y="430248"/>
                      </a:cubicBezTo>
                      <a:cubicBezTo>
                        <a:pt x="9671" y="490328"/>
                        <a:pt x="-34668" y="672798"/>
                        <a:pt x="32262" y="765635"/>
                      </a:cubicBezTo>
                      <a:cubicBezTo>
                        <a:pt x="105225" y="866837"/>
                        <a:pt x="259291" y="908377"/>
                        <a:pt x="363123" y="835752"/>
                      </a:cubicBezTo>
                      <a:cubicBezTo>
                        <a:pt x="363825" y="821254"/>
                        <a:pt x="368174" y="806897"/>
                        <a:pt x="376593" y="793375"/>
                      </a:cubicBezTo>
                      <a:cubicBezTo>
                        <a:pt x="388801" y="773720"/>
                        <a:pt x="408585" y="762011"/>
                        <a:pt x="429352" y="761035"/>
                      </a:cubicBezTo>
                      <a:cubicBezTo>
                        <a:pt x="515645" y="613972"/>
                        <a:pt x="445628" y="469419"/>
                        <a:pt x="491932" y="309392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" name="Freeform: Shape 90">
                  <a:extLst>
                    <a:ext uri="{FF2B5EF4-FFF2-40B4-BE49-F238E27FC236}">
                      <a16:creationId xmlns:a16="http://schemas.microsoft.com/office/drawing/2014/main" id="{B442C1BC-646E-4AF7-F016-15A73D8C8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2479" y="569506"/>
                  <a:ext cx="1261331" cy="838403"/>
                </a:xfrm>
                <a:custGeom>
                  <a:avLst/>
                  <a:gdLst>
                    <a:gd name="T0" fmla="*/ 1204644 w 1261331"/>
                    <a:gd name="T1" fmla="*/ 336153 h 838403"/>
                    <a:gd name="T2" fmla="*/ 1133645 w 1261331"/>
                    <a:gd name="T3" fmla="*/ 260461 h 838403"/>
                    <a:gd name="T4" fmla="*/ 1123542 w 1261331"/>
                    <a:gd name="T5" fmla="*/ 253631 h 838403"/>
                    <a:gd name="T6" fmla="*/ 1114422 w 1261331"/>
                    <a:gd name="T7" fmla="*/ 191878 h 838403"/>
                    <a:gd name="T8" fmla="*/ 768828 w 1261331"/>
                    <a:gd name="T9" fmla="*/ 29761 h 838403"/>
                    <a:gd name="T10" fmla="*/ 727154 w 1261331"/>
                    <a:gd name="T11" fmla="*/ 61125 h 838403"/>
                    <a:gd name="T12" fmla="*/ 669345 w 1261331"/>
                    <a:gd name="T13" fmla="*/ 45094 h 838403"/>
                    <a:gd name="T14" fmla="*/ 613921 w 1261331"/>
                    <a:gd name="T15" fmla="*/ 24603 h 838403"/>
                    <a:gd name="T16" fmla="*/ 339045 w 1261331"/>
                    <a:gd name="T17" fmla="*/ 182260 h 838403"/>
                    <a:gd name="T18" fmla="*/ 345780 w 1261331"/>
                    <a:gd name="T19" fmla="*/ 191600 h 838403"/>
                    <a:gd name="T20" fmla="*/ 433477 w 1261331"/>
                    <a:gd name="T21" fmla="*/ 142114 h 838403"/>
                    <a:gd name="T22" fmla="*/ 546289 w 1261331"/>
                    <a:gd name="T23" fmla="*/ 138768 h 838403"/>
                    <a:gd name="T24" fmla="*/ 595259 w 1261331"/>
                    <a:gd name="T25" fmla="*/ 134587 h 838403"/>
                    <a:gd name="T26" fmla="*/ 569862 w 1261331"/>
                    <a:gd name="T27" fmla="*/ 269383 h 838403"/>
                    <a:gd name="T28" fmla="*/ 452138 w 1261331"/>
                    <a:gd name="T29" fmla="*/ 243734 h 838403"/>
                    <a:gd name="T30" fmla="*/ 291759 w 1261331"/>
                    <a:gd name="T31" fmla="*/ 295589 h 838403"/>
                    <a:gd name="T32" fmla="*/ 103597 w 1261331"/>
                    <a:gd name="T33" fmla="*/ 338523 h 838403"/>
                    <a:gd name="T34" fmla="*/ 34563 w 1261331"/>
                    <a:gd name="T35" fmla="*/ 350232 h 838403"/>
                    <a:gd name="T36" fmla="*/ 28810 w 1261331"/>
                    <a:gd name="T37" fmla="*/ 356505 h 838403"/>
                    <a:gd name="T38" fmla="*/ 26705 w 1261331"/>
                    <a:gd name="T39" fmla="*/ 427179 h 838403"/>
                    <a:gd name="T40" fmla="*/ 109771 w 1261331"/>
                    <a:gd name="T41" fmla="*/ 470531 h 838403"/>
                    <a:gd name="T42" fmla="*/ 114121 w 1261331"/>
                    <a:gd name="T43" fmla="*/ 502453 h 838403"/>
                    <a:gd name="T44" fmla="*/ 159583 w 1261331"/>
                    <a:gd name="T45" fmla="*/ 529914 h 838403"/>
                    <a:gd name="T46" fmla="*/ 181191 w 1261331"/>
                    <a:gd name="T47" fmla="*/ 470113 h 838403"/>
                    <a:gd name="T48" fmla="*/ 253032 w 1261331"/>
                    <a:gd name="T49" fmla="*/ 458264 h 838403"/>
                    <a:gd name="T50" fmla="*/ 420006 w 1261331"/>
                    <a:gd name="T51" fmla="*/ 452131 h 838403"/>
                    <a:gd name="T52" fmla="*/ 549797 w 1261331"/>
                    <a:gd name="T53" fmla="*/ 454919 h 838403"/>
                    <a:gd name="T54" fmla="*/ 550218 w 1261331"/>
                    <a:gd name="T55" fmla="*/ 454779 h 838403"/>
                    <a:gd name="T56" fmla="*/ 629917 w 1261331"/>
                    <a:gd name="T57" fmla="*/ 465931 h 838403"/>
                    <a:gd name="T58" fmla="*/ 682394 w 1261331"/>
                    <a:gd name="T59" fmla="*/ 516950 h 838403"/>
                    <a:gd name="T60" fmla="*/ 672712 w 1261331"/>
                    <a:gd name="T61" fmla="*/ 608394 h 838403"/>
                    <a:gd name="T62" fmla="*/ 594698 w 1261331"/>
                    <a:gd name="T63" fmla="*/ 660110 h 838403"/>
                    <a:gd name="T64" fmla="*/ 557655 w 1261331"/>
                    <a:gd name="T65" fmla="*/ 655789 h 838403"/>
                    <a:gd name="T66" fmla="*/ 396012 w 1261331"/>
                    <a:gd name="T67" fmla="*/ 649516 h 838403"/>
                    <a:gd name="T68" fmla="*/ 15059 w 1261331"/>
                    <a:gd name="T69" fmla="*/ 559048 h 838403"/>
                    <a:gd name="T70" fmla="*/ 747 w 1261331"/>
                    <a:gd name="T71" fmla="*/ 562393 h 838403"/>
                    <a:gd name="T72" fmla="*/ 248262 w 1261331"/>
                    <a:gd name="T73" fmla="*/ 819022 h 838403"/>
                    <a:gd name="T74" fmla="*/ 344658 w 1261331"/>
                    <a:gd name="T75" fmla="*/ 831149 h 838403"/>
                    <a:gd name="T76" fmla="*/ 354760 w 1261331"/>
                    <a:gd name="T77" fmla="*/ 831985 h 838403"/>
                    <a:gd name="T78" fmla="*/ 890761 w 1261331"/>
                    <a:gd name="T79" fmla="*/ 816652 h 838403"/>
                    <a:gd name="T80" fmla="*/ 1245055 w 1261331"/>
                    <a:gd name="T81" fmla="*/ 650213 h 838403"/>
                    <a:gd name="T82" fmla="*/ 1248001 w 1261331"/>
                    <a:gd name="T83" fmla="*/ 552078 h 838403"/>
                    <a:gd name="T84" fmla="*/ 1258385 w 1261331"/>
                    <a:gd name="T85" fmla="*/ 535769 h 838403"/>
                    <a:gd name="T86" fmla="*/ 1261331 w 1261331"/>
                    <a:gd name="T87" fmla="*/ 516811 h 838403"/>
                    <a:gd name="T88" fmla="*/ 1204644 w 1261331"/>
                    <a:gd name="T89" fmla="*/ 336153 h 838403"/>
                    <a:gd name="T90" fmla="*/ 887393 w 1261331"/>
                    <a:gd name="T91" fmla="*/ 543017 h 838403"/>
                    <a:gd name="T92" fmla="*/ 837021 w 1261331"/>
                    <a:gd name="T93" fmla="*/ 595012 h 838403"/>
                    <a:gd name="T94" fmla="*/ 852455 w 1261331"/>
                    <a:gd name="T95" fmla="*/ 547060 h 838403"/>
                    <a:gd name="T96" fmla="*/ 814851 w 1261331"/>
                    <a:gd name="T97" fmla="*/ 366820 h 838403"/>
                    <a:gd name="T98" fmla="*/ 773739 w 1261331"/>
                    <a:gd name="T99" fmla="*/ 290710 h 838403"/>
                    <a:gd name="T100" fmla="*/ 776826 w 1261331"/>
                    <a:gd name="T101" fmla="*/ 190903 h 838403"/>
                    <a:gd name="T102" fmla="*/ 934399 w 1261331"/>
                    <a:gd name="T103" fmla="*/ 118695 h 838403"/>
                    <a:gd name="T104" fmla="*/ 949553 w 1261331"/>
                    <a:gd name="T105" fmla="*/ 293916 h 838403"/>
                    <a:gd name="T106" fmla="*/ 887393 w 1261331"/>
                    <a:gd name="T107" fmla="*/ 543017 h 838403"/>
                    <a:gd name="T108" fmla="*/ 1011291 w 1261331"/>
                    <a:gd name="T109" fmla="*/ 614806 h 838403"/>
                    <a:gd name="T110" fmla="*/ 1059138 w 1261331"/>
                    <a:gd name="T111" fmla="*/ 433591 h 838403"/>
                    <a:gd name="T112" fmla="*/ 1060962 w 1261331"/>
                    <a:gd name="T113" fmla="*/ 438888 h 838403"/>
                    <a:gd name="T114" fmla="*/ 1011291 w 1261331"/>
                    <a:gd name="T115" fmla="*/ 614806 h 83840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261331" h="838403">
                      <a:moveTo>
                        <a:pt x="1204644" y="336153"/>
                      </a:moveTo>
                      <a:cubicBezTo>
                        <a:pt x="1189911" y="306323"/>
                        <a:pt x="1162831" y="276492"/>
                        <a:pt x="1133645" y="260461"/>
                      </a:cubicBezTo>
                      <a:cubicBezTo>
                        <a:pt x="1130137" y="258510"/>
                        <a:pt x="1126910" y="255861"/>
                        <a:pt x="1123542" y="253631"/>
                      </a:cubicBezTo>
                      <a:cubicBezTo>
                        <a:pt x="1122981" y="230212"/>
                        <a:pt x="1118210" y="206376"/>
                        <a:pt x="1114422" y="191878"/>
                      </a:cubicBezTo>
                      <a:cubicBezTo>
                        <a:pt x="1074432" y="37427"/>
                        <a:pt x="914334" y="-49277"/>
                        <a:pt x="768828" y="29761"/>
                      </a:cubicBezTo>
                      <a:cubicBezTo>
                        <a:pt x="751850" y="38961"/>
                        <a:pt x="738239" y="49694"/>
                        <a:pt x="727154" y="61125"/>
                      </a:cubicBezTo>
                      <a:cubicBezTo>
                        <a:pt x="712702" y="45234"/>
                        <a:pt x="690392" y="37009"/>
                        <a:pt x="669345" y="45094"/>
                      </a:cubicBezTo>
                      <a:cubicBezTo>
                        <a:pt x="653349" y="33385"/>
                        <a:pt x="634547" y="25718"/>
                        <a:pt x="613921" y="24603"/>
                      </a:cubicBezTo>
                      <a:cubicBezTo>
                        <a:pt x="494653" y="18609"/>
                        <a:pt x="427583" y="116186"/>
                        <a:pt x="339045" y="182260"/>
                      </a:cubicBezTo>
                      <a:cubicBezTo>
                        <a:pt x="332871" y="186860"/>
                        <a:pt x="339466" y="195084"/>
                        <a:pt x="345780" y="191600"/>
                      </a:cubicBezTo>
                      <a:cubicBezTo>
                        <a:pt x="375106" y="175290"/>
                        <a:pt x="403730" y="157587"/>
                        <a:pt x="433477" y="142114"/>
                      </a:cubicBezTo>
                      <a:cubicBezTo>
                        <a:pt x="469537" y="123295"/>
                        <a:pt x="509246" y="140999"/>
                        <a:pt x="546289" y="138768"/>
                      </a:cubicBezTo>
                      <a:cubicBezTo>
                        <a:pt x="563688" y="137653"/>
                        <a:pt x="579824" y="135702"/>
                        <a:pt x="595259" y="134587"/>
                      </a:cubicBezTo>
                      <a:cubicBezTo>
                        <a:pt x="577158" y="176405"/>
                        <a:pt x="569161" y="223939"/>
                        <a:pt x="569862" y="269383"/>
                      </a:cubicBezTo>
                      <a:cubicBezTo>
                        <a:pt x="534362" y="254607"/>
                        <a:pt x="493952" y="246661"/>
                        <a:pt x="452138" y="243734"/>
                      </a:cubicBezTo>
                      <a:cubicBezTo>
                        <a:pt x="398538" y="239970"/>
                        <a:pt x="328662" y="253073"/>
                        <a:pt x="291759" y="295589"/>
                      </a:cubicBezTo>
                      <a:cubicBezTo>
                        <a:pt x="248823" y="344935"/>
                        <a:pt x="166318" y="346608"/>
                        <a:pt x="103597" y="338523"/>
                      </a:cubicBezTo>
                      <a:cubicBezTo>
                        <a:pt x="81568" y="325699"/>
                        <a:pt x="53365" y="329462"/>
                        <a:pt x="34563" y="350232"/>
                      </a:cubicBezTo>
                      <a:lnTo>
                        <a:pt x="28810" y="356505"/>
                      </a:lnTo>
                      <a:cubicBezTo>
                        <a:pt x="11972" y="375045"/>
                        <a:pt x="11411" y="407664"/>
                        <a:pt x="26705" y="427179"/>
                      </a:cubicBezTo>
                      <a:cubicBezTo>
                        <a:pt x="47612" y="453943"/>
                        <a:pt x="77218" y="466210"/>
                        <a:pt x="109771" y="470531"/>
                      </a:cubicBezTo>
                      <a:cubicBezTo>
                        <a:pt x="112718" y="479453"/>
                        <a:pt x="114261" y="490047"/>
                        <a:pt x="114121" y="502453"/>
                      </a:cubicBezTo>
                      <a:cubicBezTo>
                        <a:pt x="105562" y="530472"/>
                        <a:pt x="138395" y="553751"/>
                        <a:pt x="159583" y="529914"/>
                      </a:cubicBezTo>
                      <a:cubicBezTo>
                        <a:pt x="176561" y="510677"/>
                        <a:pt x="182314" y="490465"/>
                        <a:pt x="181191" y="470113"/>
                      </a:cubicBezTo>
                      <a:cubicBezTo>
                        <a:pt x="206588" y="467325"/>
                        <a:pt x="231284" y="462446"/>
                        <a:pt x="253032" y="458264"/>
                      </a:cubicBezTo>
                      <a:cubicBezTo>
                        <a:pt x="321506" y="445161"/>
                        <a:pt x="352094" y="442373"/>
                        <a:pt x="420006" y="452131"/>
                      </a:cubicBezTo>
                      <a:cubicBezTo>
                        <a:pt x="467012" y="458822"/>
                        <a:pt x="507983" y="452270"/>
                        <a:pt x="549797" y="454919"/>
                      </a:cubicBezTo>
                      <a:lnTo>
                        <a:pt x="550218" y="454779"/>
                      </a:lnTo>
                      <a:cubicBezTo>
                        <a:pt x="577579" y="448088"/>
                        <a:pt x="604800" y="454361"/>
                        <a:pt x="629917" y="465931"/>
                      </a:cubicBezTo>
                      <a:cubicBezTo>
                        <a:pt x="652086" y="476246"/>
                        <a:pt x="674817" y="492835"/>
                        <a:pt x="682394" y="516950"/>
                      </a:cubicBezTo>
                      <a:cubicBezTo>
                        <a:pt x="691515" y="546223"/>
                        <a:pt x="689971" y="582048"/>
                        <a:pt x="672712" y="608394"/>
                      </a:cubicBezTo>
                      <a:cubicBezTo>
                        <a:pt x="654893" y="635576"/>
                        <a:pt x="627672" y="655789"/>
                        <a:pt x="594698" y="660110"/>
                      </a:cubicBezTo>
                      <a:cubicBezTo>
                        <a:pt x="583051" y="661643"/>
                        <a:pt x="569301" y="660528"/>
                        <a:pt x="557655" y="655789"/>
                      </a:cubicBezTo>
                      <a:cubicBezTo>
                        <a:pt x="503634" y="653976"/>
                        <a:pt x="449613" y="652025"/>
                        <a:pt x="396012" y="649516"/>
                      </a:cubicBezTo>
                      <a:cubicBezTo>
                        <a:pt x="267765" y="643522"/>
                        <a:pt x="105141" y="658995"/>
                        <a:pt x="15059" y="559048"/>
                      </a:cubicBezTo>
                      <a:cubicBezTo>
                        <a:pt x="10850" y="554448"/>
                        <a:pt x="1308" y="554726"/>
                        <a:pt x="747" y="562393"/>
                      </a:cubicBezTo>
                      <a:cubicBezTo>
                        <a:pt x="-10618" y="715311"/>
                        <a:pt x="109350" y="795603"/>
                        <a:pt x="248262" y="819022"/>
                      </a:cubicBezTo>
                      <a:cubicBezTo>
                        <a:pt x="279832" y="824319"/>
                        <a:pt x="312105" y="828082"/>
                        <a:pt x="344658" y="831149"/>
                      </a:cubicBezTo>
                      <a:cubicBezTo>
                        <a:pt x="348165" y="831010"/>
                        <a:pt x="351393" y="831428"/>
                        <a:pt x="354760" y="831985"/>
                      </a:cubicBezTo>
                      <a:cubicBezTo>
                        <a:pt x="531556" y="847179"/>
                        <a:pt x="719718" y="832682"/>
                        <a:pt x="890761" y="816652"/>
                      </a:cubicBezTo>
                      <a:cubicBezTo>
                        <a:pt x="1007643" y="805639"/>
                        <a:pt x="1188368" y="768978"/>
                        <a:pt x="1245055" y="650213"/>
                      </a:cubicBezTo>
                      <a:cubicBezTo>
                        <a:pt x="1243090" y="617733"/>
                        <a:pt x="1241126" y="585951"/>
                        <a:pt x="1248001" y="552078"/>
                      </a:cubicBezTo>
                      <a:cubicBezTo>
                        <a:pt x="1249685" y="543993"/>
                        <a:pt x="1253473" y="538835"/>
                        <a:pt x="1258385" y="535769"/>
                      </a:cubicBezTo>
                      <a:cubicBezTo>
                        <a:pt x="1259226" y="529496"/>
                        <a:pt x="1260349" y="523223"/>
                        <a:pt x="1261331" y="516811"/>
                      </a:cubicBezTo>
                      <a:cubicBezTo>
                        <a:pt x="1254736" y="454361"/>
                        <a:pt x="1234110" y="395815"/>
                        <a:pt x="1204644" y="336153"/>
                      </a:cubicBezTo>
                      <a:close/>
                      <a:moveTo>
                        <a:pt x="887393" y="543017"/>
                      </a:moveTo>
                      <a:cubicBezTo>
                        <a:pt x="871257" y="567690"/>
                        <a:pt x="854420" y="584418"/>
                        <a:pt x="837021" y="595012"/>
                      </a:cubicBezTo>
                      <a:cubicBezTo>
                        <a:pt x="843475" y="578981"/>
                        <a:pt x="848807" y="562672"/>
                        <a:pt x="852455" y="547060"/>
                      </a:cubicBezTo>
                      <a:cubicBezTo>
                        <a:pt x="866206" y="489071"/>
                        <a:pt x="844317" y="416446"/>
                        <a:pt x="814851" y="366820"/>
                      </a:cubicBezTo>
                      <a:cubicBezTo>
                        <a:pt x="798995" y="340056"/>
                        <a:pt x="785245" y="315244"/>
                        <a:pt x="773739" y="290710"/>
                      </a:cubicBezTo>
                      <a:cubicBezTo>
                        <a:pt x="770652" y="257534"/>
                        <a:pt x="770652" y="224218"/>
                        <a:pt x="776826" y="190903"/>
                      </a:cubicBezTo>
                      <a:cubicBezTo>
                        <a:pt x="790577" y="116883"/>
                        <a:pt x="869854" y="100435"/>
                        <a:pt x="934399" y="118695"/>
                      </a:cubicBezTo>
                      <a:cubicBezTo>
                        <a:pt x="917982" y="170551"/>
                        <a:pt x="948009" y="243873"/>
                        <a:pt x="949553" y="293916"/>
                      </a:cubicBezTo>
                      <a:cubicBezTo>
                        <a:pt x="952219" y="379784"/>
                        <a:pt x="934679" y="470392"/>
                        <a:pt x="887393" y="543017"/>
                      </a:cubicBezTo>
                      <a:close/>
                      <a:moveTo>
                        <a:pt x="1011291" y="614806"/>
                      </a:moveTo>
                      <a:cubicBezTo>
                        <a:pt x="1037810" y="557375"/>
                        <a:pt x="1052543" y="496319"/>
                        <a:pt x="1059138" y="433591"/>
                      </a:cubicBezTo>
                      <a:cubicBezTo>
                        <a:pt x="1059699" y="435403"/>
                        <a:pt x="1060401" y="437216"/>
                        <a:pt x="1060962" y="438888"/>
                      </a:cubicBezTo>
                      <a:cubicBezTo>
                        <a:pt x="1091130" y="526987"/>
                        <a:pt x="1063488" y="581630"/>
                        <a:pt x="1011291" y="614806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" name="Freeform: Shape 91">
                  <a:extLst>
                    <a:ext uri="{FF2B5EF4-FFF2-40B4-BE49-F238E27FC236}">
                      <a16:creationId xmlns:a16="http://schemas.microsoft.com/office/drawing/2014/main" id="{10B66E56-599F-5660-D328-83EC3B59E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9716" y="514586"/>
                  <a:ext cx="445565" cy="738225"/>
                </a:xfrm>
                <a:custGeom>
                  <a:avLst/>
                  <a:gdLst>
                    <a:gd name="T0" fmla="*/ 369328 w 445565"/>
                    <a:gd name="T1" fmla="*/ 435262 h 738225"/>
                    <a:gd name="T2" fmla="*/ 6475 w 445565"/>
                    <a:gd name="T3" fmla="*/ 68 h 738225"/>
                    <a:gd name="T4" fmla="*/ 1985 w 445565"/>
                    <a:gd name="T5" fmla="*/ 10244 h 738225"/>
                    <a:gd name="T6" fmla="*/ 173870 w 445565"/>
                    <a:gd name="T7" fmla="*/ 377134 h 738225"/>
                    <a:gd name="T8" fmla="*/ 284017 w 445565"/>
                    <a:gd name="T9" fmla="*/ 543573 h 738225"/>
                    <a:gd name="T10" fmla="*/ 311799 w 445565"/>
                    <a:gd name="T11" fmla="*/ 716982 h 738225"/>
                    <a:gd name="T12" fmla="*/ 330742 w 445565"/>
                    <a:gd name="T13" fmla="*/ 736637 h 738225"/>
                    <a:gd name="T14" fmla="*/ 436960 w 445565"/>
                    <a:gd name="T15" fmla="*/ 662757 h 738225"/>
                    <a:gd name="T16" fmla="*/ 369328 w 445565"/>
                    <a:gd name="T17" fmla="*/ 435262 h 7382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45565" h="738225">
                      <a:moveTo>
                        <a:pt x="369328" y="435262"/>
                      </a:moveTo>
                      <a:cubicBezTo>
                        <a:pt x="263250" y="279975"/>
                        <a:pt x="228593" y="28783"/>
                        <a:pt x="6475" y="68"/>
                      </a:cubicBezTo>
                      <a:cubicBezTo>
                        <a:pt x="442" y="-769"/>
                        <a:pt x="-2084" y="6341"/>
                        <a:pt x="1985" y="10244"/>
                      </a:cubicBezTo>
                      <a:cubicBezTo>
                        <a:pt x="113676" y="118136"/>
                        <a:pt x="103292" y="250702"/>
                        <a:pt x="173870" y="377134"/>
                      </a:cubicBezTo>
                      <a:cubicBezTo>
                        <a:pt x="206564" y="435681"/>
                        <a:pt x="245992" y="488512"/>
                        <a:pt x="284017" y="543573"/>
                      </a:cubicBezTo>
                      <a:cubicBezTo>
                        <a:pt x="325971" y="604350"/>
                        <a:pt x="303380" y="652720"/>
                        <a:pt x="311799" y="716982"/>
                      </a:cubicBezTo>
                      <a:cubicBezTo>
                        <a:pt x="313062" y="727019"/>
                        <a:pt x="320499" y="734964"/>
                        <a:pt x="330742" y="736637"/>
                      </a:cubicBezTo>
                      <a:cubicBezTo>
                        <a:pt x="386587" y="745976"/>
                        <a:pt x="418859" y="713218"/>
                        <a:pt x="436960" y="662757"/>
                      </a:cubicBezTo>
                      <a:cubicBezTo>
                        <a:pt x="466566" y="580234"/>
                        <a:pt x="413808" y="500360"/>
                        <a:pt x="369328" y="435262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" name="Freeform: Shape 92">
                  <a:extLst>
                    <a:ext uri="{FF2B5EF4-FFF2-40B4-BE49-F238E27FC236}">
                      <a16:creationId xmlns:a16="http://schemas.microsoft.com/office/drawing/2014/main" id="{E717E1CD-17DC-986B-8A6C-BDA22B201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9183" y="798011"/>
                  <a:ext cx="209788" cy="457694"/>
                </a:xfrm>
                <a:custGeom>
                  <a:avLst/>
                  <a:gdLst>
                    <a:gd name="T0" fmla="*/ 183446 w 209788"/>
                    <a:gd name="T1" fmla="*/ 205784 h 457694"/>
                    <a:gd name="T2" fmla="*/ 103467 w 209788"/>
                    <a:gd name="T3" fmla="*/ 120473 h 457694"/>
                    <a:gd name="T4" fmla="*/ 10018 w 209788"/>
                    <a:gd name="T5" fmla="*/ 3102 h 457694"/>
                    <a:gd name="T6" fmla="*/ 2862 w 209788"/>
                    <a:gd name="T7" fmla="*/ 2962 h 457694"/>
                    <a:gd name="T8" fmla="*/ 30785 w 209788"/>
                    <a:gd name="T9" fmla="*/ 145007 h 457694"/>
                    <a:gd name="T10" fmla="*/ 21384 w 209788"/>
                    <a:gd name="T11" fmla="*/ 363022 h 457694"/>
                    <a:gd name="T12" fmla="*/ 168994 w 209788"/>
                    <a:gd name="T13" fmla="*/ 427842 h 457694"/>
                    <a:gd name="T14" fmla="*/ 183446 w 209788"/>
                    <a:gd name="T15" fmla="*/ 205784 h 4576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9788" h="457694">
                      <a:moveTo>
                        <a:pt x="183446" y="205784"/>
                      </a:moveTo>
                      <a:cubicBezTo>
                        <a:pt x="160154" y="173583"/>
                        <a:pt x="134477" y="145704"/>
                        <a:pt x="103467" y="120473"/>
                      </a:cubicBezTo>
                      <a:cubicBezTo>
                        <a:pt x="64320" y="88691"/>
                        <a:pt x="13386" y="58581"/>
                        <a:pt x="10018" y="3102"/>
                      </a:cubicBezTo>
                      <a:cubicBezTo>
                        <a:pt x="9737" y="-1080"/>
                        <a:pt x="3564" y="-941"/>
                        <a:pt x="2862" y="2962"/>
                      </a:cubicBezTo>
                      <a:cubicBezTo>
                        <a:pt x="-6820" y="57466"/>
                        <a:pt x="9457" y="94267"/>
                        <a:pt x="30785" y="145007"/>
                      </a:cubicBezTo>
                      <a:cubicBezTo>
                        <a:pt x="58847" y="211499"/>
                        <a:pt x="39765" y="295555"/>
                        <a:pt x="21384" y="363022"/>
                      </a:cubicBezTo>
                      <a:cubicBezTo>
                        <a:pt x="-506" y="443175"/>
                        <a:pt x="122410" y="492661"/>
                        <a:pt x="168994" y="427842"/>
                      </a:cubicBezTo>
                      <a:cubicBezTo>
                        <a:pt x="210106" y="370550"/>
                        <a:pt x="228768" y="268372"/>
                        <a:pt x="183446" y="205784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4" name="Freeform: Shape 93">
                  <a:extLst>
                    <a:ext uri="{FF2B5EF4-FFF2-40B4-BE49-F238E27FC236}">
                      <a16:creationId xmlns:a16="http://schemas.microsoft.com/office/drawing/2014/main" id="{8C48C993-E855-8C29-413A-9C156F570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8819" y="498648"/>
                  <a:ext cx="2517644" cy="4388284"/>
                </a:xfrm>
                <a:custGeom>
                  <a:avLst/>
                  <a:gdLst>
                    <a:gd name="T0" fmla="*/ 2227054 w 2517644"/>
                    <a:gd name="T1" fmla="*/ 1677189 h 4388284"/>
                    <a:gd name="T2" fmla="*/ 1796569 w 2517644"/>
                    <a:gd name="T3" fmla="*/ 1391148 h 4388284"/>
                    <a:gd name="T4" fmla="*/ 1502892 w 2517644"/>
                    <a:gd name="T5" fmla="*/ 886813 h 4388284"/>
                    <a:gd name="T6" fmla="*/ 828541 w 2517644"/>
                    <a:gd name="T7" fmla="*/ 406594 h 4388284"/>
                    <a:gd name="T8" fmla="*/ 746316 w 2517644"/>
                    <a:gd name="T9" fmla="*/ 583487 h 4388284"/>
                    <a:gd name="T10" fmla="*/ 564750 w 2517644"/>
                    <a:gd name="T11" fmla="*/ 166832 h 4388284"/>
                    <a:gd name="T12" fmla="*/ 4054 w 2517644"/>
                    <a:gd name="T13" fmla="*/ 30642 h 4388284"/>
                    <a:gd name="T14" fmla="*/ 446745 w 2517644"/>
                    <a:gd name="T15" fmla="*/ 810842 h 4388284"/>
                    <a:gd name="T16" fmla="*/ 385568 w 2517644"/>
                    <a:gd name="T17" fmla="*/ 518947 h 4388284"/>
                    <a:gd name="T18" fmla="*/ 372098 w 2517644"/>
                    <a:gd name="T19" fmla="*/ 1008506 h 4388284"/>
                    <a:gd name="T20" fmla="*/ 677422 w 2517644"/>
                    <a:gd name="T21" fmla="*/ 854613 h 4388284"/>
                    <a:gd name="T22" fmla="*/ 932513 w 2517644"/>
                    <a:gd name="T23" fmla="*/ 824085 h 4388284"/>
                    <a:gd name="T24" fmla="*/ 627470 w 2517644"/>
                    <a:gd name="T25" fmla="*/ 1253564 h 4388284"/>
                    <a:gd name="T26" fmla="*/ 312324 w 2517644"/>
                    <a:gd name="T27" fmla="*/ 1172854 h 4388284"/>
                    <a:gd name="T28" fmla="*/ 470879 w 2517644"/>
                    <a:gd name="T29" fmla="*/ 1478550 h 4388284"/>
                    <a:gd name="T30" fmla="*/ 641221 w 2517644"/>
                    <a:gd name="T31" fmla="*/ 1690432 h 4388284"/>
                    <a:gd name="T32" fmla="*/ 561242 w 2517644"/>
                    <a:gd name="T33" fmla="*/ 1904684 h 4388284"/>
                    <a:gd name="T34" fmla="*/ 296328 w 2517644"/>
                    <a:gd name="T35" fmla="*/ 1859659 h 4388284"/>
                    <a:gd name="T36" fmla="*/ 334915 w 2517644"/>
                    <a:gd name="T37" fmla="*/ 2178876 h 4388284"/>
                    <a:gd name="T38" fmla="*/ 232345 w 2517644"/>
                    <a:gd name="T39" fmla="*/ 2437595 h 4388284"/>
                    <a:gd name="T40" fmla="*/ 62705 w 2517644"/>
                    <a:gd name="T41" fmla="*/ 2467147 h 4388284"/>
                    <a:gd name="T42" fmla="*/ 98625 w 2517644"/>
                    <a:gd name="T43" fmla="*/ 3110460 h 4388284"/>
                    <a:gd name="T44" fmla="*/ 685701 w 2517644"/>
                    <a:gd name="T45" fmla="*/ 4231623 h 4388284"/>
                    <a:gd name="T46" fmla="*/ 1416879 w 2517644"/>
                    <a:gd name="T47" fmla="*/ 4218659 h 4388284"/>
                    <a:gd name="T48" fmla="*/ 1859009 w 2517644"/>
                    <a:gd name="T49" fmla="*/ 3905715 h 4388284"/>
                    <a:gd name="T50" fmla="*/ 1900121 w 2517644"/>
                    <a:gd name="T51" fmla="*/ 3804931 h 4388284"/>
                    <a:gd name="T52" fmla="*/ 1961860 w 2517644"/>
                    <a:gd name="T53" fmla="*/ 3683796 h 4388284"/>
                    <a:gd name="T54" fmla="*/ 2007742 w 2517644"/>
                    <a:gd name="T55" fmla="*/ 3537570 h 4388284"/>
                    <a:gd name="T56" fmla="*/ 2030894 w 2517644"/>
                    <a:gd name="T57" fmla="*/ 3107672 h 4388284"/>
                    <a:gd name="T58" fmla="*/ 1928465 w 2517644"/>
                    <a:gd name="T59" fmla="*/ 2985561 h 4388284"/>
                    <a:gd name="T60" fmla="*/ 1763034 w 2517644"/>
                    <a:gd name="T61" fmla="*/ 2941651 h 4388284"/>
                    <a:gd name="T62" fmla="*/ 1894369 w 2517644"/>
                    <a:gd name="T63" fmla="*/ 2889238 h 4388284"/>
                    <a:gd name="T64" fmla="*/ 2517645 w 2517644"/>
                    <a:gd name="T65" fmla="*/ 2221670 h 4388284"/>
                    <a:gd name="T66" fmla="*/ 469897 w 2517644"/>
                    <a:gd name="T67" fmla="*/ 3033653 h 4388284"/>
                    <a:gd name="T68" fmla="*/ 1894509 w 2517644"/>
                    <a:gd name="T69" fmla="*/ 1701583 h 4388284"/>
                    <a:gd name="T70" fmla="*/ 1856624 w 2517644"/>
                    <a:gd name="T71" fmla="*/ 2076141 h 4388284"/>
                    <a:gd name="T72" fmla="*/ 1693298 w 2517644"/>
                    <a:gd name="T73" fmla="*/ 1811706 h 4388284"/>
                    <a:gd name="T74" fmla="*/ 1760228 w 2517644"/>
                    <a:gd name="T75" fmla="*/ 1685414 h 4388284"/>
                    <a:gd name="T76" fmla="*/ 1584133 w 2517644"/>
                    <a:gd name="T77" fmla="*/ 1436870 h 4388284"/>
                    <a:gd name="T78" fmla="*/ 1561543 w 2517644"/>
                    <a:gd name="T79" fmla="*/ 1684438 h 4388284"/>
                    <a:gd name="T80" fmla="*/ 1453501 w 2517644"/>
                    <a:gd name="T81" fmla="*/ 1676353 h 4388284"/>
                    <a:gd name="T82" fmla="*/ 871617 w 2517644"/>
                    <a:gd name="T83" fmla="*/ 1033597 h 4388284"/>
                    <a:gd name="T84" fmla="*/ 954824 w 2517644"/>
                    <a:gd name="T85" fmla="*/ 1412337 h 4388284"/>
                    <a:gd name="T86" fmla="*/ 1182273 w 2517644"/>
                    <a:gd name="T87" fmla="*/ 1014221 h 4388284"/>
                    <a:gd name="T88" fmla="*/ 1420667 w 2517644"/>
                    <a:gd name="T89" fmla="*/ 1045307 h 4388284"/>
                    <a:gd name="T90" fmla="*/ 662268 w 2517644"/>
                    <a:gd name="T91" fmla="*/ 2205500 h 4388284"/>
                    <a:gd name="T92" fmla="*/ 745755 w 2517644"/>
                    <a:gd name="T93" fmla="*/ 1968945 h 4388284"/>
                    <a:gd name="T94" fmla="*/ 967171 w 2517644"/>
                    <a:gd name="T95" fmla="*/ 1672032 h 4388284"/>
                    <a:gd name="T96" fmla="*/ 1133444 w 2517644"/>
                    <a:gd name="T97" fmla="*/ 2390061 h 4388284"/>
                    <a:gd name="T98" fmla="*/ 1115764 w 2517644"/>
                    <a:gd name="T99" fmla="*/ 2223064 h 4388284"/>
                    <a:gd name="T100" fmla="*/ 1133444 w 2517644"/>
                    <a:gd name="T101" fmla="*/ 2390061 h 4388284"/>
                    <a:gd name="T102" fmla="*/ 1270671 w 2517644"/>
                    <a:gd name="T103" fmla="*/ 2508269 h 4388284"/>
                    <a:gd name="T104" fmla="*/ 1510889 w 2517644"/>
                    <a:gd name="T105" fmla="*/ 2597204 h 4388284"/>
                    <a:gd name="T106" fmla="*/ 1477775 w 2517644"/>
                    <a:gd name="T107" fmla="*/ 2191003 h 4388284"/>
                    <a:gd name="T108" fmla="*/ 1566594 w 2517644"/>
                    <a:gd name="T109" fmla="*/ 2163961 h 4388284"/>
                    <a:gd name="T110" fmla="*/ 1957370 w 2517644"/>
                    <a:gd name="T111" fmla="*/ 2480250 h 43882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517644" h="4388284">
                      <a:moveTo>
                        <a:pt x="2477655" y="2140821"/>
                      </a:moveTo>
                      <a:cubicBezTo>
                        <a:pt x="2470640" y="2127996"/>
                        <a:pt x="2463343" y="2115451"/>
                        <a:pt x="2456187" y="2102766"/>
                      </a:cubicBezTo>
                      <a:cubicBezTo>
                        <a:pt x="2424476" y="2014667"/>
                        <a:pt x="2375787" y="1930332"/>
                        <a:pt x="2323731" y="1854640"/>
                      </a:cubicBezTo>
                      <a:cubicBezTo>
                        <a:pt x="2318399" y="1846834"/>
                        <a:pt x="2312225" y="1840562"/>
                        <a:pt x="2305770" y="1834846"/>
                      </a:cubicBezTo>
                      <a:cubicBezTo>
                        <a:pt x="2289774" y="1774906"/>
                        <a:pt x="2288932" y="1715802"/>
                        <a:pt x="2227054" y="1677189"/>
                      </a:cubicBezTo>
                      <a:cubicBezTo>
                        <a:pt x="2218775" y="1672032"/>
                        <a:pt x="2209234" y="1668128"/>
                        <a:pt x="2199271" y="1665759"/>
                      </a:cubicBezTo>
                      <a:cubicBezTo>
                        <a:pt x="2197869" y="1660183"/>
                        <a:pt x="2196465" y="1654468"/>
                        <a:pt x="2194501" y="1649031"/>
                      </a:cubicBezTo>
                      <a:cubicBezTo>
                        <a:pt x="2156476" y="1543508"/>
                        <a:pt x="2072708" y="1487889"/>
                        <a:pt x="1964105" y="1469210"/>
                      </a:cubicBezTo>
                      <a:cubicBezTo>
                        <a:pt x="1934077" y="1464053"/>
                        <a:pt x="1906576" y="1471998"/>
                        <a:pt x="1883985" y="1487332"/>
                      </a:cubicBezTo>
                      <a:cubicBezTo>
                        <a:pt x="1856764" y="1455968"/>
                        <a:pt x="1827158" y="1420979"/>
                        <a:pt x="1796569" y="1391148"/>
                      </a:cubicBezTo>
                      <a:cubicBezTo>
                        <a:pt x="1838664" y="1334414"/>
                        <a:pt x="1772155" y="1282141"/>
                        <a:pt x="1717853" y="1271407"/>
                      </a:cubicBezTo>
                      <a:cubicBezTo>
                        <a:pt x="1705786" y="1269037"/>
                        <a:pt x="1693017" y="1268898"/>
                        <a:pt x="1680389" y="1270431"/>
                      </a:cubicBezTo>
                      <a:cubicBezTo>
                        <a:pt x="1683195" y="1262346"/>
                        <a:pt x="1684879" y="1253983"/>
                        <a:pt x="1685019" y="1245898"/>
                      </a:cubicBezTo>
                      <a:cubicBezTo>
                        <a:pt x="1686423" y="1180381"/>
                        <a:pt x="1653168" y="1099950"/>
                        <a:pt x="1605601" y="1037082"/>
                      </a:cubicBezTo>
                      <a:cubicBezTo>
                        <a:pt x="1592833" y="985087"/>
                        <a:pt x="1563227" y="939226"/>
                        <a:pt x="1502892" y="886813"/>
                      </a:cubicBezTo>
                      <a:cubicBezTo>
                        <a:pt x="1431471" y="824782"/>
                        <a:pt x="1426841" y="756060"/>
                        <a:pt x="1380397" y="681483"/>
                      </a:cubicBezTo>
                      <a:cubicBezTo>
                        <a:pt x="1357245" y="644264"/>
                        <a:pt x="1335216" y="617500"/>
                        <a:pt x="1298033" y="609694"/>
                      </a:cubicBezTo>
                      <a:cubicBezTo>
                        <a:pt x="1246116" y="545572"/>
                        <a:pt x="1174977" y="502498"/>
                        <a:pt x="1090928" y="476989"/>
                      </a:cubicBezTo>
                      <a:cubicBezTo>
                        <a:pt x="1030032" y="458449"/>
                        <a:pt x="967592" y="442837"/>
                        <a:pt x="905994" y="426945"/>
                      </a:cubicBezTo>
                      <a:cubicBezTo>
                        <a:pt x="893366" y="423739"/>
                        <a:pt x="834714" y="421230"/>
                        <a:pt x="828541" y="406594"/>
                      </a:cubicBezTo>
                      <a:cubicBezTo>
                        <a:pt x="814930" y="373836"/>
                        <a:pt x="822086" y="376623"/>
                        <a:pt x="801600" y="347629"/>
                      </a:cubicBezTo>
                      <a:cubicBezTo>
                        <a:pt x="794304" y="337314"/>
                        <a:pt x="777186" y="336199"/>
                        <a:pt x="769468" y="346653"/>
                      </a:cubicBezTo>
                      <a:cubicBezTo>
                        <a:pt x="760348" y="358781"/>
                        <a:pt x="753613" y="373278"/>
                        <a:pt x="748281" y="388612"/>
                      </a:cubicBezTo>
                      <a:cubicBezTo>
                        <a:pt x="743791" y="438515"/>
                        <a:pt x="768626" y="507516"/>
                        <a:pt x="780273" y="539159"/>
                      </a:cubicBezTo>
                      <a:cubicBezTo>
                        <a:pt x="788691" y="562160"/>
                        <a:pt x="767364" y="581815"/>
                        <a:pt x="746316" y="583487"/>
                      </a:cubicBezTo>
                      <a:cubicBezTo>
                        <a:pt x="715447" y="585996"/>
                        <a:pt x="685280" y="592130"/>
                        <a:pt x="654972" y="584184"/>
                      </a:cubicBezTo>
                      <a:cubicBezTo>
                        <a:pt x="651604" y="583348"/>
                        <a:pt x="649359" y="581396"/>
                        <a:pt x="646974" y="579584"/>
                      </a:cubicBezTo>
                      <a:cubicBezTo>
                        <a:pt x="616947" y="588366"/>
                        <a:pt x="590567" y="601748"/>
                        <a:pt x="570503" y="620427"/>
                      </a:cubicBezTo>
                      <a:cubicBezTo>
                        <a:pt x="597022" y="563554"/>
                        <a:pt x="646553" y="519086"/>
                        <a:pt x="669564" y="457334"/>
                      </a:cubicBezTo>
                      <a:cubicBezTo>
                        <a:pt x="711659" y="344562"/>
                        <a:pt x="655112" y="234997"/>
                        <a:pt x="564750" y="166832"/>
                      </a:cubicBezTo>
                      <a:cubicBezTo>
                        <a:pt x="524760" y="136723"/>
                        <a:pt x="485332" y="136723"/>
                        <a:pt x="439169" y="146480"/>
                      </a:cubicBezTo>
                      <a:cubicBezTo>
                        <a:pt x="414052" y="151778"/>
                        <a:pt x="373080" y="184117"/>
                        <a:pt x="354419" y="183560"/>
                      </a:cubicBezTo>
                      <a:cubicBezTo>
                        <a:pt x="310360" y="182305"/>
                        <a:pt x="263214" y="135608"/>
                        <a:pt x="231924" y="107310"/>
                      </a:cubicBezTo>
                      <a:cubicBezTo>
                        <a:pt x="153629" y="36776"/>
                        <a:pt x="105080" y="-40310"/>
                        <a:pt x="1528" y="24230"/>
                      </a:cubicBezTo>
                      <a:cubicBezTo>
                        <a:pt x="-1699" y="26321"/>
                        <a:pt x="686" y="30921"/>
                        <a:pt x="4054" y="30642"/>
                      </a:cubicBezTo>
                      <a:cubicBezTo>
                        <a:pt x="98625" y="25763"/>
                        <a:pt x="165696" y="161814"/>
                        <a:pt x="229118" y="218130"/>
                      </a:cubicBezTo>
                      <a:cubicBezTo>
                        <a:pt x="284121" y="266919"/>
                        <a:pt x="346421" y="278628"/>
                        <a:pt x="417139" y="278628"/>
                      </a:cubicBezTo>
                      <a:cubicBezTo>
                        <a:pt x="569941" y="278628"/>
                        <a:pt x="467792" y="478104"/>
                        <a:pt x="444921" y="551147"/>
                      </a:cubicBezTo>
                      <a:cubicBezTo>
                        <a:pt x="418542" y="635621"/>
                        <a:pt x="458812" y="693053"/>
                        <a:pt x="479719" y="764981"/>
                      </a:cubicBezTo>
                      <a:cubicBezTo>
                        <a:pt x="469757" y="781709"/>
                        <a:pt x="458952" y="797321"/>
                        <a:pt x="446745" y="810842"/>
                      </a:cubicBezTo>
                      <a:cubicBezTo>
                        <a:pt x="443378" y="802479"/>
                        <a:pt x="439309" y="793139"/>
                        <a:pt x="434397" y="782824"/>
                      </a:cubicBezTo>
                      <a:cubicBezTo>
                        <a:pt x="434117" y="753272"/>
                        <a:pt x="432153" y="723720"/>
                        <a:pt x="428505" y="694307"/>
                      </a:cubicBezTo>
                      <a:cubicBezTo>
                        <a:pt x="423032" y="637294"/>
                        <a:pt x="435099" y="581536"/>
                        <a:pt x="430329" y="525638"/>
                      </a:cubicBezTo>
                      <a:cubicBezTo>
                        <a:pt x="428505" y="528705"/>
                        <a:pt x="426680" y="531771"/>
                        <a:pt x="424155" y="534838"/>
                      </a:cubicBezTo>
                      <a:cubicBezTo>
                        <a:pt x="411246" y="550450"/>
                        <a:pt x="385147" y="537208"/>
                        <a:pt x="385568" y="518947"/>
                      </a:cubicBezTo>
                      <a:cubicBezTo>
                        <a:pt x="385568" y="517692"/>
                        <a:pt x="386129" y="516298"/>
                        <a:pt x="386270" y="515044"/>
                      </a:cubicBezTo>
                      <a:cubicBezTo>
                        <a:pt x="313867" y="572057"/>
                        <a:pt x="334634" y="695144"/>
                        <a:pt x="331968" y="780593"/>
                      </a:cubicBezTo>
                      <a:cubicBezTo>
                        <a:pt x="330284" y="836073"/>
                        <a:pt x="311061" y="911904"/>
                        <a:pt x="323690" y="971009"/>
                      </a:cubicBezTo>
                      <a:cubicBezTo>
                        <a:pt x="333933" y="970730"/>
                        <a:pt x="344596" y="972821"/>
                        <a:pt x="354699" y="978396"/>
                      </a:cubicBezTo>
                      <a:cubicBezTo>
                        <a:pt x="364381" y="983694"/>
                        <a:pt x="373642" y="997076"/>
                        <a:pt x="372098" y="1008506"/>
                      </a:cubicBezTo>
                      <a:lnTo>
                        <a:pt x="371677" y="1011852"/>
                      </a:lnTo>
                      <a:cubicBezTo>
                        <a:pt x="386270" y="1023282"/>
                        <a:pt x="398898" y="1041822"/>
                        <a:pt x="409702" y="1051858"/>
                      </a:cubicBezTo>
                      <a:cubicBezTo>
                        <a:pt x="411807" y="1053810"/>
                        <a:pt x="414333" y="1055483"/>
                        <a:pt x="416437" y="1057434"/>
                      </a:cubicBezTo>
                      <a:cubicBezTo>
                        <a:pt x="419384" y="1057992"/>
                        <a:pt x="421910" y="1058689"/>
                        <a:pt x="424997" y="1059246"/>
                      </a:cubicBezTo>
                      <a:cubicBezTo>
                        <a:pt x="557593" y="1079180"/>
                        <a:pt x="646132" y="967942"/>
                        <a:pt x="677422" y="854613"/>
                      </a:cubicBezTo>
                      <a:cubicBezTo>
                        <a:pt x="687946" y="816558"/>
                        <a:pt x="674195" y="771533"/>
                        <a:pt x="696505" y="735847"/>
                      </a:cubicBezTo>
                      <a:cubicBezTo>
                        <a:pt x="713763" y="708247"/>
                        <a:pt x="758103" y="713962"/>
                        <a:pt x="795426" y="722605"/>
                      </a:cubicBezTo>
                      <a:cubicBezTo>
                        <a:pt x="812685" y="715077"/>
                        <a:pt x="832470" y="710059"/>
                        <a:pt x="837521" y="709083"/>
                      </a:cubicBezTo>
                      <a:cubicBezTo>
                        <a:pt x="869653" y="702950"/>
                        <a:pt x="917500" y="706156"/>
                        <a:pt x="942195" y="730550"/>
                      </a:cubicBezTo>
                      <a:cubicBezTo>
                        <a:pt x="970819" y="758708"/>
                        <a:pt x="966891" y="802479"/>
                        <a:pt x="932513" y="824085"/>
                      </a:cubicBezTo>
                      <a:cubicBezTo>
                        <a:pt x="919464" y="832309"/>
                        <a:pt x="906696" y="836491"/>
                        <a:pt x="893646" y="839279"/>
                      </a:cubicBezTo>
                      <a:lnTo>
                        <a:pt x="890560" y="842485"/>
                      </a:lnTo>
                      <a:cubicBezTo>
                        <a:pt x="835276" y="888904"/>
                        <a:pt x="768486" y="911068"/>
                        <a:pt x="720358" y="969196"/>
                      </a:cubicBezTo>
                      <a:cubicBezTo>
                        <a:pt x="688787" y="1007391"/>
                        <a:pt x="668021" y="1048931"/>
                        <a:pt x="648517" y="1091307"/>
                      </a:cubicBezTo>
                      <a:cubicBezTo>
                        <a:pt x="635328" y="1143720"/>
                        <a:pt x="629575" y="1198224"/>
                        <a:pt x="627470" y="1253564"/>
                      </a:cubicBezTo>
                      <a:cubicBezTo>
                        <a:pt x="626067" y="1290226"/>
                        <a:pt x="623541" y="1324099"/>
                        <a:pt x="614982" y="1358530"/>
                      </a:cubicBezTo>
                      <a:cubicBezTo>
                        <a:pt x="605722" y="1368009"/>
                        <a:pt x="594637" y="1376512"/>
                        <a:pt x="585516" y="1373863"/>
                      </a:cubicBezTo>
                      <a:cubicBezTo>
                        <a:pt x="552963" y="1364384"/>
                        <a:pt x="514377" y="1319081"/>
                        <a:pt x="490664" y="1296220"/>
                      </a:cubicBezTo>
                      <a:cubicBezTo>
                        <a:pt x="460917" y="1267643"/>
                        <a:pt x="436222" y="1235164"/>
                        <a:pt x="405774" y="1207006"/>
                      </a:cubicBezTo>
                      <a:cubicBezTo>
                        <a:pt x="379535" y="1182891"/>
                        <a:pt x="341790" y="1189721"/>
                        <a:pt x="312324" y="1172854"/>
                      </a:cubicBezTo>
                      <a:cubicBezTo>
                        <a:pt x="304747" y="1168533"/>
                        <a:pt x="296890" y="1179266"/>
                        <a:pt x="301801" y="1185818"/>
                      </a:cubicBezTo>
                      <a:cubicBezTo>
                        <a:pt x="318779" y="1208261"/>
                        <a:pt x="326777" y="1231958"/>
                        <a:pt x="333652" y="1258861"/>
                      </a:cubicBezTo>
                      <a:cubicBezTo>
                        <a:pt x="342492" y="1293571"/>
                        <a:pt x="369292" y="1326469"/>
                        <a:pt x="390339" y="1354487"/>
                      </a:cubicBezTo>
                      <a:cubicBezTo>
                        <a:pt x="418121" y="1391427"/>
                        <a:pt x="456006" y="1436034"/>
                        <a:pt x="497820" y="1463077"/>
                      </a:cubicBezTo>
                      <a:cubicBezTo>
                        <a:pt x="488138" y="1467259"/>
                        <a:pt x="479018" y="1472138"/>
                        <a:pt x="470879" y="1478550"/>
                      </a:cubicBezTo>
                      <a:cubicBezTo>
                        <a:pt x="401143" y="1532357"/>
                        <a:pt x="379675" y="1598152"/>
                        <a:pt x="334494" y="1671335"/>
                      </a:cubicBezTo>
                      <a:cubicBezTo>
                        <a:pt x="317796" y="1698377"/>
                        <a:pt x="351191" y="1727511"/>
                        <a:pt x="373782" y="1702977"/>
                      </a:cubicBezTo>
                      <a:cubicBezTo>
                        <a:pt x="395531" y="1679280"/>
                        <a:pt x="420086" y="1665201"/>
                        <a:pt x="446465" y="1655862"/>
                      </a:cubicBezTo>
                      <a:cubicBezTo>
                        <a:pt x="469757" y="1619619"/>
                        <a:pt x="510729" y="1597036"/>
                        <a:pt x="559278" y="1593133"/>
                      </a:cubicBezTo>
                      <a:cubicBezTo>
                        <a:pt x="607967" y="1589230"/>
                        <a:pt x="659181" y="1642201"/>
                        <a:pt x="641221" y="1690432"/>
                      </a:cubicBezTo>
                      <a:cubicBezTo>
                        <a:pt x="619332" y="1748978"/>
                        <a:pt x="566854" y="1789124"/>
                        <a:pt x="518306" y="1825507"/>
                      </a:cubicBezTo>
                      <a:cubicBezTo>
                        <a:pt x="496417" y="1841955"/>
                        <a:pt x="468915" y="1856592"/>
                        <a:pt x="449832" y="1876247"/>
                      </a:cubicBezTo>
                      <a:cubicBezTo>
                        <a:pt x="457409" y="1914720"/>
                        <a:pt x="472984" y="1927126"/>
                        <a:pt x="496697" y="1913326"/>
                      </a:cubicBezTo>
                      <a:cubicBezTo>
                        <a:pt x="506940" y="1909005"/>
                        <a:pt x="517464" y="1905799"/>
                        <a:pt x="528549" y="1903708"/>
                      </a:cubicBezTo>
                      <a:cubicBezTo>
                        <a:pt x="538511" y="1901338"/>
                        <a:pt x="551280" y="1902035"/>
                        <a:pt x="561242" y="1904684"/>
                      </a:cubicBezTo>
                      <a:cubicBezTo>
                        <a:pt x="652025" y="1929496"/>
                        <a:pt x="596040" y="2096493"/>
                        <a:pt x="509326" y="2114336"/>
                      </a:cubicBezTo>
                      <a:cubicBezTo>
                        <a:pt x="498662" y="2127020"/>
                        <a:pt x="486594" y="2130366"/>
                        <a:pt x="473405" y="2112941"/>
                      </a:cubicBezTo>
                      <a:cubicBezTo>
                        <a:pt x="453621" y="2107226"/>
                        <a:pt x="433135" y="2093008"/>
                        <a:pt x="413210" y="2067498"/>
                      </a:cubicBezTo>
                      <a:cubicBezTo>
                        <a:pt x="384727" y="2031116"/>
                        <a:pt x="361996" y="1990970"/>
                        <a:pt x="333231" y="1955006"/>
                      </a:cubicBezTo>
                      <a:cubicBezTo>
                        <a:pt x="313166" y="1929914"/>
                        <a:pt x="285945" y="1894926"/>
                        <a:pt x="296328" y="1859659"/>
                      </a:cubicBezTo>
                      <a:cubicBezTo>
                        <a:pt x="301380" y="1842513"/>
                        <a:pt x="309097" y="1825507"/>
                        <a:pt x="318358" y="1808779"/>
                      </a:cubicBezTo>
                      <a:cubicBezTo>
                        <a:pt x="307554" y="1789821"/>
                        <a:pt x="284823" y="1777694"/>
                        <a:pt x="257181" y="1785779"/>
                      </a:cubicBezTo>
                      <a:cubicBezTo>
                        <a:pt x="206948" y="1800276"/>
                        <a:pt x="165415" y="1835125"/>
                        <a:pt x="149139" y="1885168"/>
                      </a:cubicBezTo>
                      <a:cubicBezTo>
                        <a:pt x="128232" y="1949430"/>
                        <a:pt x="178184" y="1999055"/>
                        <a:pt x="223786" y="2037110"/>
                      </a:cubicBezTo>
                      <a:cubicBezTo>
                        <a:pt x="273036" y="2078092"/>
                        <a:pt x="302783" y="2127578"/>
                        <a:pt x="334915" y="2178876"/>
                      </a:cubicBezTo>
                      <a:cubicBezTo>
                        <a:pt x="330565" y="2186403"/>
                        <a:pt x="327338" y="2194906"/>
                        <a:pt x="325935" y="2204803"/>
                      </a:cubicBezTo>
                      <a:cubicBezTo>
                        <a:pt x="324952" y="2211494"/>
                        <a:pt x="324111" y="2218186"/>
                        <a:pt x="323409" y="2225016"/>
                      </a:cubicBezTo>
                      <a:cubicBezTo>
                        <a:pt x="326636" y="2227804"/>
                        <a:pt x="329443" y="2231289"/>
                        <a:pt x="330846" y="2235749"/>
                      </a:cubicBezTo>
                      <a:cubicBezTo>
                        <a:pt x="340808" y="2266695"/>
                        <a:pt x="339826" y="2297084"/>
                        <a:pt x="330986" y="2324684"/>
                      </a:cubicBezTo>
                      <a:cubicBezTo>
                        <a:pt x="329162" y="2377515"/>
                        <a:pt x="296890" y="2425468"/>
                        <a:pt x="232345" y="2437595"/>
                      </a:cubicBezTo>
                      <a:cubicBezTo>
                        <a:pt x="205264" y="2442613"/>
                        <a:pt x="174115" y="2444147"/>
                        <a:pt x="142824" y="2441777"/>
                      </a:cubicBezTo>
                      <a:cubicBezTo>
                        <a:pt x="116866" y="2442056"/>
                        <a:pt x="86979" y="2440662"/>
                        <a:pt x="59478" y="2436201"/>
                      </a:cubicBezTo>
                      <a:cubicBezTo>
                        <a:pt x="59618" y="2438013"/>
                        <a:pt x="59197" y="2439825"/>
                        <a:pt x="59478" y="2441638"/>
                      </a:cubicBezTo>
                      <a:lnTo>
                        <a:pt x="62705" y="2465753"/>
                      </a:lnTo>
                      <a:lnTo>
                        <a:pt x="62705" y="2467147"/>
                      </a:lnTo>
                      <a:cubicBezTo>
                        <a:pt x="24399" y="2479274"/>
                        <a:pt x="7421" y="2516075"/>
                        <a:pt x="11490" y="2550924"/>
                      </a:cubicBezTo>
                      <a:cubicBezTo>
                        <a:pt x="41658" y="2579500"/>
                        <a:pt x="74632" y="2605010"/>
                        <a:pt x="95679" y="2642507"/>
                      </a:cubicBezTo>
                      <a:cubicBezTo>
                        <a:pt x="121076" y="2687811"/>
                        <a:pt x="138755" y="2768661"/>
                        <a:pt x="146473" y="2819680"/>
                      </a:cubicBezTo>
                      <a:cubicBezTo>
                        <a:pt x="161346" y="2918093"/>
                        <a:pt x="130477" y="3013580"/>
                        <a:pt x="98345" y="3107393"/>
                      </a:cubicBezTo>
                      <a:lnTo>
                        <a:pt x="98625" y="3110460"/>
                      </a:lnTo>
                      <a:cubicBezTo>
                        <a:pt x="97503" y="3113109"/>
                        <a:pt x="96240" y="3115618"/>
                        <a:pt x="95398" y="3118545"/>
                      </a:cubicBezTo>
                      <a:cubicBezTo>
                        <a:pt x="45727" y="3284984"/>
                        <a:pt x="168081" y="3407653"/>
                        <a:pt x="252831" y="3540915"/>
                      </a:cubicBezTo>
                      <a:cubicBezTo>
                        <a:pt x="368169" y="3722130"/>
                        <a:pt x="468213" y="3909339"/>
                        <a:pt x="599548" y="4081214"/>
                      </a:cubicBezTo>
                      <a:cubicBezTo>
                        <a:pt x="619613" y="4107421"/>
                        <a:pt x="643185" y="4124706"/>
                        <a:pt x="668021" y="4134046"/>
                      </a:cubicBezTo>
                      <a:cubicBezTo>
                        <a:pt x="663250" y="4164713"/>
                        <a:pt x="667600" y="4197192"/>
                        <a:pt x="685701" y="4231623"/>
                      </a:cubicBezTo>
                      <a:cubicBezTo>
                        <a:pt x="737897" y="4330873"/>
                        <a:pt x="853376" y="4367395"/>
                        <a:pt x="958051" y="4384680"/>
                      </a:cubicBezTo>
                      <a:cubicBezTo>
                        <a:pt x="1020912" y="4394995"/>
                        <a:pt x="1084334" y="4382728"/>
                        <a:pt x="1139618" y="4353595"/>
                      </a:cubicBezTo>
                      <a:cubicBezTo>
                        <a:pt x="1208652" y="4317212"/>
                        <a:pt x="1251027" y="4234411"/>
                        <a:pt x="1332269" y="4220193"/>
                      </a:cubicBezTo>
                      <a:cubicBezTo>
                        <a:pt x="1358788" y="4215593"/>
                        <a:pt x="1384887" y="4217962"/>
                        <a:pt x="1410985" y="4220471"/>
                      </a:cubicBezTo>
                      <a:cubicBezTo>
                        <a:pt x="1413090" y="4219914"/>
                        <a:pt x="1414634" y="4219217"/>
                        <a:pt x="1416879" y="4218659"/>
                      </a:cubicBezTo>
                      <a:cubicBezTo>
                        <a:pt x="1457850" y="4208205"/>
                        <a:pt x="1466269" y="4223956"/>
                        <a:pt x="1492508" y="4197332"/>
                      </a:cubicBezTo>
                      <a:cubicBezTo>
                        <a:pt x="1536006" y="4153282"/>
                        <a:pt x="1599848" y="4167640"/>
                        <a:pt x="1649099" y="4134046"/>
                      </a:cubicBezTo>
                      <a:cubicBezTo>
                        <a:pt x="1711679" y="4091391"/>
                        <a:pt x="1747038" y="4062814"/>
                        <a:pt x="1776505" y="3990467"/>
                      </a:cubicBezTo>
                      <a:cubicBezTo>
                        <a:pt x="1782117" y="3976807"/>
                        <a:pt x="1799796" y="3969976"/>
                        <a:pt x="1812004" y="3975552"/>
                      </a:cubicBezTo>
                      <a:cubicBezTo>
                        <a:pt x="1828702" y="3952831"/>
                        <a:pt x="1844276" y="3929551"/>
                        <a:pt x="1859009" y="3905715"/>
                      </a:cubicBezTo>
                      <a:cubicBezTo>
                        <a:pt x="1862938" y="3889963"/>
                        <a:pt x="1864482" y="3874769"/>
                        <a:pt x="1860693" y="3858878"/>
                      </a:cubicBezTo>
                      <a:cubicBezTo>
                        <a:pt x="1857606" y="3846053"/>
                        <a:pt x="1855080" y="3834902"/>
                        <a:pt x="1859851" y="3822356"/>
                      </a:cubicBezTo>
                      <a:cubicBezTo>
                        <a:pt x="1863359" y="3813435"/>
                        <a:pt x="1871778" y="3807023"/>
                        <a:pt x="1881880" y="3809950"/>
                      </a:cubicBezTo>
                      <a:cubicBezTo>
                        <a:pt x="1887774" y="3811622"/>
                        <a:pt x="1892404" y="3814689"/>
                        <a:pt x="1896473" y="3818314"/>
                      </a:cubicBezTo>
                      <a:cubicBezTo>
                        <a:pt x="1896193" y="3813574"/>
                        <a:pt x="1897876" y="3807998"/>
                        <a:pt x="1900121" y="3804931"/>
                      </a:cubicBezTo>
                      <a:cubicBezTo>
                        <a:pt x="1910926" y="3789877"/>
                        <a:pt x="1919625" y="3772731"/>
                        <a:pt x="1924115" y="3754749"/>
                      </a:cubicBezTo>
                      <a:cubicBezTo>
                        <a:pt x="1926220" y="3746385"/>
                        <a:pt x="1928605" y="3736488"/>
                        <a:pt x="1926501" y="3727845"/>
                      </a:cubicBezTo>
                      <a:cubicBezTo>
                        <a:pt x="1924536" y="3719481"/>
                        <a:pt x="1919765" y="3710700"/>
                        <a:pt x="1919765" y="3702057"/>
                      </a:cubicBezTo>
                      <a:cubicBezTo>
                        <a:pt x="1919765" y="3687560"/>
                        <a:pt x="1930710" y="3677105"/>
                        <a:pt x="1944882" y="3677105"/>
                      </a:cubicBezTo>
                      <a:cubicBezTo>
                        <a:pt x="1951056" y="3677105"/>
                        <a:pt x="1957229" y="3679614"/>
                        <a:pt x="1961860" y="3683796"/>
                      </a:cubicBezTo>
                      <a:cubicBezTo>
                        <a:pt x="1965368" y="3679336"/>
                        <a:pt x="1969016" y="3675154"/>
                        <a:pt x="1972383" y="3671111"/>
                      </a:cubicBezTo>
                      <a:cubicBezTo>
                        <a:pt x="1979539" y="3652293"/>
                        <a:pt x="1985573" y="3633335"/>
                        <a:pt x="1990764" y="3614098"/>
                      </a:cubicBezTo>
                      <a:cubicBezTo>
                        <a:pt x="1985853" y="3590959"/>
                        <a:pt x="1966911" y="3562382"/>
                        <a:pt x="1978557" y="3540079"/>
                      </a:cubicBezTo>
                      <a:cubicBezTo>
                        <a:pt x="1981925" y="3533527"/>
                        <a:pt x="1990624" y="3530321"/>
                        <a:pt x="1997640" y="3532273"/>
                      </a:cubicBezTo>
                      <a:cubicBezTo>
                        <a:pt x="2001428" y="3533388"/>
                        <a:pt x="2004655" y="3535339"/>
                        <a:pt x="2007742" y="3537570"/>
                      </a:cubicBezTo>
                      <a:cubicBezTo>
                        <a:pt x="2024299" y="3443756"/>
                        <a:pt x="2028649" y="3347155"/>
                        <a:pt x="2043382" y="3252784"/>
                      </a:cubicBezTo>
                      <a:cubicBezTo>
                        <a:pt x="2047171" y="3228807"/>
                        <a:pt x="2048433" y="3204134"/>
                        <a:pt x="2047171" y="3179322"/>
                      </a:cubicBezTo>
                      <a:cubicBezTo>
                        <a:pt x="2044645" y="3171655"/>
                        <a:pt x="2044084" y="3163431"/>
                        <a:pt x="2041418" y="3154927"/>
                      </a:cubicBezTo>
                      <a:cubicBezTo>
                        <a:pt x="2037349" y="3142103"/>
                        <a:pt x="2032438" y="3131788"/>
                        <a:pt x="2022055" y="3122727"/>
                      </a:cubicBezTo>
                      <a:cubicBezTo>
                        <a:pt x="2015600" y="3116872"/>
                        <a:pt x="2022335" y="3104466"/>
                        <a:pt x="2030894" y="3107672"/>
                      </a:cubicBezTo>
                      <a:cubicBezTo>
                        <a:pt x="2032718" y="3108369"/>
                        <a:pt x="2034402" y="3109345"/>
                        <a:pt x="2036226" y="3110042"/>
                      </a:cubicBezTo>
                      <a:cubicBezTo>
                        <a:pt x="2035665" y="3107672"/>
                        <a:pt x="2035244" y="3105302"/>
                        <a:pt x="2034542" y="3102933"/>
                      </a:cubicBezTo>
                      <a:cubicBezTo>
                        <a:pt x="2021634" y="3088714"/>
                        <a:pt x="2016161" y="3067666"/>
                        <a:pt x="2003954" y="3051774"/>
                      </a:cubicBezTo>
                      <a:cubicBezTo>
                        <a:pt x="1983889" y="3025707"/>
                        <a:pt x="1958632" y="3007028"/>
                        <a:pt x="1926922" y="2997270"/>
                      </a:cubicBezTo>
                      <a:cubicBezTo>
                        <a:pt x="1920467" y="2995179"/>
                        <a:pt x="1921590" y="2985701"/>
                        <a:pt x="1928465" y="2985561"/>
                      </a:cubicBezTo>
                      <a:cubicBezTo>
                        <a:pt x="1940672" y="2985282"/>
                        <a:pt x="1952879" y="2986816"/>
                        <a:pt x="1965087" y="2988907"/>
                      </a:cubicBezTo>
                      <a:cubicBezTo>
                        <a:pt x="1962000" y="2985561"/>
                        <a:pt x="1958913" y="2982355"/>
                        <a:pt x="1955686" y="2979010"/>
                      </a:cubicBezTo>
                      <a:cubicBezTo>
                        <a:pt x="1926922" y="2970088"/>
                        <a:pt x="1903489" y="2947506"/>
                        <a:pt x="1872760" y="2940118"/>
                      </a:cubicBezTo>
                      <a:cubicBezTo>
                        <a:pt x="1835857" y="2931197"/>
                        <a:pt x="1800639" y="2933427"/>
                        <a:pt x="1764578" y="2945415"/>
                      </a:cubicBezTo>
                      <a:cubicBezTo>
                        <a:pt x="1762333" y="2946112"/>
                        <a:pt x="1760929" y="2942627"/>
                        <a:pt x="1763034" y="2941651"/>
                      </a:cubicBezTo>
                      <a:cubicBezTo>
                        <a:pt x="1790816" y="2927851"/>
                        <a:pt x="1820002" y="2911124"/>
                        <a:pt x="1850871" y="2902202"/>
                      </a:cubicBezTo>
                      <a:cubicBezTo>
                        <a:pt x="1846662" y="2901784"/>
                        <a:pt x="1842452" y="2901505"/>
                        <a:pt x="1838243" y="2900948"/>
                      </a:cubicBezTo>
                      <a:cubicBezTo>
                        <a:pt x="1835015" y="2900669"/>
                        <a:pt x="1835156" y="2896348"/>
                        <a:pt x="1838243" y="2896069"/>
                      </a:cubicBezTo>
                      <a:cubicBezTo>
                        <a:pt x="1853677" y="2894396"/>
                        <a:pt x="1873883" y="2892305"/>
                        <a:pt x="1895491" y="2891747"/>
                      </a:cubicBezTo>
                      <a:lnTo>
                        <a:pt x="1894369" y="2889238"/>
                      </a:lnTo>
                      <a:cubicBezTo>
                        <a:pt x="1913592" y="2883244"/>
                        <a:pt x="1932815" y="2875856"/>
                        <a:pt x="1951757" y="2867911"/>
                      </a:cubicBezTo>
                      <a:cubicBezTo>
                        <a:pt x="2154512" y="2794310"/>
                        <a:pt x="2324432" y="2704260"/>
                        <a:pt x="2437104" y="2503948"/>
                      </a:cubicBezTo>
                      <a:cubicBezTo>
                        <a:pt x="2438648" y="2501160"/>
                        <a:pt x="2439770" y="2498372"/>
                        <a:pt x="2441174" y="2495723"/>
                      </a:cubicBezTo>
                      <a:cubicBezTo>
                        <a:pt x="2449312" y="2487359"/>
                        <a:pt x="2456468" y="2478996"/>
                        <a:pt x="2462782" y="2470492"/>
                      </a:cubicBezTo>
                      <a:cubicBezTo>
                        <a:pt x="2495475" y="2393267"/>
                        <a:pt x="2514277" y="2309629"/>
                        <a:pt x="2517645" y="2221670"/>
                      </a:cubicBezTo>
                      <a:cubicBezTo>
                        <a:pt x="2506700" y="2193094"/>
                        <a:pt x="2491266" y="2165912"/>
                        <a:pt x="2477655" y="2140821"/>
                      </a:cubicBezTo>
                      <a:close/>
                      <a:moveTo>
                        <a:pt x="468354" y="3060138"/>
                      </a:moveTo>
                      <a:cubicBezTo>
                        <a:pt x="460216" y="3054283"/>
                        <a:pt x="451937" y="3048568"/>
                        <a:pt x="443237" y="3043411"/>
                      </a:cubicBezTo>
                      <a:cubicBezTo>
                        <a:pt x="443658" y="3041598"/>
                        <a:pt x="444079" y="3039926"/>
                        <a:pt x="444500" y="3038113"/>
                      </a:cubicBezTo>
                      <a:cubicBezTo>
                        <a:pt x="453200" y="3037556"/>
                        <a:pt x="461618" y="3035883"/>
                        <a:pt x="469897" y="3033653"/>
                      </a:cubicBezTo>
                      <a:cubicBezTo>
                        <a:pt x="469196" y="3042295"/>
                        <a:pt x="468775" y="3051217"/>
                        <a:pt x="468354" y="3060138"/>
                      </a:cubicBezTo>
                      <a:close/>
                      <a:moveTo>
                        <a:pt x="1806111" y="1597315"/>
                      </a:moveTo>
                      <a:cubicBezTo>
                        <a:pt x="1807794" y="1595642"/>
                        <a:pt x="1809478" y="1593970"/>
                        <a:pt x="1811583" y="1592715"/>
                      </a:cubicBezTo>
                      <a:cubicBezTo>
                        <a:pt x="1851713" y="1566509"/>
                        <a:pt x="1893246" y="1611255"/>
                        <a:pt x="1890019" y="1650425"/>
                      </a:cubicBezTo>
                      <a:cubicBezTo>
                        <a:pt x="1895351" y="1667571"/>
                        <a:pt x="1896052" y="1687644"/>
                        <a:pt x="1894509" y="1701583"/>
                      </a:cubicBezTo>
                      <a:cubicBezTo>
                        <a:pt x="1888896" y="1752742"/>
                        <a:pt x="1865323" y="1801112"/>
                        <a:pt x="1890440" y="1847950"/>
                      </a:cubicBezTo>
                      <a:cubicBezTo>
                        <a:pt x="1914714" y="1893253"/>
                        <a:pt x="1946004" y="1943993"/>
                        <a:pt x="1942917" y="1997243"/>
                      </a:cubicBezTo>
                      <a:cubicBezTo>
                        <a:pt x="1942075" y="2011043"/>
                        <a:pt x="1936743" y="2024285"/>
                        <a:pt x="1928745" y="2034880"/>
                      </a:cubicBezTo>
                      <a:cubicBezTo>
                        <a:pt x="1950073" y="2076977"/>
                        <a:pt x="1915556" y="2085759"/>
                        <a:pt x="1877110" y="2081159"/>
                      </a:cubicBezTo>
                      <a:cubicBezTo>
                        <a:pt x="1870234" y="2079486"/>
                        <a:pt x="1863359" y="2077953"/>
                        <a:pt x="1856624" y="2076141"/>
                      </a:cubicBezTo>
                      <a:cubicBezTo>
                        <a:pt x="1823229" y="2053141"/>
                        <a:pt x="1785905" y="2034601"/>
                        <a:pt x="1736936" y="2021079"/>
                      </a:cubicBezTo>
                      <a:cubicBezTo>
                        <a:pt x="1712381" y="2014388"/>
                        <a:pt x="1687405" y="2015782"/>
                        <a:pt x="1663271" y="2022334"/>
                      </a:cubicBezTo>
                      <a:cubicBezTo>
                        <a:pt x="1655694" y="1978285"/>
                        <a:pt x="1637593" y="1935630"/>
                        <a:pt x="1609390" y="1903987"/>
                      </a:cubicBezTo>
                      <a:cubicBezTo>
                        <a:pt x="1610653" y="1903150"/>
                        <a:pt x="1612196" y="1902314"/>
                        <a:pt x="1613319" y="1901617"/>
                      </a:cubicBezTo>
                      <a:cubicBezTo>
                        <a:pt x="1647135" y="1879174"/>
                        <a:pt x="1673654" y="1847252"/>
                        <a:pt x="1693298" y="1811706"/>
                      </a:cubicBezTo>
                      <a:cubicBezTo>
                        <a:pt x="1701296" y="1854222"/>
                        <a:pt x="1726693" y="1889211"/>
                        <a:pt x="1793062" y="1915975"/>
                      </a:cubicBezTo>
                      <a:cubicBezTo>
                        <a:pt x="1807654" y="1921829"/>
                        <a:pt x="1820002" y="1916254"/>
                        <a:pt x="1826877" y="1906635"/>
                      </a:cubicBezTo>
                      <a:cubicBezTo>
                        <a:pt x="1815933" y="1888792"/>
                        <a:pt x="1804567" y="1870671"/>
                        <a:pt x="1797832" y="1852549"/>
                      </a:cubicBezTo>
                      <a:cubicBezTo>
                        <a:pt x="1752511" y="1820488"/>
                        <a:pt x="1756720" y="1770306"/>
                        <a:pt x="1771874" y="1716917"/>
                      </a:cubicBezTo>
                      <a:cubicBezTo>
                        <a:pt x="1765279" y="1707717"/>
                        <a:pt x="1760929" y="1696983"/>
                        <a:pt x="1760228" y="1685414"/>
                      </a:cubicBezTo>
                      <a:cubicBezTo>
                        <a:pt x="1758684" y="1658231"/>
                        <a:pt x="1775803" y="1607352"/>
                        <a:pt x="1806111" y="1597315"/>
                      </a:cubicBezTo>
                      <a:close/>
                      <a:moveTo>
                        <a:pt x="1552843" y="1471301"/>
                      </a:moveTo>
                      <a:cubicBezTo>
                        <a:pt x="1555649" y="1464192"/>
                        <a:pt x="1558456" y="1456804"/>
                        <a:pt x="1561402" y="1449137"/>
                      </a:cubicBezTo>
                      <a:cubicBezTo>
                        <a:pt x="1566033" y="1442028"/>
                        <a:pt x="1571225" y="1435337"/>
                        <a:pt x="1576837" y="1428925"/>
                      </a:cubicBezTo>
                      <a:cubicBezTo>
                        <a:pt x="1578942" y="1431852"/>
                        <a:pt x="1581608" y="1434361"/>
                        <a:pt x="1584133" y="1436870"/>
                      </a:cubicBezTo>
                      <a:cubicBezTo>
                        <a:pt x="1594376" y="1422373"/>
                        <a:pt x="1613459" y="1411918"/>
                        <a:pt x="1629034" y="1408852"/>
                      </a:cubicBezTo>
                      <a:cubicBezTo>
                        <a:pt x="1660605" y="1402718"/>
                        <a:pt x="1689510" y="1406761"/>
                        <a:pt x="1715187" y="1426555"/>
                      </a:cubicBezTo>
                      <a:cubicBezTo>
                        <a:pt x="1737637" y="1443840"/>
                        <a:pt x="1743671" y="1477156"/>
                        <a:pt x="1728517" y="1500993"/>
                      </a:cubicBezTo>
                      <a:cubicBezTo>
                        <a:pt x="1710697" y="1529011"/>
                        <a:pt x="1664954" y="1543648"/>
                        <a:pt x="1638295" y="1519811"/>
                      </a:cubicBezTo>
                      <a:cubicBezTo>
                        <a:pt x="1593815" y="1561212"/>
                        <a:pt x="1575013" y="1628679"/>
                        <a:pt x="1561543" y="1684438"/>
                      </a:cubicBezTo>
                      <a:cubicBezTo>
                        <a:pt x="1549055" y="1736154"/>
                        <a:pt x="1535023" y="1780203"/>
                        <a:pt x="1499524" y="1821185"/>
                      </a:cubicBezTo>
                      <a:cubicBezTo>
                        <a:pt x="1489000" y="1833313"/>
                        <a:pt x="1479038" y="1843768"/>
                        <a:pt x="1468655" y="1852549"/>
                      </a:cubicBezTo>
                      <a:cubicBezTo>
                        <a:pt x="1425017" y="1853804"/>
                        <a:pt x="1379976" y="1860356"/>
                        <a:pt x="1336619" y="1872762"/>
                      </a:cubicBezTo>
                      <a:cubicBezTo>
                        <a:pt x="1330445" y="1865374"/>
                        <a:pt x="1327779" y="1855477"/>
                        <a:pt x="1327358" y="1844604"/>
                      </a:cubicBezTo>
                      <a:cubicBezTo>
                        <a:pt x="1364962" y="1786058"/>
                        <a:pt x="1409582" y="1732808"/>
                        <a:pt x="1453501" y="1676353"/>
                      </a:cubicBezTo>
                      <a:cubicBezTo>
                        <a:pt x="1500085" y="1616970"/>
                        <a:pt x="1525482" y="1540720"/>
                        <a:pt x="1552843" y="1471301"/>
                      </a:cubicBezTo>
                      <a:close/>
                      <a:moveTo>
                        <a:pt x="765820" y="1115144"/>
                      </a:moveTo>
                      <a:cubicBezTo>
                        <a:pt x="776765" y="1079041"/>
                        <a:pt x="806511" y="1016591"/>
                        <a:pt x="853376" y="1025512"/>
                      </a:cubicBezTo>
                      <a:cubicBezTo>
                        <a:pt x="860392" y="1021749"/>
                        <a:pt x="867408" y="1027743"/>
                        <a:pt x="868530" y="1034713"/>
                      </a:cubicBezTo>
                      <a:lnTo>
                        <a:pt x="871617" y="1033597"/>
                      </a:lnTo>
                      <a:cubicBezTo>
                        <a:pt x="870635" y="1035131"/>
                        <a:pt x="869653" y="1036664"/>
                        <a:pt x="868671" y="1038058"/>
                      </a:cubicBezTo>
                      <a:lnTo>
                        <a:pt x="867548" y="1041403"/>
                      </a:lnTo>
                      <a:cubicBezTo>
                        <a:pt x="831487" y="1107896"/>
                        <a:pt x="823770" y="1196551"/>
                        <a:pt x="830505" y="1272662"/>
                      </a:cubicBezTo>
                      <a:cubicBezTo>
                        <a:pt x="837100" y="1347517"/>
                        <a:pt x="882001" y="1367730"/>
                        <a:pt x="942616" y="1399094"/>
                      </a:cubicBezTo>
                      <a:cubicBezTo>
                        <a:pt x="948229" y="1402021"/>
                        <a:pt x="952298" y="1406761"/>
                        <a:pt x="954824" y="1412337"/>
                      </a:cubicBezTo>
                      <a:cubicBezTo>
                        <a:pt x="1016141" y="1406343"/>
                        <a:pt x="1062164" y="1339851"/>
                        <a:pt x="1020771" y="1273219"/>
                      </a:cubicBezTo>
                      <a:cubicBezTo>
                        <a:pt x="980221" y="1207843"/>
                        <a:pt x="969557" y="1178709"/>
                        <a:pt x="1016562" y="1106223"/>
                      </a:cubicBezTo>
                      <a:cubicBezTo>
                        <a:pt x="1048834" y="1056458"/>
                        <a:pt x="1123622" y="1024258"/>
                        <a:pt x="1187605" y="996100"/>
                      </a:cubicBezTo>
                      <a:cubicBezTo>
                        <a:pt x="1185921" y="1001815"/>
                        <a:pt x="1184237" y="1007530"/>
                        <a:pt x="1182554" y="1013246"/>
                      </a:cubicBezTo>
                      <a:lnTo>
                        <a:pt x="1182273" y="1014221"/>
                      </a:lnTo>
                      <a:cubicBezTo>
                        <a:pt x="1164032" y="1031367"/>
                        <a:pt x="1146633" y="1048513"/>
                        <a:pt x="1130497" y="1068307"/>
                      </a:cubicBezTo>
                      <a:cubicBezTo>
                        <a:pt x="1074231" y="1137169"/>
                        <a:pt x="1080124" y="1248407"/>
                        <a:pt x="1179046" y="1271825"/>
                      </a:cubicBezTo>
                      <a:cubicBezTo>
                        <a:pt x="1256500" y="1290086"/>
                        <a:pt x="1331147" y="1216764"/>
                        <a:pt x="1371417" y="1159472"/>
                      </a:cubicBezTo>
                      <a:cubicBezTo>
                        <a:pt x="1398357" y="1121138"/>
                        <a:pt x="1410845" y="1081828"/>
                        <a:pt x="1415756" y="1041543"/>
                      </a:cubicBezTo>
                      <a:cubicBezTo>
                        <a:pt x="1417440" y="1042797"/>
                        <a:pt x="1418983" y="1044052"/>
                        <a:pt x="1420667" y="1045307"/>
                      </a:cubicBezTo>
                      <a:cubicBezTo>
                        <a:pt x="1416177" y="1218576"/>
                        <a:pt x="1281897" y="1376372"/>
                        <a:pt x="1118009" y="1436452"/>
                      </a:cubicBezTo>
                      <a:cubicBezTo>
                        <a:pt x="1053605" y="1460149"/>
                        <a:pt x="944300" y="1485659"/>
                        <a:pt x="870354" y="1453877"/>
                      </a:cubicBezTo>
                      <a:cubicBezTo>
                        <a:pt x="806651" y="1436452"/>
                        <a:pt x="773257" y="1374700"/>
                        <a:pt x="763856" y="1302353"/>
                      </a:cubicBezTo>
                      <a:cubicBezTo>
                        <a:pt x="745615" y="1247431"/>
                        <a:pt x="749263" y="1170066"/>
                        <a:pt x="765820" y="1115144"/>
                      </a:cubicBezTo>
                      <a:close/>
                      <a:moveTo>
                        <a:pt x="662268" y="2205500"/>
                      </a:moveTo>
                      <a:cubicBezTo>
                        <a:pt x="660444" y="2205640"/>
                        <a:pt x="658620" y="2205640"/>
                        <a:pt x="656796" y="2205779"/>
                      </a:cubicBezTo>
                      <a:cubicBezTo>
                        <a:pt x="651183" y="2201597"/>
                        <a:pt x="645851" y="2196718"/>
                        <a:pt x="641361" y="2190864"/>
                      </a:cubicBezTo>
                      <a:cubicBezTo>
                        <a:pt x="644448" y="2186264"/>
                        <a:pt x="647255" y="2181246"/>
                        <a:pt x="650201" y="2176506"/>
                      </a:cubicBezTo>
                      <a:cubicBezTo>
                        <a:pt x="650201" y="2163403"/>
                        <a:pt x="656656" y="2150439"/>
                        <a:pt x="668442" y="2144166"/>
                      </a:cubicBezTo>
                      <a:cubicBezTo>
                        <a:pt x="697627" y="2087014"/>
                        <a:pt x="718815" y="2023310"/>
                        <a:pt x="745755" y="1968945"/>
                      </a:cubicBezTo>
                      <a:cubicBezTo>
                        <a:pt x="757822" y="1944690"/>
                        <a:pt x="763014" y="1920714"/>
                        <a:pt x="763575" y="1897853"/>
                      </a:cubicBezTo>
                      <a:cubicBezTo>
                        <a:pt x="790936" y="1845022"/>
                        <a:pt x="802302" y="1782573"/>
                        <a:pt x="806651" y="1724305"/>
                      </a:cubicBezTo>
                      <a:cubicBezTo>
                        <a:pt x="808476" y="1698517"/>
                        <a:pt x="810861" y="1666874"/>
                        <a:pt x="810580" y="1634952"/>
                      </a:cubicBezTo>
                      <a:cubicBezTo>
                        <a:pt x="816053" y="1638019"/>
                        <a:pt x="821665" y="1640667"/>
                        <a:pt x="827278" y="1643316"/>
                      </a:cubicBezTo>
                      <a:cubicBezTo>
                        <a:pt x="872038" y="1636764"/>
                        <a:pt x="927322" y="1645407"/>
                        <a:pt x="967171" y="1672032"/>
                      </a:cubicBezTo>
                      <a:cubicBezTo>
                        <a:pt x="970398" y="1672032"/>
                        <a:pt x="973626" y="1672171"/>
                        <a:pt x="976993" y="1672171"/>
                      </a:cubicBezTo>
                      <a:cubicBezTo>
                        <a:pt x="1007863" y="1691686"/>
                        <a:pt x="1019649" y="1720123"/>
                        <a:pt x="1019649" y="1752881"/>
                      </a:cubicBezTo>
                      <a:cubicBezTo>
                        <a:pt x="1036346" y="1843071"/>
                        <a:pt x="961278" y="1917090"/>
                        <a:pt x="924937" y="1997521"/>
                      </a:cubicBezTo>
                      <a:cubicBezTo>
                        <a:pt x="906415" y="2038504"/>
                        <a:pt x="742107" y="2308375"/>
                        <a:pt x="662268" y="2205500"/>
                      </a:cubicBezTo>
                      <a:close/>
                      <a:moveTo>
                        <a:pt x="1133444" y="2390061"/>
                      </a:moveTo>
                      <a:cubicBezTo>
                        <a:pt x="1087421" y="2431322"/>
                        <a:pt x="1018386" y="2488753"/>
                        <a:pt x="952017" y="2471329"/>
                      </a:cubicBezTo>
                      <a:cubicBezTo>
                        <a:pt x="948930" y="2473838"/>
                        <a:pt x="945563" y="2475929"/>
                        <a:pt x="942616" y="2478577"/>
                      </a:cubicBezTo>
                      <a:cubicBezTo>
                        <a:pt x="937144" y="2473420"/>
                        <a:pt x="939389" y="2461432"/>
                        <a:pt x="943739" y="2449026"/>
                      </a:cubicBezTo>
                      <a:cubicBezTo>
                        <a:pt x="953981" y="2436898"/>
                        <a:pt x="963944" y="2425049"/>
                        <a:pt x="973626" y="2413479"/>
                      </a:cubicBezTo>
                      <a:cubicBezTo>
                        <a:pt x="1025261" y="2352006"/>
                        <a:pt x="1072267" y="2288581"/>
                        <a:pt x="1115764" y="2223064"/>
                      </a:cubicBezTo>
                      <a:cubicBezTo>
                        <a:pt x="1115624" y="2219998"/>
                        <a:pt x="1115904" y="2216652"/>
                        <a:pt x="1116746" y="2213307"/>
                      </a:cubicBezTo>
                      <a:cubicBezTo>
                        <a:pt x="1134146" y="2140124"/>
                        <a:pt x="1225490" y="2047146"/>
                        <a:pt x="1303645" y="2100117"/>
                      </a:cubicBezTo>
                      <a:cubicBezTo>
                        <a:pt x="1323289" y="2113499"/>
                        <a:pt x="1331708" y="2137615"/>
                        <a:pt x="1319220" y="2159221"/>
                      </a:cubicBezTo>
                      <a:cubicBezTo>
                        <a:pt x="1294665" y="2202016"/>
                        <a:pt x="1258183" y="2235471"/>
                        <a:pt x="1228717" y="2274780"/>
                      </a:cubicBezTo>
                      <a:cubicBezTo>
                        <a:pt x="1199251" y="2314090"/>
                        <a:pt x="1170346" y="2357024"/>
                        <a:pt x="1133444" y="2390061"/>
                      </a:cubicBezTo>
                      <a:close/>
                      <a:moveTo>
                        <a:pt x="1412810" y="2694920"/>
                      </a:moveTo>
                      <a:cubicBezTo>
                        <a:pt x="1389237" y="2686556"/>
                        <a:pt x="1364541" y="2672756"/>
                        <a:pt x="1355702" y="2647804"/>
                      </a:cubicBezTo>
                      <a:cubicBezTo>
                        <a:pt x="1345038" y="2617695"/>
                        <a:pt x="1357526" y="2591628"/>
                        <a:pt x="1355702" y="2561239"/>
                      </a:cubicBezTo>
                      <a:lnTo>
                        <a:pt x="1355982" y="2559985"/>
                      </a:lnTo>
                      <a:cubicBezTo>
                        <a:pt x="1333392" y="2534754"/>
                        <a:pt x="1302944" y="2516493"/>
                        <a:pt x="1270671" y="2508269"/>
                      </a:cubicBezTo>
                      <a:cubicBezTo>
                        <a:pt x="1326657" y="2441080"/>
                        <a:pt x="1366506" y="2357164"/>
                        <a:pt x="1402426" y="2273944"/>
                      </a:cubicBezTo>
                      <a:cubicBezTo>
                        <a:pt x="1414213" y="2306284"/>
                        <a:pt x="1430349" y="2337787"/>
                        <a:pt x="1448870" y="2367479"/>
                      </a:cubicBezTo>
                      <a:cubicBezTo>
                        <a:pt x="1493069" y="2357860"/>
                        <a:pt x="1514537" y="2419752"/>
                        <a:pt x="1492508" y="2458504"/>
                      </a:cubicBezTo>
                      <a:cubicBezTo>
                        <a:pt x="1480862" y="2478996"/>
                        <a:pt x="1459675" y="2495305"/>
                        <a:pt x="1471461" y="2517330"/>
                      </a:cubicBezTo>
                      <a:cubicBezTo>
                        <a:pt x="1485633" y="2543675"/>
                        <a:pt x="1502330" y="2568209"/>
                        <a:pt x="1510889" y="2597204"/>
                      </a:cubicBezTo>
                      <a:cubicBezTo>
                        <a:pt x="1527587" y="2652962"/>
                        <a:pt x="1471321" y="2715690"/>
                        <a:pt x="1412810" y="2694920"/>
                      </a:cubicBezTo>
                      <a:close/>
                      <a:moveTo>
                        <a:pt x="1884125" y="2593161"/>
                      </a:moveTo>
                      <a:cubicBezTo>
                        <a:pt x="1818599" y="2577131"/>
                        <a:pt x="1767103" y="2518863"/>
                        <a:pt x="1703400" y="2494329"/>
                      </a:cubicBezTo>
                      <a:cubicBezTo>
                        <a:pt x="1619072" y="2461711"/>
                        <a:pt x="1551581" y="2424073"/>
                        <a:pt x="1506960" y="2342945"/>
                      </a:cubicBezTo>
                      <a:cubicBezTo>
                        <a:pt x="1483247" y="2299732"/>
                        <a:pt x="1475811" y="2239792"/>
                        <a:pt x="1477775" y="2191003"/>
                      </a:cubicBezTo>
                      <a:cubicBezTo>
                        <a:pt x="1478617" y="2169118"/>
                        <a:pt x="1480020" y="2147651"/>
                        <a:pt x="1483107" y="2126045"/>
                      </a:cubicBezTo>
                      <a:cubicBezTo>
                        <a:pt x="1485212" y="2110990"/>
                        <a:pt x="1485773" y="2102626"/>
                        <a:pt x="1486194" y="2098305"/>
                      </a:cubicBezTo>
                      <a:cubicBezTo>
                        <a:pt x="1470058" y="2086317"/>
                        <a:pt x="1469076" y="2061086"/>
                        <a:pt x="1488579" y="2046868"/>
                      </a:cubicBezTo>
                      <a:cubicBezTo>
                        <a:pt x="1523377" y="2021637"/>
                        <a:pt x="1560280" y="2030837"/>
                        <a:pt x="1572487" y="2073632"/>
                      </a:cubicBezTo>
                      <a:cubicBezTo>
                        <a:pt x="1580345" y="2100814"/>
                        <a:pt x="1567436" y="2136778"/>
                        <a:pt x="1566594" y="2163961"/>
                      </a:cubicBezTo>
                      <a:cubicBezTo>
                        <a:pt x="1566173" y="2174694"/>
                        <a:pt x="1565893" y="2185706"/>
                        <a:pt x="1565893" y="2196858"/>
                      </a:cubicBezTo>
                      <a:cubicBezTo>
                        <a:pt x="1589185" y="2207591"/>
                        <a:pt x="1617949" y="2205500"/>
                        <a:pt x="1636751" y="2180688"/>
                      </a:cubicBezTo>
                      <a:cubicBezTo>
                        <a:pt x="1717993" y="2073074"/>
                        <a:pt x="1885248" y="2340436"/>
                        <a:pt x="1915135" y="2382534"/>
                      </a:cubicBezTo>
                      <a:cubicBezTo>
                        <a:pt x="1933656" y="2408879"/>
                        <a:pt x="1941374" y="2434807"/>
                        <a:pt x="1941233" y="2461432"/>
                      </a:cubicBezTo>
                      <a:cubicBezTo>
                        <a:pt x="1948811" y="2464498"/>
                        <a:pt x="1955265" y="2470353"/>
                        <a:pt x="1957370" y="2480250"/>
                      </a:cubicBezTo>
                      <a:cubicBezTo>
                        <a:pt x="1968174" y="2530712"/>
                        <a:pt x="1959334" y="2611701"/>
                        <a:pt x="1884125" y="2593161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" name="Freeform: Shape 94">
                  <a:extLst>
                    <a:ext uri="{FF2B5EF4-FFF2-40B4-BE49-F238E27FC236}">
                      <a16:creationId xmlns:a16="http://schemas.microsoft.com/office/drawing/2014/main" id="{621260E2-EE30-2F3C-378D-55AD2F714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2611" y="1642715"/>
                  <a:ext cx="270668" cy="117814"/>
                </a:xfrm>
                <a:custGeom>
                  <a:avLst/>
                  <a:gdLst>
                    <a:gd name="T0" fmla="*/ 193825 w 270668"/>
                    <a:gd name="T1" fmla="*/ 116467 h 117814"/>
                    <a:gd name="T2" fmla="*/ 260334 w 270668"/>
                    <a:gd name="T3" fmla="*/ 15126 h 117814"/>
                    <a:gd name="T4" fmla="*/ 201261 w 270668"/>
                    <a:gd name="T5" fmla="*/ 13314 h 117814"/>
                    <a:gd name="T6" fmla="*/ 178531 w 270668"/>
                    <a:gd name="T7" fmla="*/ 30320 h 117814"/>
                    <a:gd name="T8" fmla="*/ 118897 w 270668"/>
                    <a:gd name="T9" fmla="*/ 45654 h 117814"/>
                    <a:gd name="T10" fmla="*/ 37374 w 270668"/>
                    <a:gd name="T11" fmla="*/ 68236 h 117814"/>
                    <a:gd name="T12" fmla="*/ 612 w 270668"/>
                    <a:gd name="T13" fmla="*/ 100297 h 117814"/>
                    <a:gd name="T14" fmla="*/ 51 w 270668"/>
                    <a:gd name="T15" fmla="*/ 104758 h 117814"/>
                    <a:gd name="T16" fmla="*/ 193825 w 270668"/>
                    <a:gd name="T17" fmla="*/ 116467 h 1178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70668" h="117814">
                      <a:moveTo>
                        <a:pt x="193825" y="116467"/>
                      </a:moveTo>
                      <a:cubicBezTo>
                        <a:pt x="250933" y="94164"/>
                        <a:pt x="290361" y="56387"/>
                        <a:pt x="260334" y="15126"/>
                      </a:cubicBezTo>
                      <a:cubicBezTo>
                        <a:pt x="245601" y="-5226"/>
                        <a:pt x="217538" y="-4250"/>
                        <a:pt x="201261" y="13314"/>
                      </a:cubicBezTo>
                      <a:cubicBezTo>
                        <a:pt x="195088" y="20005"/>
                        <a:pt x="187090" y="25302"/>
                        <a:pt x="178531" y="30320"/>
                      </a:cubicBezTo>
                      <a:cubicBezTo>
                        <a:pt x="159448" y="38684"/>
                        <a:pt x="134893" y="41890"/>
                        <a:pt x="118897" y="45654"/>
                      </a:cubicBezTo>
                      <a:cubicBezTo>
                        <a:pt x="91255" y="52345"/>
                        <a:pt x="65718" y="63357"/>
                        <a:pt x="37374" y="68236"/>
                      </a:cubicBezTo>
                      <a:cubicBezTo>
                        <a:pt x="19554" y="71303"/>
                        <a:pt x="7347" y="84545"/>
                        <a:pt x="612" y="100297"/>
                      </a:cubicBezTo>
                      <a:cubicBezTo>
                        <a:pt x="51" y="101691"/>
                        <a:pt x="-90" y="103225"/>
                        <a:pt x="51" y="104758"/>
                      </a:cubicBezTo>
                      <a:cubicBezTo>
                        <a:pt x="64876" y="105873"/>
                        <a:pt x="129280" y="122601"/>
                        <a:pt x="193825" y="116467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" name="Freeform: Shape 95">
                  <a:extLst>
                    <a:ext uri="{FF2B5EF4-FFF2-40B4-BE49-F238E27FC236}">
                      <a16:creationId xmlns:a16="http://schemas.microsoft.com/office/drawing/2014/main" id="{8683E290-E6E6-2055-0A35-316D95243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3321" y="1942814"/>
                  <a:ext cx="219604" cy="282786"/>
                </a:xfrm>
                <a:custGeom>
                  <a:avLst/>
                  <a:gdLst>
                    <a:gd name="T0" fmla="*/ 215385 w 219604"/>
                    <a:gd name="T1" fmla="*/ 10546 h 282786"/>
                    <a:gd name="T2" fmla="*/ 205142 w 219604"/>
                    <a:gd name="T3" fmla="*/ 2322 h 282786"/>
                    <a:gd name="T4" fmla="*/ 175816 w 219604"/>
                    <a:gd name="T5" fmla="*/ 9431 h 282786"/>
                    <a:gd name="T6" fmla="*/ 165293 w 219604"/>
                    <a:gd name="T7" fmla="*/ 22953 h 282786"/>
                    <a:gd name="T8" fmla="*/ 139615 w 219604"/>
                    <a:gd name="T9" fmla="*/ 105475 h 282786"/>
                    <a:gd name="T10" fmla="*/ 138493 w 219604"/>
                    <a:gd name="T11" fmla="*/ 110911 h 282786"/>
                    <a:gd name="T12" fmla="*/ 135686 w 219604"/>
                    <a:gd name="T13" fmla="*/ 119972 h 282786"/>
                    <a:gd name="T14" fmla="*/ 65529 w 219604"/>
                    <a:gd name="T15" fmla="*/ 165694 h 282786"/>
                    <a:gd name="T16" fmla="*/ 63425 w 219604"/>
                    <a:gd name="T17" fmla="*/ 165973 h 282786"/>
                    <a:gd name="T18" fmla="*/ 13753 w 219604"/>
                    <a:gd name="T19" fmla="*/ 175173 h 282786"/>
                    <a:gd name="T20" fmla="*/ 1967 w 219604"/>
                    <a:gd name="T21" fmla="*/ 192598 h 282786"/>
                    <a:gd name="T22" fmla="*/ 90084 w 219604"/>
                    <a:gd name="T23" fmla="*/ 202077 h 282786"/>
                    <a:gd name="T24" fmla="*/ 92329 w 219604"/>
                    <a:gd name="T25" fmla="*/ 202077 h 282786"/>
                    <a:gd name="T26" fmla="*/ 95136 w 219604"/>
                    <a:gd name="T27" fmla="*/ 201380 h 282786"/>
                    <a:gd name="T28" fmla="*/ 114920 w 219604"/>
                    <a:gd name="T29" fmla="*/ 282787 h 282786"/>
                    <a:gd name="T30" fmla="*/ 175957 w 219604"/>
                    <a:gd name="T31" fmla="*/ 139627 h 282786"/>
                    <a:gd name="T32" fmla="*/ 214543 w 219604"/>
                    <a:gd name="T33" fmla="*/ 40656 h 282786"/>
                    <a:gd name="T34" fmla="*/ 215385 w 219604"/>
                    <a:gd name="T35" fmla="*/ 10546 h 28278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9604" h="282786">
                      <a:moveTo>
                        <a:pt x="215385" y="10546"/>
                      </a:moveTo>
                      <a:cubicBezTo>
                        <a:pt x="213000" y="6364"/>
                        <a:pt x="209211" y="4552"/>
                        <a:pt x="205142" y="2322"/>
                      </a:cubicBezTo>
                      <a:cubicBezTo>
                        <a:pt x="195039" y="-3254"/>
                        <a:pt x="182972" y="2043"/>
                        <a:pt x="175816" y="9431"/>
                      </a:cubicBezTo>
                      <a:cubicBezTo>
                        <a:pt x="171747" y="13752"/>
                        <a:pt x="168380" y="18213"/>
                        <a:pt x="165293" y="22953"/>
                      </a:cubicBezTo>
                      <a:cubicBezTo>
                        <a:pt x="165854" y="52505"/>
                        <a:pt x="156313" y="81081"/>
                        <a:pt x="139615" y="105475"/>
                      </a:cubicBezTo>
                      <a:cubicBezTo>
                        <a:pt x="139194" y="107287"/>
                        <a:pt x="138914" y="109099"/>
                        <a:pt x="138493" y="110911"/>
                      </a:cubicBezTo>
                      <a:cubicBezTo>
                        <a:pt x="137791" y="114257"/>
                        <a:pt x="136528" y="116905"/>
                        <a:pt x="135686" y="119972"/>
                      </a:cubicBezTo>
                      <a:cubicBezTo>
                        <a:pt x="114920" y="138791"/>
                        <a:pt x="96539" y="159143"/>
                        <a:pt x="65529" y="165694"/>
                      </a:cubicBezTo>
                      <a:lnTo>
                        <a:pt x="63425" y="165973"/>
                      </a:lnTo>
                      <a:cubicBezTo>
                        <a:pt x="47569" y="171828"/>
                        <a:pt x="30872" y="175173"/>
                        <a:pt x="13753" y="175173"/>
                      </a:cubicBezTo>
                      <a:cubicBezTo>
                        <a:pt x="3089" y="179076"/>
                        <a:pt x="-3505" y="184652"/>
                        <a:pt x="1967" y="192598"/>
                      </a:cubicBezTo>
                      <a:cubicBezTo>
                        <a:pt x="19787" y="217968"/>
                        <a:pt x="60197" y="212531"/>
                        <a:pt x="90084" y="202077"/>
                      </a:cubicBezTo>
                      <a:lnTo>
                        <a:pt x="92329" y="202077"/>
                      </a:lnTo>
                      <a:lnTo>
                        <a:pt x="95136" y="201380"/>
                      </a:lnTo>
                      <a:cubicBezTo>
                        <a:pt x="94855" y="229816"/>
                        <a:pt x="100327" y="257835"/>
                        <a:pt x="114920" y="282787"/>
                      </a:cubicBezTo>
                      <a:cubicBezTo>
                        <a:pt x="113096" y="229398"/>
                        <a:pt x="135125" y="170991"/>
                        <a:pt x="175957" y="139627"/>
                      </a:cubicBezTo>
                      <a:cubicBezTo>
                        <a:pt x="191111" y="108124"/>
                        <a:pt x="197004" y="68256"/>
                        <a:pt x="214543" y="40656"/>
                      </a:cubicBezTo>
                      <a:cubicBezTo>
                        <a:pt x="220998" y="30062"/>
                        <a:pt x="221278" y="21280"/>
                        <a:pt x="215385" y="10546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" name="Freeform: Shape 96">
                  <a:extLst>
                    <a:ext uri="{FF2B5EF4-FFF2-40B4-BE49-F238E27FC236}">
                      <a16:creationId xmlns:a16="http://schemas.microsoft.com/office/drawing/2014/main" id="{F5D0A46D-232A-BAB3-1688-3DDDCDD5C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0658" y="1716196"/>
                  <a:ext cx="300388" cy="203026"/>
                </a:xfrm>
                <a:custGeom>
                  <a:avLst/>
                  <a:gdLst>
                    <a:gd name="T0" fmla="*/ 296667 w 300388"/>
                    <a:gd name="T1" fmla="*/ 144884 h 203026"/>
                    <a:gd name="T2" fmla="*/ 179084 w 300388"/>
                    <a:gd name="T3" fmla="*/ 109617 h 203026"/>
                    <a:gd name="T4" fmla="*/ 83670 w 300388"/>
                    <a:gd name="T5" fmla="*/ 143490 h 203026"/>
                    <a:gd name="T6" fmla="*/ 2568 w 300388"/>
                    <a:gd name="T7" fmla="*/ 191 h 203026"/>
                    <a:gd name="T8" fmla="*/ 323 w 300388"/>
                    <a:gd name="T9" fmla="*/ 2979 h 203026"/>
                    <a:gd name="T10" fmla="*/ 30491 w 300388"/>
                    <a:gd name="T11" fmla="*/ 169557 h 203026"/>
                    <a:gd name="T12" fmla="*/ 60939 w 300388"/>
                    <a:gd name="T13" fmla="*/ 201340 h 203026"/>
                    <a:gd name="T14" fmla="*/ 193817 w 300388"/>
                    <a:gd name="T15" fmla="*/ 152969 h 203026"/>
                    <a:gd name="T16" fmla="*/ 296106 w 300388"/>
                    <a:gd name="T17" fmla="*/ 161054 h 203026"/>
                    <a:gd name="T18" fmla="*/ 296667 w 300388"/>
                    <a:gd name="T19" fmla="*/ 144884 h 2030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00388" h="203026">
                      <a:moveTo>
                        <a:pt x="296667" y="144884"/>
                      </a:moveTo>
                      <a:cubicBezTo>
                        <a:pt x="268183" y="117284"/>
                        <a:pt x="217109" y="111011"/>
                        <a:pt x="179084" y="109617"/>
                      </a:cubicBezTo>
                      <a:cubicBezTo>
                        <a:pt x="137410" y="108084"/>
                        <a:pt x="114258" y="128714"/>
                        <a:pt x="83670" y="143490"/>
                      </a:cubicBezTo>
                      <a:cubicBezTo>
                        <a:pt x="87318" y="85223"/>
                        <a:pt x="58834" y="25003"/>
                        <a:pt x="2568" y="191"/>
                      </a:cubicBezTo>
                      <a:cubicBezTo>
                        <a:pt x="744" y="-645"/>
                        <a:pt x="-659" y="1446"/>
                        <a:pt x="323" y="2979"/>
                      </a:cubicBezTo>
                      <a:cubicBezTo>
                        <a:pt x="28246" y="48840"/>
                        <a:pt x="46206" y="118956"/>
                        <a:pt x="30491" y="169557"/>
                      </a:cubicBezTo>
                      <a:cubicBezTo>
                        <a:pt x="24598" y="188376"/>
                        <a:pt x="39892" y="209146"/>
                        <a:pt x="60939" y="201340"/>
                      </a:cubicBezTo>
                      <a:cubicBezTo>
                        <a:pt x="108926" y="183636"/>
                        <a:pt x="138112" y="150878"/>
                        <a:pt x="193817" y="152969"/>
                      </a:cubicBezTo>
                      <a:cubicBezTo>
                        <a:pt x="233105" y="154502"/>
                        <a:pt x="260747" y="182661"/>
                        <a:pt x="296106" y="161054"/>
                      </a:cubicBezTo>
                      <a:cubicBezTo>
                        <a:pt x="302280" y="157290"/>
                        <a:pt x="301157" y="149205"/>
                        <a:pt x="296667" y="144884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" name="Freeform: Shape 97">
                  <a:extLst>
                    <a:ext uri="{FF2B5EF4-FFF2-40B4-BE49-F238E27FC236}">
                      <a16:creationId xmlns:a16="http://schemas.microsoft.com/office/drawing/2014/main" id="{DAEE4966-A361-A9DD-2635-414CDB644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132" y="1725238"/>
                  <a:ext cx="1812838" cy="1610513"/>
                </a:xfrm>
                <a:custGeom>
                  <a:avLst/>
                  <a:gdLst>
                    <a:gd name="T0" fmla="*/ 1670310 w 1812838"/>
                    <a:gd name="T1" fmla="*/ 1303006 h 1610513"/>
                    <a:gd name="T2" fmla="*/ 1415499 w 1812838"/>
                    <a:gd name="T3" fmla="*/ 1284885 h 1610513"/>
                    <a:gd name="T4" fmla="*/ 801063 w 1812838"/>
                    <a:gd name="T5" fmla="*/ 1133500 h 1610513"/>
                    <a:gd name="T6" fmla="*/ 636754 w 1812838"/>
                    <a:gd name="T7" fmla="*/ 890812 h 1610513"/>
                    <a:gd name="T8" fmla="*/ 688811 w 1812838"/>
                    <a:gd name="T9" fmla="*/ 757828 h 1610513"/>
                    <a:gd name="T10" fmla="*/ 766405 w 1812838"/>
                    <a:gd name="T11" fmla="*/ 733712 h 1610513"/>
                    <a:gd name="T12" fmla="*/ 1088146 w 1812838"/>
                    <a:gd name="T13" fmla="*/ 1000377 h 1610513"/>
                    <a:gd name="T14" fmla="*/ 1639862 w 1812838"/>
                    <a:gd name="T15" fmla="*/ 1178804 h 1610513"/>
                    <a:gd name="T16" fmla="*/ 1449876 w 1812838"/>
                    <a:gd name="T17" fmla="*/ 982256 h 1610513"/>
                    <a:gd name="T18" fmla="*/ 1142026 w 1812838"/>
                    <a:gd name="T19" fmla="*/ 967898 h 1610513"/>
                    <a:gd name="T20" fmla="*/ 831932 w 1812838"/>
                    <a:gd name="T21" fmla="*/ 706251 h 1610513"/>
                    <a:gd name="T22" fmla="*/ 767247 w 1812838"/>
                    <a:gd name="T23" fmla="*/ 581631 h 1610513"/>
                    <a:gd name="T24" fmla="*/ 754057 w 1812838"/>
                    <a:gd name="T25" fmla="*/ 186583 h 1610513"/>
                    <a:gd name="T26" fmla="*/ 837685 w 1812838"/>
                    <a:gd name="T27" fmla="*/ 8992 h 1610513"/>
                    <a:gd name="T28" fmla="*/ 832212 w 1812838"/>
                    <a:gd name="T29" fmla="*/ 768 h 1610513"/>
                    <a:gd name="T30" fmla="*/ 822250 w 1812838"/>
                    <a:gd name="T31" fmla="*/ 3695 h 1610513"/>
                    <a:gd name="T32" fmla="*/ 637175 w 1812838"/>
                    <a:gd name="T33" fmla="*/ 457429 h 1610513"/>
                    <a:gd name="T34" fmla="*/ 526327 w 1812838"/>
                    <a:gd name="T35" fmla="*/ 433871 h 1610513"/>
                    <a:gd name="T36" fmla="*/ 386995 w 1812838"/>
                    <a:gd name="T37" fmla="*/ 322494 h 1610513"/>
                    <a:gd name="T38" fmla="*/ 198272 w 1812838"/>
                    <a:gd name="T39" fmla="*/ 115630 h 1610513"/>
                    <a:gd name="T40" fmla="*/ 177365 w 1812838"/>
                    <a:gd name="T41" fmla="*/ 102945 h 1610513"/>
                    <a:gd name="T42" fmla="*/ 270674 w 1812838"/>
                    <a:gd name="T43" fmla="*/ 339779 h 1610513"/>
                    <a:gd name="T44" fmla="*/ 498124 w 1812838"/>
                    <a:gd name="T45" fmla="*/ 513885 h 1610513"/>
                    <a:gd name="T46" fmla="*/ 694424 w 1812838"/>
                    <a:gd name="T47" fmla="*/ 611462 h 1610513"/>
                    <a:gd name="T48" fmla="*/ 708034 w 1812838"/>
                    <a:gd name="T49" fmla="*/ 623032 h 1610513"/>
                    <a:gd name="T50" fmla="*/ 663133 w 1812838"/>
                    <a:gd name="T51" fmla="*/ 682136 h 1610513"/>
                    <a:gd name="T52" fmla="*/ 605464 w 1812838"/>
                    <a:gd name="T53" fmla="*/ 707506 h 1610513"/>
                    <a:gd name="T54" fmla="*/ 572070 w 1812838"/>
                    <a:gd name="T55" fmla="*/ 859448 h 1610513"/>
                    <a:gd name="T56" fmla="*/ 364965 w 1812838"/>
                    <a:gd name="T57" fmla="*/ 752531 h 1610513"/>
                    <a:gd name="T58" fmla="*/ 267728 w 1812838"/>
                    <a:gd name="T59" fmla="*/ 584001 h 1610513"/>
                    <a:gd name="T60" fmla="*/ 217776 w 1812838"/>
                    <a:gd name="T61" fmla="*/ 506079 h 1610513"/>
                    <a:gd name="T62" fmla="*/ 4779 w 1812838"/>
                    <a:gd name="T63" fmla="*/ 581213 h 1610513"/>
                    <a:gd name="T64" fmla="*/ 321047 w 1812838"/>
                    <a:gd name="T65" fmla="*/ 816932 h 1610513"/>
                    <a:gd name="T66" fmla="*/ 300140 w 1812838"/>
                    <a:gd name="T67" fmla="*/ 861817 h 1610513"/>
                    <a:gd name="T68" fmla="*/ 71568 w 1812838"/>
                    <a:gd name="T69" fmla="*/ 804107 h 1610513"/>
                    <a:gd name="T70" fmla="*/ 118012 w 1812838"/>
                    <a:gd name="T71" fmla="*/ 858890 h 1610513"/>
                    <a:gd name="T72" fmla="*/ 365527 w 1812838"/>
                    <a:gd name="T73" fmla="*/ 1056972 h 1610513"/>
                    <a:gd name="T74" fmla="*/ 421933 w 1812838"/>
                    <a:gd name="T75" fmla="*/ 1215187 h 1610513"/>
                    <a:gd name="T76" fmla="*/ 597607 w 1812838"/>
                    <a:gd name="T77" fmla="*/ 1331861 h 1610513"/>
                    <a:gd name="T78" fmla="*/ 1045771 w 1812838"/>
                    <a:gd name="T79" fmla="*/ 1610514 h 1610513"/>
                    <a:gd name="T80" fmla="*/ 708876 w 1812838"/>
                    <a:gd name="T81" fmla="*/ 1348449 h 1610513"/>
                    <a:gd name="T82" fmla="*/ 494756 w 1812838"/>
                    <a:gd name="T83" fmla="*/ 1198877 h 1610513"/>
                    <a:gd name="T84" fmla="*/ 440174 w 1812838"/>
                    <a:gd name="T85" fmla="*/ 971383 h 1610513"/>
                    <a:gd name="T86" fmla="*/ 492792 w 1812838"/>
                    <a:gd name="T87" fmla="*/ 996613 h 1610513"/>
                    <a:gd name="T88" fmla="*/ 607569 w 1812838"/>
                    <a:gd name="T89" fmla="*/ 1041778 h 1610513"/>
                    <a:gd name="T90" fmla="*/ 625249 w 1812838"/>
                    <a:gd name="T91" fmla="*/ 1063802 h 1610513"/>
                    <a:gd name="T92" fmla="*/ 846524 w 1812838"/>
                    <a:gd name="T93" fmla="*/ 1242090 h 1610513"/>
                    <a:gd name="T94" fmla="*/ 1386875 w 1812838"/>
                    <a:gd name="T95" fmla="*/ 1419959 h 1610513"/>
                    <a:gd name="T96" fmla="*/ 1211763 w 1812838"/>
                    <a:gd name="T97" fmla="*/ 1537331 h 1610513"/>
                    <a:gd name="T98" fmla="*/ 1446929 w 1812838"/>
                    <a:gd name="T99" fmla="*/ 1480039 h 1610513"/>
                    <a:gd name="T100" fmla="*/ 1812168 w 1812838"/>
                    <a:gd name="T101" fmla="*/ 1231775 h 161051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812838" h="1610513">
                      <a:moveTo>
                        <a:pt x="1800662" y="1222017"/>
                      </a:moveTo>
                      <a:cubicBezTo>
                        <a:pt x="1755902" y="1251569"/>
                        <a:pt x="1720963" y="1287533"/>
                        <a:pt x="1670310" y="1303006"/>
                      </a:cubicBezTo>
                      <a:cubicBezTo>
                        <a:pt x="1632986" y="1278054"/>
                        <a:pt x="1584718" y="1286139"/>
                        <a:pt x="1541922" y="1290042"/>
                      </a:cubicBezTo>
                      <a:cubicBezTo>
                        <a:pt x="1500670" y="1293667"/>
                        <a:pt x="1456751" y="1280145"/>
                        <a:pt x="1415499" y="1284885"/>
                      </a:cubicBezTo>
                      <a:cubicBezTo>
                        <a:pt x="1310123" y="1225920"/>
                        <a:pt x="1160127" y="1231496"/>
                        <a:pt x="1045630" y="1212956"/>
                      </a:cubicBezTo>
                      <a:cubicBezTo>
                        <a:pt x="958916" y="1199017"/>
                        <a:pt x="880340" y="1169325"/>
                        <a:pt x="801063" y="1133500"/>
                      </a:cubicBezTo>
                      <a:cubicBezTo>
                        <a:pt x="691898" y="1084015"/>
                        <a:pt x="663695" y="998007"/>
                        <a:pt x="636895" y="893739"/>
                      </a:cubicBezTo>
                      <a:lnTo>
                        <a:pt x="636754" y="890812"/>
                      </a:lnTo>
                      <a:cubicBezTo>
                        <a:pt x="659345" y="852060"/>
                        <a:pt x="678147" y="800901"/>
                        <a:pt x="672535" y="761313"/>
                      </a:cubicBezTo>
                      <a:cubicBezTo>
                        <a:pt x="678287" y="760616"/>
                        <a:pt x="683900" y="759361"/>
                        <a:pt x="688811" y="757828"/>
                      </a:cubicBezTo>
                      <a:cubicBezTo>
                        <a:pt x="711823" y="750579"/>
                        <a:pt x="736378" y="746676"/>
                        <a:pt x="758688" y="737755"/>
                      </a:cubicBezTo>
                      <a:cubicBezTo>
                        <a:pt x="761354" y="736640"/>
                        <a:pt x="763879" y="735106"/>
                        <a:pt x="766405" y="733712"/>
                      </a:cubicBezTo>
                      <a:cubicBezTo>
                        <a:pt x="827021" y="822368"/>
                        <a:pt x="899002" y="900430"/>
                        <a:pt x="994556" y="955352"/>
                      </a:cubicBezTo>
                      <a:cubicBezTo>
                        <a:pt x="1022479" y="971383"/>
                        <a:pt x="1054330" y="986995"/>
                        <a:pt x="1088146" y="1000377"/>
                      </a:cubicBezTo>
                      <a:cubicBezTo>
                        <a:pt x="1134730" y="1050420"/>
                        <a:pt x="1201520" y="1055857"/>
                        <a:pt x="1270414" y="1051675"/>
                      </a:cubicBezTo>
                      <a:cubicBezTo>
                        <a:pt x="1430513" y="1041917"/>
                        <a:pt x="1529294" y="1060178"/>
                        <a:pt x="1639862" y="1178804"/>
                      </a:cubicBezTo>
                      <a:cubicBezTo>
                        <a:pt x="1654875" y="1194835"/>
                        <a:pt x="1680272" y="1182707"/>
                        <a:pt x="1673958" y="1160683"/>
                      </a:cubicBezTo>
                      <a:cubicBezTo>
                        <a:pt x="1646036" y="1062408"/>
                        <a:pt x="1535608" y="1019614"/>
                        <a:pt x="1449876" y="982256"/>
                      </a:cubicBezTo>
                      <a:cubicBezTo>
                        <a:pt x="1399363" y="960231"/>
                        <a:pt x="1350253" y="960649"/>
                        <a:pt x="1296232" y="965528"/>
                      </a:cubicBezTo>
                      <a:cubicBezTo>
                        <a:pt x="1245859" y="970128"/>
                        <a:pt x="1192961" y="964971"/>
                        <a:pt x="1142026" y="967898"/>
                      </a:cubicBezTo>
                      <a:cubicBezTo>
                        <a:pt x="1123084" y="964134"/>
                        <a:pt x="1104142" y="959673"/>
                        <a:pt x="1085480" y="952843"/>
                      </a:cubicBezTo>
                      <a:cubicBezTo>
                        <a:pt x="977999" y="913254"/>
                        <a:pt x="896196" y="794489"/>
                        <a:pt x="831932" y="706251"/>
                      </a:cubicBezTo>
                      <a:cubicBezTo>
                        <a:pt x="815936" y="684227"/>
                        <a:pt x="802325" y="660948"/>
                        <a:pt x="790399" y="636693"/>
                      </a:cubicBezTo>
                      <a:cubicBezTo>
                        <a:pt x="791100" y="618711"/>
                        <a:pt x="784365" y="599892"/>
                        <a:pt x="767247" y="581631"/>
                      </a:cubicBezTo>
                      <a:cubicBezTo>
                        <a:pt x="743814" y="516533"/>
                        <a:pt x="731747" y="447114"/>
                        <a:pt x="727678" y="378810"/>
                      </a:cubicBezTo>
                      <a:cubicBezTo>
                        <a:pt x="723890" y="313433"/>
                        <a:pt x="742972" y="250147"/>
                        <a:pt x="754057" y="186583"/>
                      </a:cubicBezTo>
                      <a:cubicBezTo>
                        <a:pt x="757284" y="167904"/>
                        <a:pt x="807377" y="23489"/>
                        <a:pt x="834177" y="13313"/>
                      </a:cubicBezTo>
                      <a:cubicBezTo>
                        <a:pt x="836001" y="12616"/>
                        <a:pt x="837404" y="10943"/>
                        <a:pt x="837685" y="8992"/>
                      </a:cubicBezTo>
                      <a:lnTo>
                        <a:pt x="838105" y="4392"/>
                      </a:lnTo>
                      <a:cubicBezTo>
                        <a:pt x="838386" y="1604"/>
                        <a:pt x="834878" y="-1463"/>
                        <a:pt x="832212" y="768"/>
                      </a:cubicBezTo>
                      <a:lnTo>
                        <a:pt x="830529" y="1743"/>
                      </a:lnTo>
                      <a:cubicBezTo>
                        <a:pt x="827442" y="628"/>
                        <a:pt x="824495" y="1325"/>
                        <a:pt x="822250" y="3695"/>
                      </a:cubicBezTo>
                      <a:cubicBezTo>
                        <a:pt x="691056" y="146018"/>
                        <a:pt x="624968" y="296009"/>
                        <a:pt x="646857" y="456872"/>
                      </a:cubicBezTo>
                      <a:cubicBezTo>
                        <a:pt x="643910" y="455478"/>
                        <a:pt x="640262" y="455478"/>
                        <a:pt x="637175" y="457429"/>
                      </a:cubicBezTo>
                      <a:cubicBezTo>
                        <a:pt x="620759" y="467745"/>
                        <a:pt x="606587" y="473320"/>
                        <a:pt x="593678" y="475690"/>
                      </a:cubicBezTo>
                      <a:cubicBezTo>
                        <a:pt x="570386" y="463145"/>
                        <a:pt x="547655" y="449902"/>
                        <a:pt x="526327" y="433871"/>
                      </a:cubicBezTo>
                      <a:cubicBezTo>
                        <a:pt x="504298" y="417283"/>
                        <a:pt x="483110" y="400416"/>
                        <a:pt x="461642" y="384246"/>
                      </a:cubicBezTo>
                      <a:cubicBezTo>
                        <a:pt x="438069" y="362082"/>
                        <a:pt x="412251" y="341870"/>
                        <a:pt x="386995" y="322494"/>
                      </a:cubicBezTo>
                      <a:cubicBezTo>
                        <a:pt x="352898" y="296427"/>
                        <a:pt x="321328" y="288342"/>
                        <a:pt x="279374" y="284021"/>
                      </a:cubicBezTo>
                      <a:cubicBezTo>
                        <a:pt x="168946" y="272729"/>
                        <a:pt x="156599" y="206934"/>
                        <a:pt x="198272" y="115630"/>
                      </a:cubicBezTo>
                      <a:cubicBezTo>
                        <a:pt x="204306" y="102387"/>
                        <a:pt x="185363" y="93048"/>
                        <a:pt x="177506" y="103084"/>
                      </a:cubicBezTo>
                      <a:lnTo>
                        <a:pt x="177365" y="102945"/>
                      </a:lnTo>
                      <a:cubicBezTo>
                        <a:pt x="158563" y="133333"/>
                        <a:pt x="97386" y="198152"/>
                        <a:pt x="118433" y="240808"/>
                      </a:cubicBezTo>
                      <a:cubicBezTo>
                        <a:pt x="149022" y="302560"/>
                        <a:pt x="203604" y="330858"/>
                        <a:pt x="270674" y="339779"/>
                      </a:cubicBezTo>
                      <a:cubicBezTo>
                        <a:pt x="284565" y="341591"/>
                        <a:pt x="297474" y="344797"/>
                        <a:pt x="309962" y="348840"/>
                      </a:cubicBezTo>
                      <a:cubicBezTo>
                        <a:pt x="364545" y="410313"/>
                        <a:pt x="436526" y="462308"/>
                        <a:pt x="498124" y="513885"/>
                      </a:cubicBezTo>
                      <a:cubicBezTo>
                        <a:pt x="531519" y="541903"/>
                        <a:pt x="569404" y="557794"/>
                        <a:pt x="609954" y="572849"/>
                      </a:cubicBezTo>
                      <a:cubicBezTo>
                        <a:pt x="639561" y="583722"/>
                        <a:pt x="667764" y="594456"/>
                        <a:pt x="694424" y="611462"/>
                      </a:cubicBezTo>
                      <a:lnTo>
                        <a:pt x="695265" y="613135"/>
                      </a:lnTo>
                      <a:cubicBezTo>
                        <a:pt x="699335" y="615504"/>
                        <a:pt x="703263" y="618571"/>
                        <a:pt x="708034" y="623032"/>
                      </a:cubicBezTo>
                      <a:cubicBezTo>
                        <a:pt x="722627" y="636971"/>
                        <a:pt x="718137" y="660390"/>
                        <a:pt x="701860" y="670705"/>
                      </a:cubicBezTo>
                      <a:cubicBezTo>
                        <a:pt x="693582" y="676002"/>
                        <a:pt x="678708" y="678930"/>
                        <a:pt x="663133" y="682136"/>
                      </a:cubicBezTo>
                      <a:cubicBezTo>
                        <a:pt x="655837" y="684227"/>
                        <a:pt x="648681" y="685760"/>
                        <a:pt x="641665" y="686736"/>
                      </a:cubicBezTo>
                      <a:cubicBezTo>
                        <a:pt x="623986" y="690918"/>
                        <a:pt x="608692" y="696633"/>
                        <a:pt x="605464" y="707506"/>
                      </a:cubicBezTo>
                      <a:cubicBezTo>
                        <a:pt x="597887" y="733434"/>
                        <a:pt x="598168" y="759919"/>
                        <a:pt x="594660" y="786543"/>
                      </a:cubicBezTo>
                      <a:cubicBezTo>
                        <a:pt x="591293" y="811914"/>
                        <a:pt x="585399" y="839235"/>
                        <a:pt x="572070" y="859448"/>
                      </a:cubicBezTo>
                      <a:cubicBezTo>
                        <a:pt x="569263" y="866557"/>
                        <a:pt x="565896" y="872830"/>
                        <a:pt x="560844" y="877012"/>
                      </a:cubicBezTo>
                      <a:cubicBezTo>
                        <a:pt x="468938" y="953679"/>
                        <a:pt x="407340" y="834775"/>
                        <a:pt x="364965" y="752531"/>
                      </a:cubicBezTo>
                      <a:cubicBezTo>
                        <a:pt x="365948" y="711130"/>
                        <a:pt x="334096" y="674330"/>
                        <a:pt x="309682" y="642547"/>
                      </a:cubicBezTo>
                      <a:cubicBezTo>
                        <a:pt x="294949" y="623311"/>
                        <a:pt x="280917" y="604353"/>
                        <a:pt x="267728" y="584001"/>
                      </a:cubicBezTo>
                      <a:cubicBezTo>
                        <a:pt x="251171" y="558631"/>
                        <a:pt x="245698" y="530055"/>
                        <a:pt x="230123" y="504824"/>
                      </a:cubicBezTo>
                      <a:cubicBezTo>
                        <a:pt x="227036" y="499945"/>
                        <a:pt x="220021" y="501618"/>
                        <a:pt x="217776" y="506079"/>
                      </a:cubicBezTo>
                      <a:cubicBezTo>
                        <a:pt x="205147" y="531170"/>
                        <a:pt x="205709" y="570061"/>
                        <a:pt x="212865" y="604492"/>
                      </a:cubicBezTo>
                      <a:cubicBezTo>
                        <a:pt x="151267" y="585674"/>
                        <a:pt x="80969" y="589159"/>
                        <a:pt x="4779" y="581213"/>
                      </a:cubicBezTo>
                      <a:cubicBezTo>
                        <a:pt x="-834" y="580655"/>
                        <a:pt x="-1816" y="588322"/>
                        <a:pt x="3516" y="589716"/>
                      </a:cubicBezTo>
                      <a:cubicBezTo>
                        <a:pt x="139480" y="626517"/>
                        <a:pt x="237560" y="705833"/>
                        <a:pt x="321047" y="816932"/>
                      </a:cubicBezTo>
                      <a:cubicBezTo>
                        <a:pt x="338727" y="840350"/>
                        <a:pt x="353600" y="865860"/>
                        <a:pt x="369315" y="890115"/>
                      </a:cubicBezTo>
                      <a:cubicBezTo>
                        <a:pt x="347005" y="877848"/>
                        <a:pt x="322310" y="869066"/>
                        <a:pt x="300140" y="861817"/>
                      </a:cubicBezTo>
                      <a:cubicBezTo>
                        <a:pt x="224090" y="836726"/>
                        <a:pt x="154775" y="821532"/>
                        <a:pt x="83495" y="785010"/>
                      </a:cubicBezTo>
                      <a:cubicBezTo>
                        <a:pt x="71428" y="778877"/>
                        <a:pt x="62869" y="795744"/>
                        <a:pt x="71568" y="804107"/>
                      </a:cubicBezTo>
                      <a:lnTo>
                        <a:pt x="71568" y="806895"/>
                      </a:lnTo>
                      <a:cubicBezTo>
                        <a:pt x="77321" y="827108"/>
                        <a:pt x="95702" y="844393"/>
                        <a:pt x="118012" y="858890"/>
                      </a:cubicBezTo>
                      <a:cubicBezTo>
                        <a:pt x="147759" y="909770"/>
                        <a:pt x="199254" y="933467"/>
                        <a:pt x="251311" y="958280"/>
                      </a:cubicBezTo>
                      <a:cubicBezTo>
                        <a:pt x="294247" y="978771"/>
                        <a:pt x="334096" y="1014456"/>
                        <a:pt x="365527" y="1056972"/>
                      </a:cubicBezTo>
                      <a:cubicBezTo>
                        <a:pt x="381102" y="1057808"/>
                        <a:pt x="396677" y="1065615"/>
                        <a:pt x="410287" y="1077463"/>
                      </a:cubicBezTo>
                      <a:cubicBezTo>
                        <a:pt x="450417" y="1112591"/>
                        <a:pt x="409445" y="1174065"/>
                        <a:pt x="421933" y="1215187"/>
                      </a:cubicBezTo>
                      <a:cubicBezTo>
                        <a:pt x="428809" y="1237908"/>
                        <a:pt x="442980" y="1254775"/>
                        <a:pt x="459537" y="1269690"/>
                      </a:cubicBezTo>
                      <a:cubicBezTo>
                        <a:pt x="512576" y="1296315"/>
                        <a:pt x="577682" y="1315552"/>
                        <a:pt x="597607" y="1331861"/>
                      </a:cubicBezTo>
                      <a:cubicBezTo>
                        <a:pt x="673938" y="1394311"/>
                        <a:pt x="756443" y="1437523"/>
                        <a:pt x="838105" y="1493142"/>
                      </a:cubicBezTo>
                      <a:cubicBezTo>
                        <a:pt x="908684" y="1541234"/>
                        <a:pt x="955689" y="1610375"/>
                        <a:pt x="1045771" y="1610514"/>
                      </a:cubicBezTo>
                      <a:cubicBezTo>
                        <a:pt x="1050962" y="1610514"/>
                        <a:pt x="1052646" y="1602987"/>
                        <a:pt x="1048858" y="1600199"/>
                      </a:cubicBezTo>
                      <a:cubicBezTo>
                        <a:pt x="935484" y="1514470"/>
                        <a:pt x="828845" y="1425535"/>
                        <a:pt x="708876" y="1348449"/>
                      </a:cubicBezTo>
                      <a:cubicBezTo>
                        <a:pt x="653592" y="1312903"/>
                        <a:pt x="593257" y="1262024"/>
                        <a:pt x="547514" y="1216023"/>
                      </a:cubicBezTo>
                      <a:cubicBezTo>
                        <a:pt x="537131" y="1205568"/>
                        <a:pt x="504157" y="1201247"/>
                        <a:pt x="494756" y="1198877"/>
                      </a:cubicBezTo>
                      <a:cubicBezTo>
                        <a:pt x="479602" y="1194974"/>
                        <a:pt x="468377" y="1189120"/>
                        <a:pt x="458555" y="1181592"/>
                      </a:cubicBezTo>
                      <a:cubicBezTo>
                        <a:pt x="464027" y="1110221"/>
                        <a:pt x="466693" y="1036063"/>
                        <a:pt x="440174" y="971383"/>
                      </a:cubicBezTo>
                      <a:cubicBezTo>
                        <a:pt x="451399" y="979468"/>
                        <a:pt x="463466" y="986856"/>
                        <a:pt x="477498" y="992153"/>
                      </a:cubicBezTo>
                      <a:cubicBezTo>
                        <a:pt x="482689" y="994104"/>
                        <a:pt x="487741" y="995359"/>
                        <a:pt x="492792" y="996613"/>
                      </a:cubicBezTo>
                      <a:cubicBezTo>
                        <a:pt x="525625" y="971383"/>
                        <a:pt x="580909" y="1007068"/>
                        <a:pt x="604903" y="1037875"/>
                      </a:cubicBezTo>
                      <a:cubicBezTo>
                        <a:pt x="605885" y="1039129"/>
                        <a:pt x="606727" y="1040523"/>
                        <a:pt x="607569" y="1041778"/>
                      </a:cubicBezTo>
                      <a:cubicBezTo>
                        <a:pt x="608972" y="1043311"/>
                        <a:pt x="610937" y="1044287"/>
                        <a:pt x="612199" y="1045960"/>
                      </a:cubicBezTo>
                      <a:cubicBezTo>
                        <a:pt x="617110" y="1051814"/>
                        <a:pt x="621460" y="1057808"/>
                        <a:pt x="625249" y="1063802"/>
                      </a:cubicBezTo>
                      <a:cubicBezTo>
                        <a:pt x="627213" y="1063524"/>
                        <a:pt x="629318" y="1063663"/>
                        <a:pt x="631142" y="1063105"/>
                      </a:cubicBezTo>
                      <a:cubicBezTo>
                        <a:pt x="672114" y="1140749"/>
                        <a:pt x="758828" y="1199992"/>
                        <a:pt x="846524" y="1242090"/>
                      </a:cubicBezTo>
                      <a:cubicBezTo>
                        <a:pt x="950918" y="1292133"/>
                        <a:pt x="1068221" y="1294085"/>
                        <a:pt x="1181595" y="1300636"/>
                      </a:cubicBezTo>
                      <a:cubicBezTo>
                        <a:pt x="1207132" y="1302170"/>
                        <a:pt x="1479623" y="1350540"/>
                        <a:pt x="1386875" y="1419959"/>
                      </a:cubicBezTo>
                      <a:cubicBezTo>
                        <a:pt x="1333836" y="1459687"/>
                        <a:pt x="1260452" y="1467772"/>
                        <a:pt x="1202923" y="1500809"/>
                      </a:cubicBezTo>
                      <a:cubicBezTo>
                        <a:pt x="1188050" y="1509312"/>
                        <a:pt x="1194083" y="1536913"/>
                        <a:pt x="1211763" y="1537331"/>
                      </a:cubicBezTo>
                      <a:cubicBezTo>
                        <a:pt x="1252875" y="1538585"/>
                        <a:pt x="1314753" y="1524228"/>
                        <a:pt x="1369897" y="1499973"/>
                      </a:cubicBezTo>
                      <a:cubicBezTo>
                        <a:pt x="1396416" y="1500252"/>
                        <a:pt x="1420550" y="1499137"/>
                        <a:pt x="1446929" y="1480039"/>
                      </a:cubicBezTo>
                      <a:cubicBezTo>
                        <a:pt x="1500109" y="1441566"/>
                        <a:pt x="1541922" y="1414384"/>
                        <a:pt x="1604362" y="1392777"/>
                      </a:cubicBezTo>
                      <a:cubicBezTo>
                        <a:pt x="1692760" y="1362110"/>
                        <a:pt x="1782140" y="1325867"/>
                        <a:pt x="1812168" y="1231775"/>
                      </a:cubicBezTo>
                      <a:cubicBezTo>
                        <a:pt x="1815114" y="1224387"/>
                        <a:pt x="1807818" y="1217417"/>
                        <a:pt x="1800662" y="1222017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" name="Freeform: Shape 98">
                  <a:extLst>
                    <a:ext uri="{FF2B5EF4-FFF2-40B4-BE49-F238E27FC236}">
                      <a16:creationId xmlns:a16="http://schemas.microsoft.com/office/drawing/2014/main" id="{0F640C5A-91BC-A847-92FA-3D3215FEE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7704" y="2624283"/>
                  <a:ext cx="2110653" cy="850408"/>
                </a:xfrm>
                <a:custGeom>
                  <a:avLst/>
                  <a:gdLst>
                    <a:gd name="T0" fmla="*/ 2106262 w 2110653"/>
                    <a:gd name="T1" fmla="*/ 505302 h 850408"/>
                    <a:gd name="T2" fmla="*/ 2070341 w 2110653"/>
                    <a:gd name="T3" fmla="*/ 334542 h 850408"/>
                    <a:gd name="T4" fmla="*/ 1960896 w 2110653"/>
                    <a:gd name="T5" fmla="*/ 46270 h 850408"/>
                    <a:gd name="T6" fmla="*/ 1554546 w 2110653"/>
                    <a:gd name="T7" fmla="*/ 35398 h 850408"/>
                    <a:gd name="T8" fmla="*/ 1555247 w 2110653"/>
                    <a:gd name="T9" fmla="*/ 41949 h 850408"/>
                    <a:gd name="T10" fmla="*/ 1851170 w 2110653"/>
                    <a:gd name="T11" fmla="*/ 50731 h 850408"/>
                    <a:gd name="T12" fmla="*/ 2003131 w 2110653"/>
                    <a:gd name="T13" fmla="*/ 139805 h 850408"/>
                    <a:gd name="T14" fmla="*/ 2020810 w 2110653"/>
                    <a:gd name="T15" fmla="*/ 269026 h 850408"/>
                    <a:gd name="T16" fmla="*/ 2019547 w 2110653"/>
                    <a:gd name="T17" fmla="*/ 267492 h 850408"/>
                    <a:gd name="T18" fmla="*/ 1997378 w 2110653"/>
                    <a:gd name="T19" fmla="*/ 279341 h 850408"/>
                    <a:gd name="T20" fmla="*/ 2055328 w 2110653"/>
                    <a:gd name="T21" fmla="*/ 523424 h 850408"/>
                    <a:gd name="T22" fmla="*/ 1781434 w 2110653"/>
                    <a:gd name="T23" fmla="*/ 709657 h 850408"/>
                    <a:gd name="T24" fmla="*/ 1475408 w 2110653"/>
                    <a:gd name="T25" fmla="*/ 769597 h 850408"/>
                    <a:gd name="T26" fmla="*/ 1350669 w 2110653"/>
                    <a:gd name="T27" fmla="*/ 774058 h 850408"/>
                    <a:gd name="T28" fmla="*/ 1216528 w 2110653"/>
                    <a:gd name="T29" fmla="*/ 763045 h 850408"/>
                    <a:gd name="T30" fmla="*/ 1003251 w 2110653"/>
                    <a:gd name="T31" fmla="*/ 763742 h 850408"/>
                    <a:gd name="T32" fmla="*/ 962840 w 2110653"/>
                    <a:gd name="T33" fmla="*/ 759700 h 850408"/>
                    <a:gd name="T34" fmla="*/ 752789 w 2110653"/>
                    <a:gd name="T35" fmla="*/ 724433 h 850408"/>
                    <a:gd name="T36" fmla="*/ 562804 w 2110653"/>
                    <a:gd name="T37" fmla="*/ 662959 h 850408"/>
                    <a:gd name="T38" fmla="*/ 561401 w 2110653"/>
                    <a:gd name="T39" fmla="*/ 658498 h 850408"/>
                    <a:gd name="T40" fmla="*/ 357805 w 2110653"/>
                    <a:gd name="T41" fmla="*/ 510738 h 850408"/>
                    <a:gd name="T42" fmla="*/ 118849 w 2110653"/>
                    <a:gd name="T43" fmla="*/ 264565 h 850408"/>
                    <a:gd name="T44" fmla="*/ 206265 w 2110653"/>
                    <a:gd name="T45" fmla="*/ 218704 h 850408"/>
                    <a:gd name="T46" fmla="*/ 164030 w 2110653"/>
                    <a:gd name="T47" fmla="*/ 174097 h 850408"/>
                    <a:gd name="T48" fmla="*/ 73949 w 2110653"/>
                    <a:gd name="T49" fmla="*/ 203927 h 850408"/>
                    <a:gd name="T50" fmla="*/ 6738 w 2110653"/>
                    <a:gd name="T51" fmla="*/ 137018 h 850408"/>
                    <a:gd name="T52" fmla="*/ 3 w 2110653"/>
                    <a:gd name="T53" fmla="*/ 139527 h 850408"/>
                    <a:gd name="T54" fmla="*/ 63986 w 2110653"/>
                    <a:gd name="T55" fmla="*/ 254110 h 850408"/>
                    <a:gd name="T56" fmla="*/ 107063 w 2110653"/>
                    <a:gd name="T57" fmla="*/ 264844 h 850408"/>
                    <a:gd name="T58" fmla="*/ 131898 w 2110653"/>
                    <a:gd name="T59" fmla="*/ 496102 h 850408"/>
                    <a:gd name="T60" fmla="*/ 303784 w 2110653"/>
                    <a:gd name="T61" fmla="*/ 552418 h 850408"/>
                    <a:gd name="T62" fmla="*/ 533618 w 2110653"/>
                    <a:gd name="T63" fmla="*/ 658498 h 850408"/>
                    <a:gd name="T64" fmla="*/ 506538 w 2110653"/>
                    <a:gd name="T65" fmla="*/ 669092 h 850408"/>
                    <a:gd name="T66" fmla="*/ 543019 w 2110653"/>
                    <a:gd name="T67" fmla="*/ 766670 h 850408"/>
                    <a:gd name="T68" fmla="*/ 622297 w 2110653"/>
                    <a:gd name="T69" fmla="*/ 811416 h 850408"/>
                    <a:gd name="T70" fmla="*/ 725568 w 2110653"/>
                    <a:gd name="T71" fmla="*/ 829537 h 850408"/>
                    <a:gd name="T72" fmla="*/ 824069 w 2110653"/>
                    <a:gd name="T73" fmla="*/ 815319 h 850408"/>
                    <a:gd name="T74" fmla="*/ 829120 w 2110653"/>
                    <a:gd name="T75" fmla="*/ 806955 h 850408"/>
                    <a:gd name="T76" fmla="*/ 1170365 w 2110653"/>
                    <a:gd name="T77" fmla="*/ 849192 h 850408"/>
                    <a:gd name="T78" fmla="*/ 1327096 w 2110653"/>
                    <a:gd name="T79" fmla="*/ 836089 h 850408"/>
                    <a:gd name="T80" fmla="*/ 1327517 w 2110653"/>
                    <a:gd name="T81" fmla="*/ 835950 h 850408"/>
                    <a:gd name="T82" fmla="*/ 1578399 w 2110653"/>
                    <a:gd name="T83" fmla="*/ 836646 h 850408"/>
                    <a:gd name="T84" fmla="*/ 1934517 w 2110653"/>
                    <a:gd name="T85" fmla="*/ 727081 h 850408"/>
                    <a:gd name="T86" fmla="*/ 1984469 w 2110653"/>
                    <a:gd name="T87" fmla="*/ 692790 h 850408"/>
                    <a:gd name="T88" fmla="*/ 1991204 w 2110653"/>
                    <a:gd name="T89" fmla="*/ 696972 h 850408"/>
                    <a:gd name="T90" fmla="*/ 2083250 w 2110653"/>
                    <a:gd name="T91" fmla="*/ 612916 h 850408"/>
                    <a:gd name="T92" fmla="*/ 2106262 w 2110653"/>
                    <a:gd name="T93" fmla="*/ 505302 h 850408"/>
                    <a:gd name="T94" fmla="*/ 675336 w 2110653"/>
                    <a:gd name="T95" fmla="*/ 765694 h 850408"/>
                    <a:gd name="T96" fmla="*/ 644186 w 2110653"/>
                    <a:gd name="T97" fmla="*/ 761512 h 850408"/>
                    <a:gd name="T98" fmla="*/ 548632 w 2110653"/>
                    <a:gd name="T99" fmla="*/ 670347 h 850408"/>
                    <a:gd name="T100" fmla="*/ 773135 w 2110653"/>
                    <a:gd name="T101" fmla="*/ 768900 h 850408"/>
                    <a:gd name="T102" fmla="*/ 675336 w 2110653"/>
                    <a:gd name="T103" fmla="*/ 765694 h 85040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110653" h="850408">
                      <a:moveTo>
                        <a:pt x="2106262" y="505302"/>
                      </a:moveTo>
                      <a:cubicBezTo>
                        <a:pt x="2115242" y="450101"/>
                        <a:pt x="2104438" y="391973"/>
                        <a:pt x="2070341" y="334542"/>
                      </a:cubicBezTo>
                      <a:cubicBezTo>
                        <a:pt x="2138815" y="246861"/>
                        <a:pt x="2040735" y="96453"/>
                        <a:pt x="1960896" y="46270"/>
                      </a:cubicBezTo>
                      <a:cubicBezTo>
                        <a:pt x="1846400" y="-25797"/>
                        <a:pt x="1675777" y="-985"/>
                        <a:pt x="1554546" y="35398"/>
                      </a:cubicBezTo>
                      <a:cubicBezTo>
                        <a:pt x="1551459" y="36373"/>
                        <a:pt x="1551880" y="41810"/>
                        <a:pt x="1555247" y="41949"/>
                      </a:cubicBezTo>
                      <a:cubicBezTo>
                        <a:pt x="1654309" y="45852"/>
                        <a:pt x="1752669" y="32749"/>
                        <a:pt x="1851170" y="50731"/>
                      </a:cubicBezTo>
                      <a:cubicBezTo>
                        <a:pt x="1912908" y="62022"/>
                        <a:pt x="1964544" y="90738"/>
                        <a:pt x="2003131" y="139805"/>
                      </a:cubicBezTo>
                      <a:cubicBezTo>
                        <a:pt x="2034701" y="180091"/>
                        <a:pt x="2025160" y="224140"/>
                        <a:pt x="2020810" y="269026"/>
                      </a:cubicBezTo>
                      <a:lnTo>
                        <a:pt x="2019547" y="267492"/>
                      </a:lnTo>
                      <a:cubicBezTo>
                        <a:pt x="2010427" y="257874"/>
                        <a:pt x="1991344" y="264983"/>
                        <a:pt x="1997378" y="279341"/>
                      </a:cubicBezTo>
                      <a:cubicBezTo>
                        <a:pt x="2031334" y="359912"/>
                        <a:pt x="2085215" y="427937"/>
                        <a:pt x="2055328" y="523424"/>
                      </a:cubicBezTo>
                      <a:cubicBezTo>
                        <a:pt x="2022634" y="627692"/>
                        <a:pt x="1871375" y="672298"/>
                        <a:pt x="1781434" y="709657"/>
                      </a:cubicBezTo>
                      <a:cubicBezTo>
                        <a:pt x="1685038" y="749663"/>
                        <a:pt x="1578820" y="763185"/>
                        <a:pt x="1475408" y="769597"/>
                      </a:cubicBezTo>
                      <a:cubicBezTo>
                        <a:pt x="1429526" y="772524"/>
                        <a:pt x="1389115" y="767785"/>
                        <a:pt x="1350669" y="774058"/>
                      </a:cubicBezTo>
                      <a:cubicBezTo>
                        <a:pt x="1305909" y="769458"/>
                        <a:pt x="1261569" y="762906"/>
                        <a:pt x="1216528" y="763045"/>
                      </a:cubicBezTo>
                      <a:cubicBezTo>
                        <a:pt x="1143986" y="763185"/>
                        <a:pt x="1075092" y="756354"/>
                        <a:pt x="1003251" y="763742"/>
                      </a:cubicBezTo>
                      <a:cubicBezTo>
                        <a:pt x="991604" y="760118"/>
                        <a:pt x="980099" y="759142"/>
                        <a:pt x="962840" y="759700"/>
                      </a:cubicBezTo>
                      <a:cubicBezTo>
                        <a:pt x="892683" y="762209"/>
                        <a:pt x="818597" y="747851"/>
                        <a:pt x="752789" y="724433"/>
                      </a:cubicBezTo>
                      <a:cubicBezTo>
                        <a:pt x="692595" y="703105"/>
                        <a:pt x="628471" y="662541"/>
                        <a:pt x="562804" y="662959"/>
                      </a:cubicBezTo>
                      <a:cubicBezTo>
                        <a:pt x="563084" y="661426"/>
                        <a:pt x="562804" y="659753"/>
                        <a:pt x="561401" y="658498"/>
                      </a:cubicBezTo>
                      <a:cubicBezTo>
                        <a:pt x="499803" y="597164"/>
                        <a:pt x="435118" y="550048"/>
                        <a:pt x="357805" y="510738"/>
                      </a:cubicBezTo>
                      <a:cubicBezTo>
                        <a:pt x="240642" y="451216"/>
                        <a:pt x="123620" y="432537"/>
                        <a:pt x="118849" y="264565"/>
                      </a:cubicBezTo>
                      <a:cubicBezTo>
                        <a:pt x="150981" y="261359"/>
                        <a:pt x="180868" y="243098"/>
                        <a:pt x="206265" y="218704"/>
                      </a:cubicBezTo>
                      <a:cubicBezTo>
                        <a:pt x="232504" y="193473"/>
                        <a:pt x="191953" y="156115"/>
                        <a:pt x="164030" y="174097"/>
                      </a:cubicBezTo>
                      <a:cubicBezTo>
                        <a:pt x="134845" y="192915"/>
                        <a:pt x="110150" y="217728"/>
                        <a:pt x="73949" y="203927"/>
                      </a:cubicBezTo>
                      <a:cubicBezTo>
                        <a:pt x="42238" y="191939"/>
                        <a:pt x="22594" y="165454"/>
                        <a:pt x="6738" y="137018"/>
                      </a:cubicBezTo>
                      <a:cubicBezTo>
                        <a:pt x="4774" y="133533"/>
                        <a:pt x="-137" y="136320"/>
                        <a:pt x="3" y="139527"/>
                      </a:cubicBezTo>
                      <a:cubicBezTo>
                        <a:pt x="1687" y="190546"/>
                        <a:pt x="13613" y="229158"/>
                        <a:pt x="63986" y="254110"/>
                      </a:cubicBezTo>
                      <a:cubicBezTo>
                        <a:pt x="78579" y="261359"/>
                        <a:pt x="93031" y="264426"/>
                        <a:pt x="107063" y="264844"/>
                      </a:cubicBezTo>
                      <a:cubicBezTo>
                        <a:pt x="45324" y="346530"/>
                        <a:pt x="49955" y="428773"/>
                        <a:pt x="131898" y="496102"/>
                      </a:cubicBezTo>
                      <a:cubicBezTo>
                        <a:pt x="174554" y="531230"/>
                        <a:pt x="251446" y="541127"/>
                        <a:pt x="303784" y="552418"/>
                      </a:cubicBezTo>
                      <a:cubicBezTo>
                        <a:pt x="394427" y="572073"/>
                        <a:pt x="457147" y="613613"/>
                        <a:pt x="533618" y="658498"/>
                      </a:cubicBezTo>
                      <a:cubicBezTo>
                        <a:pt x="523235" y="652365"/>
                        <a:pt x="511589" y="660310"/>
                        <a:pt x="506538" y="669092"/>
                      </a:cubicBezTo>
                      <a:cubicBezTo>
                        <a:pt x="479036" y="717323"/>
                        <a:pt x="500925" y="747572"/>
                        <a:pt x="543019" y="766670"/>
                      </a:cubicBezTo>
                      <a:cubicBezTo>
                        <a:pt x="567434" y="785349"/>
                        <a:pt x="600548" y="798731"/>
                        <a:pt x="622297" y="811416"/>
                      </a:cubicBezTo>
                      <a:cubicBezTo>
                        <a:pt x="652745" y="828980"/>
                        <a:pt x="691893" y="827586"/>
                        <a:pt x="725568" y="829537"/>
                      </a:cubicBezTo>
                      <a:cubicBezTo>
                        <a:pt x="761770" y="831628"/>
                        <a:pt x="794463" y="839016"/>
                        <a:pt x="824069" y="815319"/>
                      </a:cubicBezTo>
                      <a:cubicBezTo>
                        <a:pt x="827016" y="812949"/>
                        <a:pt x="828419" y="810022"/>
                        <a:pt x="829120" y="806955"/>
                      </a:cubicBezTo>
                      <a:cubicBezTo>
                        <a:pt x="926499" y="852816"/>
                        <a:pt x="1071303" y="843895"/>
                        <a:pt x="1170365" y="849192"/>
                      </a:cubicBezTo>
                      <a:cubicBezTo>
                        <a:pt x="1222843" y="851980"/>
                        <a:pt x="1276302" y="849750"/>
                        <a:pt x="1327096" y="836089"/>
                      </a:cubicBezTo>
                      <a:lnTo>
                        <a:pt x="1327517" y="835950"/>
                      </a:lnTo>
                      <a:cubicBezTo>
                        <a:pt x="1403567" y="863271"/>
                        <a:pt x="1501787" y="845010"/>
                        <a:pt x="1578399" y="836646"/>
                      </a:cubicBezTo>
                      <a:cubicBezTo>
                        <a:pt x="1701034" y="823125"/>
                        <a:pt x="1828299" y="789949"/>
                        <a:pt x="1934517" y="727081"/>
                      </a:cubicBezTo>
                      <a:cubicBezTo>
                        <a:pt x="1952477" y="716487"/>
                        <a:pt x="1968894" y="704917"/>
                        <a:pt x="1984469" y="692790"/>
                      </a:cubicBezTo>
                      <a:cubicBezTo>
                        <a:pt x="1984890" y="695578"/>
                        <a:pt x="1988117" y="697947"/>
                        <a:pt x="1991204" y="696972"/>
                      </a:cubicBezTo>
                      <a:cubicBezTo>
                        <a:pt x="2034280" y="683729"/>
                        <a:pt x="2061922" y="651389"/>
                        <a:pt x="2083250" y="612916"/>
                      </a:cubicBezTo>
                      <a:cubicBezTo>
                        <a:pt x="2100789" y="581691"/>
                        <a:pt x="2119311" y="539733"/>
                        <a:pt x="2106262" y="505302"/>
                      </a:cubicBezTo>
                      <a:close/>
                      <a:moveTo>
                        <a:pt x="675336" y="765694"/>
                      </a:moveTo>
                      <a:cubicBezTo>
                        <a:pt x="664812" y="765276"/>
                        <a:pt x="654569" y="763603"/>
                        <a:pt x="644186" y="761512"/>
                      </a:cubicBezTo>
                      <a:cubicBezTo>
                        <a:pt x="605459" y="742136"/>
                        <a:pt x="526041" y="686656"/>
                        <a:pt x="548632" y="670347"/>
                      </a:cubicBezTo>
                      <a:cubicBezTo>
                        <a:pt x="621595" y="706032"/>
                        <a:pt x="695962" y="742136"/>
                        <a:pt x="773135" y="768900"/>
                      </a:cubicBezTo>
                      <a:cubicBezTo>
                        <a:pt x="741284" y="763185"/>
                        <a:pt x="704802" y="766809"/>
                        <a:pt x="675336" y="765694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" name="Freeform: Shape 99">
                  <a:extLst>
                    <a:ext uri="{FF2B5EF4-FFF2-40B4-BE49-F238E27FC236}">
                      <a16:creationId xmlns:a16="http://schemas.microsoft.com/office/drawing/2014/main" id="{7971A527-4194-9D36-F74D-38A3D0225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2471" y="1210060"/>
                  <a:ext cx="927050" cy="801840"/>
                </a:xfrm>
                <a:custGeom>
                  <a:avLst/>
                  <a:gdLst>
                    <a:gd name="T0" fmla="*/ 858527 w 927050"/>
                    <a:gd name="T1" fmla="*/ 877 h 801840"/>
                    <a:gd name="T2" fmla="*/ 845618 w 927050"/>
                    <a:gd name="T3" fmla="*/ 10356 h 801840"/>
                    <a:gd name="T4" fmla="*/ 856703 w 927050"/>
                    <a:gd name="T5" fmla="*/ 81030 h 801840"/>
                    <a:gd name="T6" fmla="*/ 771111 w 927050"/>
                    <a:gd name="T7" fmla="*/ 200632 h 801840"/>
                    <a:gd name="T8" fmla="*/ 714003 w 927050"/>
                    <a:gd name="T9" fmla="*/ 249978 h 801840"/>
                    <a:gd name="T10" fmla="*/ 706847 w 927050"/>
                    <a:gd name="T11" fmla="*/ 254578 h 801840"/>
                    <a:gd name="T12" fmla="*/ 672610 w 927050"/>
                    <a:gd name="T13" fmla="*/ 290542 h 801840"/>
                    <a:gd name="T14" fmla="*/ 651563 w 927050"/>
                    <a:gd name="T15" fmla="*/ 312567 h 801840"/>
                    <a:gd name="T16" fmla="*/ 482344 w 927050"/>
                    <a:gd name="T17" fmla="*/ 350762 h 801840"/>
                    <a:gd name="T18" fmla="*/ 304566 w 927050"/>
                    <a:gd name="T19" fmla="*/ 373483 h 801840"/>
                    <a:gd name="T20" fmla="*/ 267383 w 927050"/>
                    <a:gd name="T21" fmla="*/ 391744 h 801840"/>
                    <a:gd name="T22" fmla="*/ 239039 w 927050"/>
                    <a:gd name="T23" fmla="*/ 229347 h 801840"/>
                    <a:gd name="T24" fmla="*/ 151062 w 927050"/>
                    <a:gd name="T25" fmla="*/ 34472 h 801840"/>
                    <a:gd name="T26" fmla="*/ 145169 w 927050"/>
                    <a:gd name="T27" fmla="*/ 35029 h 801840"/>
                    <a:gd name="T28" fmla="*/ 137732 w 927050"/>
                    <a:gd name="T29" fmla="*/ 122709 h 801840"/>
                    <a:gd name="T30" fmla="*/ 67996 w 927050"/>
                    <a:gd name="T31" fmla="*/ 60260 h 801840"/>
                    <a:gd name="T32" fmla="*/ 65330 w 927050"/>
                    <a:gd name="T33" fmla="*/ 62769 h 801840"/>
                    <a:gd name="T34" fmla="*/ 179265 w 927050"/>
                    <a:gd name="T35" fmla="*/ 417950 h 801840"/>
                    <a:gd name="T36" fmla="*/ 134365 w 927050"/>
                    <a:gd name="T37" fmla="*/ 383241 h 801840"/>
                    <a:gd name="T38" fmla="*/ 88482 w 927050"/>
                    <a:gd name="T39" fmla="*/ 356756 h 801840"/>
                    <a:gd name="T40" fmla="*/ 5556 w 927050"/>
                    <a:gd name="T41" fmla="*/ 268378 h 801840"/>
                    <a:gd name="T42" fmla="*/ 224 w 927050"/>
                    <a:gd name="T43" fmla="*/ 268936 h 801840"/>
                    <a:gd name="T44" fmla="*/ 56209 w 927050"/>
                    <a:gd name="T45" fmla="*/ 396205 h 801840"/>
                    <a:gd name="T46" fmla="*/ 126507 w 927050"/>
                    <a:gd name="T47" fmla="*/ 462278 h 801840"/>
                    <a:gd name="T48" fmla="*/ 156254 w 927050"/>
                    <a:gd name="T49" fmla="*/ 547449 h 801840"/>
                    <a:gd name="T50" fmla="*/ 63927 w 927050"/>
                    <a:gd name="T51" fmla="*/ 795714 h 801840"/>
                    <a:gd name="T52" fmla="*/ 73188 w 927050"/>
                    <a:gd name="T53" fmla="*/ 799756 h 801840"/>
                    <a:gd name="T54" fmla="*/ 240582 w 927050"/>
                    <a:gd name="T55" fmla="*/ 505491 h 801840"/>
                    <a:gd name="T56" fmla="*/ 308916 w 927050"/>
                    <a:gd name="T57" fmla="*/ 460745 h 801840"/>
                    <a:gd name="T58" fmla="*/ 490061 w 927050"/>
                    <a:gd name="T59" fmla="*/ 422272 h 801840"/>
                    <a:gd name="T60" fmla="*/ 598524 w 927050"/>
                    <a:gd name="T61" fmla="*/ 391326 h 801840"/>
                    <a:gd name="T62" fmla="*/ 695482 w 927050"/>
                    <a:gd name="T63" fmla="*/ 490994 h 801840"/>
                    <a:gd name="T64" fmla="*/ 727473 w 927050"/>
                    <a:gd name="T65" fmla="*/ 697021 h 801840"/>
                    <a:gd name="T66" fmla="*/ 739961 w 927050"/>
                    <a:gd name="T67" fmla="*/ 700646 h 801840"/>
                    <a:gd name="T68" fmla="*/ 746135 w 927050"/>
                    <a:gd name="T69" fmla="*/ 687542 h 801840"/>
                    <a:gd name="T70" fmla="*/ 744311 w 927050"/>
                    <a:gd name="T71" fmla="*/ 686009 h 801840"/>
                    <a:gd name="T72" fmla="*/ 795806 w 927050"/>
                    <a:gd name="T73" fmla="*/ 567244 h 801840"/>
                    <a:gd name="T74" fmla="*/ 746135 w 927050"/>
                    <a:gd name="T75" fmla="*/ 443460 h 801840"/>
                    <a:gd name="T76" fmla="*/ 738277 w 927050"/>
                    <a:gd name="T77" fmla="*/ 433842 h 801840"/>
                    <a:gd name="T78" fmla="*/ 746977 w 927050"/>
                    <a:gd name="T79" fmla="*/ 309779 h 801840"/>
                    <a:gd name="T80" fmla="*/ 750064 w 927050"/>
                    <a:gd name="T81" fmla="*/ 306712 h 801840"/>
                    <a:gd name="T82" fmla="*/ 894307 w 927050"/>
                    <a:gd name="T83" fmla="*/ 207602 h 801840"/>
                    <a:gd name="T84" fmla="*/ 858527 w 927050"/>
                    <a:gd name="T85" fmla="*/ 877 h 8018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27050" h="801840">
                      <a:moveTo>
                        <a:pt x="858527" y="877"/>
                      </a:moveTo>
                      <a:cubicBezTo>
                        <a:pt x="851792" y="-2329"/>
                        <a:pt x="845337" y="3805"/>
                        <a:pt x="845618" y="10356"/>
                      </a:cubicBezTo>
                      <a:cubicBezTo>
                        <a:pt x="846460" y="34751"/>
                        <a:pt x="851932" y="57193"/>
                        <a:pt x="856703" y="81030"/>
                      </a:cubicBezTo>
                      <a:cubicBezTo>
                        <a:pt x="866104" y="127449"/>
                        <a:pt x="801700" y="176795"/>
                        <a:pt x="771111" y="200632"/>
                      </a:cubicBezTo>
                      <a:cubicBezTo>
                        <a:pt x="750906" y="216523"/>
                        <a:pt x="732104" y="232972"/>
                        <a:pt x="714003" y="249978"/>
                      </a:cubicBezTo>
                      <a:cubicBezTo>
                        <a:pt x="711618" y="251233"/>
                        <a:pt x="709232" y="252627"/>
                        <a:pt x="706847" y="254578"/>
                      </a:cubicBezTo>
                      <a:cubicBezTo>
                        <a:pt x="695061" y="264336"/>
                        <a:pt x="682713" y="276742"/>
                        <a:pt x="672610" y="290542"/>
                      </a:cubicBezTo>
                      <a:cubicBezTo>
                        <a:pt x="665595" y="297791"/>
                        <a:pt x="658579" y="305040"/>
                        <a:pt x="651563" y="312567"/>
                      </a:cubicBezTo>
                      <a:cubicBezTo>
                        <a:pt x="592351" y="329573"/>
                        <a:pt x="546889" y="346998"/>
                        <a:pt x="482344" y="350762"/>
                      </a:cubicBezTo>
                      <a:cubicBezTo>
                        <a:pt x="421307" y="354386"/>
                        <a:pt x="363358" y="355919"/>
                        <a:pt x="304566" y="373483"/>
                      </a:cubicBezTo>
                      <a:cubicBezTo>
                        <a:pt x="291096" y="377526"/>
                        <a:pt x="278888" y="384077"/>
                        <a:pt x="267383" y="391744"/>
                      </a:cubicBezTo>
                      <a:cubicBezTo>
                        <a:pt x="257561" y="338773"/>
                        <a:pt x="263033" y="282039"/>
                        <a:pt x="239039" y="229347"/>
                      </a:cubicBezTo>
                      <a:cubicBezTo>
                        <a:pt x="208591" y="162716"/>
                        <a:pt x="173091" y="105285"/>
                        <a:pt x="151062" y="34472"/>
                      </a:cubicBezTo>
                      <a:cubicBezTo>
                        <a:pt x="150080" y="31405"/>
                        <a:pt x="145590" y="32102"/>
                        <a:pt x="145169" y="35029"/>
                      </a:cubicBezTo>
                      <a:cubicBezTo>
                        <a:pt x="139977" y="67509"/>
                        <a:pt x="136890" y="95527"/>
                        <a:pt x="137732" y="122709"/>
                      </a:cubicBezTo>
                      <a:cubicBezTo>
                        <a:pt x="117106" y="99012"/>
                        <a:pt x="93954" y="77684"/>
                        <a:pt x="67996" y="60260"/>
                      </a:cubicBezTo>
                      <a:cubicBezTo>
                        <a:pt x="66312" y="59145"/>
                        <a:pt x="64067" y="60957"/>
                        <a:pt x="65330" y="62769"/>
                      </a:cubicBezTo>
                      <a:cubicBezTo>
                        <a:pt x="134645" y="158534"/>
                        <a:pt x="180388" y="294724"/>
                        <a:pt x="179265" y="417950"/>
                      </a:cubicBezTo>
                      <a:cubicBezTo>
                        <a:pt x="165795" y="405405"/>
                        <a:pt x="150641" y="394392"/>
                        <a:pt x="134365" y="383241"/>
                      </a:cubicBezTo>
                      <a:cubicBezTo>
                        <a:pt x="118228" y="372228"/>
                        <a:pt x="106161" y="365259"/>
                        <a:pt x="88482" y="356756"/>
                      </a:cubicBezTo>
                      <a:cubicBezTo>
                        <a:pt x="44423" y="335428"/>
                        <a:pt x="26884" y="310197"/>
                        <a:pt x="5556" y="268378"/>
                      </a:cubicBezTo>
                      <a:cubicBezTo>
                        <a:pt x="4433" y="266148"/>
                        <a:pt x="364" y="265869"/>
                        <a:pt x="224" y="268936"/>
                      </a:cubicBezTo>
                      <a:cubicBezTo>
                        <a:pt x="-2723" y="324137"/>
                        <a:pt x="23797" y="353828"/>
                        <a:pt x="56209" y="396205"/>
                      </a:cubicBezTo>
                      <a:cubicBezTo>
                        <a:pt x="75994" y="421993"/>
                        <a:pt x="102653" y="440393"/>
                        <a:pt x="126507" y="462278"/>
                      </a:cubicBezTo>
                      <a:cubicBezTo>
                        <a:pt x="147835" y="481933"/>
                        <a:pt x="153167" y="515806"/>
                        <a:pt x="156254" y="547449"/>
                      </a:cubicBezTo>
                      <a:cubicBezTo>
                        <a:pt x="125384" y="630111"/>
                        <a:pt x="71784" y="702458"/>
                        <a:pt x="63927" y="795714"/>
                      </a:cubicBezTo>
                      <a:cubicBezTo>
                        <a:pt x="63506" y="800593"/>
                        <a:pt x="69960" y="804356"/>
                        <a:pt x="73188" y="799756"/>
                      </a:cubicBezTo>
                      <a:cubicBezTo>
                        <a:pt x="139977" y="708591"/>
                        <a:pt x="215887" y="614778"/>
                        <a:pt x="240582" y="505491"/>
                      </a:cubicBezTo>
                      <a:cubicBezTo>
                        <a:pt x="258402" y="485000"/>
                        <a:pt x="279450" y="468412"/>
                        <a:pt x="308916" y="460745"/>
                      </a:cubicBezTo>
                      <a:cubicBezTo>
                        <a:pt x="367848" y="445411"/>
                        <a:pt x="429586" y="429660"/>
                        <a:pt x="490061" y="422272"/>
                      </a:cubicBezTo>
                      <a:cubicBezTo>
                        <a:pt x="527245" y="417811"/>
                        <a:pt x="564288" y="407356"/>
                        <a:pt x="598524" y="391326"/>
                      </a:cubicBezTo>
                      <a:cubicBezTo>
                        <a:pt x="632200" y="421296"/>
                        <a:pt x="656755" y="465903"/>
                        <a:pt x="695482" y="490994"/>
                      </a:cubicBezTo>
                      <a:cubicBezTo>
                        <a:pt x="774198" y="542013"/>
                        <a:pt x="738839" y="623699"/>
                        <a:pt x="727473" y="697021"/>
                      </a:cubicBezTo>
                      <a:cubicBezTo>
                        <a:pt x="726351" y="704131"/>
                        <a:pt x="737295" y="707616"/>
                        <a:pt x="739961" y="700646"/>
                      </a:cubicBezTo>
                      <a:cubicBezTo>
                        <a:pt x="741364" y="696046"/>
                        <a:pt x="743329" y="691585"/>
                        <a:pt x="746135" y="687542"/>
                      </a:cubicBezTo>
                      <a:lnTo>
                        <a:pt x="744311" y="686009"/>
                      </a:lnTo>
                      <a:cubicBezTo>
                        <a:pt x="778828" y="666494"/>
                        <a:pt x="794123" y="604323"/>
                        <a:pt x="795806" y="567244"/>
                      </a:cubicBezTo>
                      <a:cubicBezTo>
                        <a:pt x="797911" y="521522"/>
                        <a:pt x="775040" y="477473"/>
                        <a:pt x="746135" y="443460"/>
                      </a:cubicBezTo>
                      <a:cubicBezTo>
                        <a:pt x="743610" y="440393"/>
                        <a:pt x="740944" y="437187"/>
                        <a:pt x="738277" y="433842"/>
                      </a:cubicBezTo>
                      <a:cubicBezTo>
                        <a:pt x="713863" y="392023"/>
                        <a:pt x="698428" y="349786"/>
                        <a:pt x="746977" y="309779"/>
                      </a:cubicBezTo>
                      <a:lnTo>
                        <a:pt x="750064" y="306712"/>
                      </a:lnTo>
                      <a:cubicBezTo>
                        <a:pt x="804085" y="285663"/>
                        <a:pt x="853897" y="259736"/>
                        <a:pt x="894307" y="207602"/>
                      </a:cubicBezTo>
                      <a:cubicBezTo>
                        <a:pt x="945802" y="141528"/>
                        <a:pt x="938506" y="39490"/>
                        <a:pt x="858527" y="877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" name="Freeform: Shape 100">
                  <a:extLst>
                    <a:ext uri="{FF2B5EF4-FFF2-40B4-BE49-F238E27FC236}">
                      <a16:creationId xmlns:a16="http://schemas.microsoft.com/office/drawing/2014/main" id="{8BF08F44-0EAF-3D88-232B-2B4CB4E2D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6870" y="1052296"/>
                  <a:ext cx="816530" cy="340958"/>
                </a:xfrm>
                <a:custGeom>
                  <a:avLst/>
                  <a:gdLst>
                    <a:gd name="T0" fmla="*/ 813748 w 816530"/>
                    <a:gd name="T1" fmla="*/ 252594 h 340958"/>
                    <a:gd name="T2" fmla="*/ 759867 w 816530"/>
                    <a:gd name="T3" fmla="*/ 241024 h 340958"/>
                    <a:gd name="T4" fmla="*/ 725490 w 816530"/>
                    <a:gd name="T5" fmla="*/ 233775 h 340958"/>
                    <a:gd name="T6" fmla="*/ 696585 w 816530"/>
                    <a:gd name="T7" fmla="*/ 214539 h 340958"/>
                    <a:gd name="T8" fmla="*/ 639758 w 816530"/>
                    <a:gd name="T9" fmla="*/ 163659 h 340958"/>
                    <a:gd name="T10" fmla="*/ 529050 w 816530"/>
                    <a:gd name="T11" fmla="*/ 11299 h 340958"/>
                    <a:gd name="T12" fmla="*/ 290656 w 816530"/>
                    <a:gd name="T13" fmla="*/ 41687 h 340958"/>
                    <a:gd name="T14" fmla="*/ 766 w 816530"/>
                    <a:gd name="T15" fmla="*/ 230151 h 340958"/>
                    <a:gd name="T16" fmla="*/ 6239 w 816530"/>
                    <a:gd name="T17" fmla="*/ 235866 h 340958"/>
                    <a:gd name="T18" fmla="*/ 119753 w 816530"/>
                    <a:gd name="T19" fmla="*/ 133410 h 340958"/>
                    <a:gd name="T20" fmla="*/ 328681 w 816530"/>
                    <a:gd name="T21" fmla="*/ 61064 h 340958"/>
                    <a:gd name="T22" fmla="*/ 508704 w 816530"/>
                    <a:gd name="T23" fmla="*/ 57439 h 340958"/>
                    <a:gd name="T24" fmla="*/ 512914 w 816530"/>
                    <a:gd name="T25" fmla="*/ 328146 h 340958"/>
                    <a:gd name="T26" fmla="*/ 522034 w 816530"/>
                    <a:gd name="T27" fmla="*/ 340692 h 340958"/>
                    <a:gd name="T28" fmla="*/ 625586 w 816530"/>
                    <a:gd name="T29" fmla="*/ 258309 h 340958"/>
                    <a:gd name="T30" fmla="*/ 690131 w 816530"/>
                    <a:gd name="T31" fmla="*/ 290370 h 340958"/>
                    <a:gd name="T32" fmla="*/ 770391 w 816530"/>
                    <a:gd name="T33" fmla="*/ 287722 h 340958"/>
                    <a:gd name="T34" fmla="*/ 816273 w 816530"/>
                    <a:gd name="T35" fmla="*/ 258588 h 340958"/>
                    <a:gd name="T36" fmla="*/ 813748 w 816530"/>
                    <a:gd name="T37" fmla="*/ 252594 h 34095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16530" h="340958">
                      <a:moveTo>
                        <a:pt x="813748" y="252594"/>
                      </a:moveTo>
                      <a:cubicBezTo>
                        <a:pt x="796489" y="246600"/>
                        <a:pt x="777687" y="244648"/>
                        <a:pt x="759867" y="241024"/>
                      </a:cubicBezTo>
                      <a:cubicBezTo>
                        <a:pt x="748361" y="238654"/>
                        <a:pt x="736996" y="236424"/>
                        <a:pt x="725490" y="233775"/>
                      </a:cubicBezTo>
                      <a:cubicBezTo>
                        <a:pt x="704022" y="228896"/>
                        <a:pt x="711599" y="228757"/>
                        <a:pt x="696585" y="214539"/>
                      </a:cubicBezTo>
                      <a:cubicBezTo>
                        <a:pt x="683255" y="201993"/>
                        <a:pt x="661928" y="173277"/>
                        <a:pt x="639758" y="163659"/>
                      </a:cubicBezTo>
                      <a:cubicBezTo>
                        <a:pt x="632181" y="100791"/>
                        <a:pt x="593875" y="39318"/>
                        <a:pt x="529050" y="11299"/>
                      </a:cubicBezTo>
                      <a:cubicBezTo>
                        <a:pt x="460577" y="-18532"/>
                        <a:pt x="356183" y="17433"/>
                        <a:pt x="290656" y="41687"/>
                      </a:cubicBezTo>
                      <a:cubicBezTo>
                        <a:pt x="181211" y="82391"/>
                        <a:pt x="70503" y="132992"/>
                        <a:pt x="766" y="230151"/>
                      </a:cubicBezTo>
                      <a:cubicBezTo>
                        <a:pt x="-1759" y="233636"/>
                        <a:pt x="2450" y="238794"/>
                        <a:pt x="6239" y="235866"/>
                      </a:cubicBezTo>
                      <a:cubicBezTo>
                        <a:pt x="47491" y="204642"/>
                        <a:pt x="79763" y="166865"/>
                        <a:pt x="119753" y="133410"/>
                      </a:cubicBezTo>
                      <a:cubicBezTo>
                        <a:pt x="179948" y="82949"/>
                        <a:pt x="254455" y="72076"/>
                        <a:pt x="328681" y="61064"/>
                      </a:cubicBezTo>
                      <a:cubicBezTo>
                        <a:pt x="393085" y="51585"/>
                        <a:pt x="441494" y="34857"/>
                        <a:pt x="508704" y="57439"/>
                      </a:cubicBezTo>
                      <a:cubicBezTo>
                        <a:pt x="639898" y="101488"/>
                        <a:pt x="560480" y="272249"/>
                        <a:pt x="512914" y="328146"/>
                      </a:cubicBezTo>
                      <a:cubicBezTo>
                        <a:pt x="507301" y="334698"/>
                        <a:pt x="514738" y="342504"/>
                        <a:pt x="522034" y="340692"/>
                      </a:cubicBezTo>
                      <a:cubicBezTo>
                        <a:pt x="573530" y="327171"/>
                        <a:pt x="607486" y="296225"/>
                        <a:pt x="625586" y="258309"/>
                      </a:cubicBezTo>
                      <a:cubicBezTo>
                        <a:pt x="643126" y="279776"/>
                        <a:pt x="666558" y="295388"/>
                        <a:pt x="690131" y="290370"/>
                      </a:cubicBezTo>
                      <a:cubicBezTo>
                        <a:pt x="718053" y="284376"/>
                        <a:pt x="743029" y="290510"/>
                        <a:pt x="770391" y="287722"/>
                      </a:cubicBezTo>
                      <a:cubicBezTo>
                        <a:pt x="790035" y="285631"/>
                        <a:pt x="808977" y="278103"/>
                        <a:pt x="816273" y="258588"/>
                      </a:cubicBezTo>
                      <a:cubicBezTo>
                        <a:pt x="816975" y="256357"/>
                        <a:pt x="816273" y="253430"/>
                        <a:pt x="813748" y="252594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" name="Freeform: Shape 101">
                  <a:extLst>
                    <a:ext uri="{FF2B5EF4-FFF2-40B4-BE49-F238E27FC236}">
                      <a16:creationId xmlns:a16="http://schemas.microsoft.com/office/drawing/2014/main" id="{6037AA1F-2620-8592-FFB7-E2A6669C9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8546" y="926389"/>
                  <a:ext cx="577032" cy="166981"/>
                </a:xfrm>
                <a:custGeom>
                  <a:avLst/>
                  <a:gdLst>
                    <a:gd name="T0" fmla="*/ 573240 w 577032"/>
                    <a:gd name="T1" fmla="*/ 83957 h 166981"/>
                    <a:gd name="T2" fmla="*/ 443168 w 577032"/>
                    <a:gd name="T3" fmla="*/ 49108 h 166981"/>
                    <a:gd name="T4" fmla="*/ 351683 w 577032"/>
                    <a:gd name="T5" fmla="*/ 7708 h 166981"/>
                    <a:gd name="T6" fmla="*/ 83823 w 577032"/>
                    <a:gd name="T7" fmla="*/ 24853 h 166981"/>
                    <a:gd name="T8" fmla="*/ 78912 w 577032"/>
                    <a:gd name="T9" fmla="*/ 28059 h 166981"/>
                    <a:gd name="T10" fmla="*/ 3142 w 577032"/>
                    <a:gd name="T11" fmla="*/ 8265 h 166981"/>
                    <a:gd name="T12" fmla="*/ 1599 w 577032"/>
                    <a:gd name="T13" fmla="*/ 13562 h 166981"/>
                    <a:gd name="T14" fmla="*/ 36677 w 577032"/>
                    <a:gd name="T15" fmla="*/ 36005 h 166981"/>
                    <a:gd name="T16" fmla="*/ 37800 w 577032"/>
                    <a:gd name="T17" fmla="*/ 64721 h 166981"/>
                    <a:gd name="T18" fmla="*/ 6650 w 577032"/>
                    <a:gd name="T19" fmla="*/ 124382 h 166981"/>
                    <a:gd name="T20" fmla="*/ 52533 w 577032"/>
                    <a:gd name="T21" fmla="*/ 161322 h 166981"/>
                    <a:gd name="T22" fmla="*/ 91540 w 577032"/>
                    <a:gd name="T23" fmla="*/ 85909 h 166981"/>
                    <a:gd name="T24" fmla="*/ 275352 w 577032"/>
                    <a:gd name="T25" fmla="*/ 78521 h 166981"/>
                    <a:gd name="T26" fmla="*/ 571556 w 577032"/>
                    <a:gd name="T27" fmla="*/ 95945 h 166981"/>
                    <a:gd name="T28" fmla="*/ 573240 w 577032"/>
                    <a:gd name="T29" fmla="*/ 83957 h 16698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77032" h="166981">
                      <a:moveTo>
                        <a:pt x="573240" y="83957"/>
                      </a:moveTo>
                      <a:cubicBezTo>
                        <a:pt x="530303" y="70296"/>
                        <a:pt x="485964" y="63187"/>
                        <a:pt x="443168" y="49108"/>
                      </a:cubicBezTo>
                      <a:cubicBezTo>
                        <a:pt x="404582" y="36284"/>
                        <a:pt x="391532" y="12029"/>
                        <a:pt x="351683" y="7708"/>
                      </a:cubicBezTo>
                      <a:cubicBezTo>
                        <a:pt x="273248" y="-1074"/>
                        <a:pt x="155524" y="-9299"/>
                        <a:pt x="83823" y="24853"/>
                      </a:cubicBezTo>
                      <a:cubicBezTo>
                        <a:pt x="82139" y="25690"/>
                        <a:pt x="80456" y="26944"/>
                        <a:pt x="78912" y="28059"/>
                      </a:cubicBezTo>
                      <a:cubicBezTo>
                        <a:pt x="59970" y="12029"/>
                        <a:pt x="25873" y="10914"/>
                        <a:pt x="3142" y="8265"/>
                      </a:cubicBezTo>
                      <a:cubicBezTo>
                        <a:pt x="-85" y="7847"/>
                        <a:pt x="-1207" y="12168"/>
                        <a:pt x="1599" y="13562"/>
                      </a:cubicBezTo>
                      <a:cubicBezTo>
                        <a:pt x="14227" y="19696"/>
                        <a:pt x="25312" y="27781"/>
                        <a:pt x="36677" y="36005"/>
                      </a:cubicBezTo>
                      <a:cubicBezTo>
                        <a:pt x="45096" y="42138"/>
                        <a:pt x="40466" y="55520"/>
                        <a:pt x="37800" y="64721"/>
                      </a:cubicBezTo>
                      <a:cubicBezTo>
                        <a:pt x="31205" y="87024"/>
                        <a:pt x="17454" y="104309"/>
                        <a:pt x="6650" y="124382"/>
                      </a:cubicBezTo>
                      <a:cubicBezTo>
                        <a:pt x="-7802" y="151007"/>
                        <a:pt x="29381" y="179304"/>
                        <a:pt x="52533" y="161322"/>
                      </a:cubicBezTo>
                      <a:cubicBezTo>
                        <a:pt x="76246" y="142922"/>
                        <a:pt x="87752" y="114903"/>
                        <a:pt x="91540" y="85909"/>
                      </a:cubicBezTo>
                      <a:cubicBezTo>
                        <a:pt x="145281" y="101242"/>
                        <a:pt x="225120" y="80054"/>
                        <a:pt x="275352" y="78521"/>
                      </a:cubicBezTo>
                      <a:cubicBezTo>
                        <a:pt x="372309" y="75733"/>
                        <a:pt x="478668" y="114346"/>
                        <a:pt x="571556" y="95945"/>
                      </a:cubicBezTo>
                      <a:cubicBezTo>
                        <a:pt x="576888" y="94691"/>
                        <a:pt x="579834" y="86048"/>
                        <a:pt x="573240" y="83957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" name="Freeform: Shape 102">
                  <a:extLst>
                    <a:ext uri="{FF2B5EF4-FFF2-40B4-BE49-F238E27FC236}">
                      <a16:creationId xmlns:a16="http://schemas.microsoft.com/office/drawing/2014/main" id="{9E123F81-0031-AC07-445E-4053209E1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8329" y="584909"/>
                  <a:ext cx="282180" cy="604408"/>
                </a:xfrm>
                <a:custGeom>
                  <a:avLst/>
                  <a:gdLst>
                    <a:gd name="T0" fmla="*/ 272752 w 282180"/>
                    <a:gd name="T1" fmla="*/ 330927 h 604408"/>
                    <a:gd name="T2" fmla="*/ 207786 w 282180"/>
                    <a:gd name="T3" fmla="*/ 165324 h 604408"/>
                    <a:gd name="T4" fmla="*/ 162465 w 282180"/>
                    <a:gd name="T5" fmla="*/ 7667 h 604408"/>
                    <a:gd name="T6" fmla="*/ 1384 w 282180"/>
                    <a:gd name="T7" fmla="*/ 28855 h 604408"/>
                    <a:gd name="T8" fmla="*/ 1805 w 282180"/>
                    <a:gd name="T9" fmla="*/ 33037 h 604408"/>
                    <a:gd name="T10" fmla="*/ 125842 w 282180"/>
                    <a:gd name="T11" fmla="*/ 123366 h 604408"/>
                    <a:gd name="T12" fmla="*/ 139593 w 282180"/>
                    <a:gd name="T13" fmla="*/ 290781 h 604408"/>
                    <a:gd name="T14" fmla="*/ 184494 w 282180"/>
                    <a:gd name="T15" fmla="*/ 478129 h 604408"/>
                    <a:gd name="T16" fmla="*/ 166814 w 282180"/>
                    <a:gd name="T17" fmla="*/ 596058 h 604408"/>
                    <a:gd name="T18" fmla="*/ 181407 w 282180"/>
                    <a:gd name="T19" fmla="*/ 602610 h 604408"/>
                    <a:gd name="T20" fmla="*/ 277943 w 282180"/>
                    <a:gd name="T21" fmla="*/ 397001 h 604408"/>
                    <a:gd name="T22" fmla="*/ 272752 w 282180"/>
                    <a:gd name="T23" fmla="*/ 330927 h 6044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2180" h="604408">
                      <a:moveTo>
                        <a:pt x="272752" y="330927"/>
                      </a:moveTo>
                      <a:cubicBezTo>
                        <a:pt x="250301" y="271823"/>
                        <a:pt x="217748" y="231816"/>
                        <a:pt x="207786" y="165324"/>
                      </a:cubicBezTo>
                      <a:cubicBezTo>
                        <a:pt x="200209" y="114863"/>
                        <a:pt x="222940" y="34013"/>
                        <a:pt x="162465" y="7667"/>
                      </a:cubicBezTo>
                      <a:cubicBezTo>
                        <a:pt x="112513" y="-14079"/>
                        <a:pt x="49371" y="16031"/>
                        <a:pt x="1384" y="28855"/>
                      </a:cubicBezTo>
                      <a:cubicBezTo>
                        <a:pt x="-721" y="29413"/>
                        <a:pt x="-300" y="32898"/>
                        <a:pt x="1805" y="33037"/>
                      </a:cubicBezTo>
                      <a:cubicBezTo>
                        <a:pt x="63964" y="36940"/>
                        <a:pt x="137629" y="40983"/>
                        <a:pt x="125842" y="123366"/>
                      </a:cubicBezTo>
                      <a:cubicBezTo>
                        <a:pt x="117985" y="178567"/>
                        <a:pt x="126965" y="237253"/>
                        <a:pt x="139593" y="290781"/>
                      </a:cubicBezTo>
                      <a:cubicBezTo>
                        <a:pt x="156571" y="362152"/>
                        <a:pt x="210452" y="390588"/>
                        <a:pt x="184494" y="478129"/>
                      </a:cubicBezTo>
                      <a:cubicBezTo>
                        <a:pt x="170322" y="525942"/>
                        <a:pt x="156431" y="548524"/>
                        <a:pt x="166814" y="596058"/>
                      </a:cubicBezTo>
                      <a:cubicBezTo>
                        <a:pt x="168217" y="602610"/>
                        <a:pt x="175373" y="607071"/>
                        <a:pt x="181407" y="602610"/>
                      </a:cubicBezTo>
                      <a:cubicBezTo>
                        <a:pt x="247355" y="554936"/>
                        <a:pt x="247355" y="467674"/>
                        <a:pt x="277943" y="397001"/>
                      </a:cubicBezTo>
                      <a:cubicBezTo>
                        <a:pt x="286783" y="376927"/>
                        <a:pt x="280188" y="350303"/>
                        <a:pt x="272752" y="330927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" name="Freeform: Shape 103">
                  <a:extLst>
                    <a:ext uri="{FF2B5EF4-FFF2-40B4-BE49-F238E27FC236}">
                      <a16:creationId xmlns:a16="http://schemas.microsoft.com/office/drawing/2014/main" id="{F703C047-285E-54AA-4DA3-E31120BFE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7483" y="1571911"/>
                  <a:ext cx="189798" cy="159009"/>
                </a:xfrm>
                <a:custGeom>
                  <a:avLst/>
                  <a:gdLst>
                    <a:gd name="T0" fmla="*/ 189766 w 189798"/>
                    <a:gd name="T1" fmla="*/ 29893 h 159009"/>
                    <a:gd name="T2" fmla="*/ 154968 w 189798"/>
                    <a:gd name="T3" fmla="*/ 1874 h 159009"/>
                    <a:gd name="T4" fmla="*/ 83268 w 189798"/>
                    <a:gd name="T5" fmla="*/ 36166 h 159009"/>
                    <a:gd name="T6" fmla="*/ 14093 w 189798"/>
                    <a:gd name="T7" fmla="*/ 20832 h 159009"/>
                    <a:gd name="T8" fmla="*/ 2868 w 189798"/>
                    <a:gd name="T9" fmla="*/ 45645 h 159009"/>
                    <a:gd name="T10" fmla="*/ 47768 w 189798"/>
                    <a:gd name="T11" fmla="*/ 77845 h 159009"/>
                    <a:gd name="T12" fmla="*/ 52399 w 189798"/>
                    <a:gd name="T13" fmla="*/ 93597 h 159009"/>
                    <a:gd name="T14" fmla="*/ 51978 w 189798"/>
                    <a:gd name="T15" fmla="*/ 129979 h 159009"/>
                    <a:gd name="T16" fmla="*/ 91406 w 189798"/>
                    <a:gd name="T17" fmla="*/ 157301 h 159009"/>
                    <a:gd name="T18" fmla="*/ 130834 w 189798"/>
                    <a:gd name="T19" fmla="*/ 111300 h 159009"/>
                    <a:gd name="T20" fmla="*/ 150899 w 189798"/>
                    <a:gd name="T21" fmla="*/ 83560 h 159009"/>
                    <a:gd name="T22" fmla="*/ 189766 w 189798"/>
                    <a:gd name="T23" fmla="*/ 29893 h 15900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9798" h="159009">
                      <a:moveTo>
                        <a:pt x="189766" y="29893"/>
                      </a:moveTo>
                      <a:cubicBezTo>
                        <a:pt x="190608" y="11353"/>
                        <a:pt x="174612" y="-5793"/>
                        <a:pt x="154968" y="1874"/>
                      </a:cubicBezTo>
                      <a:cubicBezTo>
                        <a:pt x="128309" y="12189"/>
                        <a:pt x="115540" y="41881"/>
                        <a:pt x="83268" y="36166"/>
                      </a:cubicBezTo>
                      <a:cubicBezTo>
                        <a:pt x="61379" y="32262"/>
                        <a:pt x="36262" y="17347"/>
                        <a:pt x="14093" y="20832"/>
                      </a:cubicBezTo>
                      <a:cubicBezTo>
                        <a:pt x="2166" y="22644"/>
                        <a:pt x="-4008" y="35469"/>
                        <a:pt x="2868" y="45645"/>
                      </a:cubicBezTo>
                      <a:cubicBezTo>
                        <a:pt x="12549" y="60142"/>
                        <a:pt x="29387" y="70318"/>
                        <a:pt x="47768" y="77845"/>
                      </a:cubicBezTo>
                      <a:cubicBezTo>
                        <a:pt x="50013" y="82584"/>
                        <a:pt x="51697" y="87603"/>
                        <a:pt x="52399" y="93597"/>
                      </a:cubicBezTo>
                      <a:cubicBezTo>
                        <a:pt x="53802" y="105585"/>
                        <a:pt x="51136" y="117991"/>
                        <a:pt x="51978" y="129979"/>
                      </a:cubicBezTo>
                      <a:cubicBezTo>
                        <a:pt x="53240" y="150889"/>
                        <a:pt x="71762" y="163852"/>
                        <a:pt x="91406" y="157301"/>
                      </a:cubicBezTo>
                      <a:cubicBezTo>
                        <a:pt x="109927" y="151028"/>
                        <a:pt x="121574" y="126634"/>
                        <a:pt x="130834" y="111300"/>
                      </a:cubicBezTo>
                      <a:cubicBezTo>
                        <a:pt x="136447" y="101961"/>
                        <a:pt x="143463" y="92760"/>
                        <a:pt x="150899" y="83560"/>
                      </a:cubicBezTo>
                      <a:cubicBezTo>
                        <a:pt x="171666" y="70875"/>
                        <a:pt x="188784" y="49687"/>
                        <a:pt x="189766" y="29893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5" name="Freeform: Shape 104">
                  <a:extLst>
                    <a:ext uri="{FF2B5EF4-FFF2-40B4-BE49-F238E27FC236}">
                      <a16:creationId xmlns:a16="http://schemas.microsoft.com/office/drawing/2014/main" id="{CC15783F-5566-2200-B852-E730DFBCE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2933" y="1470632"/>
                  <a:ext cx="658129" cy="332515"/>
                </a:xfrm>
                <a:custGeom>
                  <a:avLst/>
                  <a:gdLst>
                    <a:gd name="T0" fmla="*/ 428099 w 658129"/>
                    <a:gd name="T1" fmla="*/ 63007 h 332515"/>
                    <a:gd name="T2" fmla="*/ 237973 w 658129"/>
                    <a:gd name="T3" fmla="*/ 138978 h 332515"/>
                    <a:gd name="T4" fmla="*/ 235588 w 658129"/>
                    <a:gd name="T5" fmla="*/ 144833 h 332515"/>
                    <a:gd name="T6" fmla="*/ 144243 w 658129"/>
                    <a:gd name="T7" fmla="*/ 182191 h 332515"/>
                    <a:gd name="T8" fmla="*/ 90222 w 658129"/>
                    <a:gd name="T9" fmla="*/ 129778 h 332515"/>
                    <a:gd name="T10" fmla="*/ 83908 w 658129"/>
                    <a:gd name="T11" fmla="*/ 126432 h 332515"/>
                    <a:gd name="T12" fmla="*/ 85171 w 658129"/>
                    <a:gd name="T13" fmla="*/ 119741 h 332515"/>
                    <a:gd name="T14" fmla="*/ 84890 w 658129"/>
                    <a:gd name="T15" fmla="*/ 119323 h 332515"/>
                    <a:gd name="T16" fmla="*/ 61317 w 658129"/>
                    <a:gd name="T17" fmla="*/ 36801 h 332515"/>
                    <a:gd name="T18" fmla="*/ 51916 w 658129"/>
                    <a:gd name="T19" fmla="*/ 0 h 332515"/>
                    <a:gd name="T20" fmla="*/ 47567 w 658129"/>
                    <a:gd name="T21" fmla="*/ 4879 h 332515"/>
                    <a:gd name="T22" fmla="*/ 34658 w 658129"/>
                    <a:gd name="T23" fmla="*/ 170342 h 332515"/>
                    <a:gd name="T24" fmla="*/ 36482 w 658129"/>
                    <a:gd name="T25" fmla="*/ 174106 h 332515"/>
                    <a:gd name="T26" fmla="*/ 0 w 658129"/>
                    <a:gd name="T27" fmla="*/ 310156 h 332515"/>
                    <a:gd name="T28" fmla="*/ 60896 w 658129"/>
                    <a:gd name="T29" fmla="*/ 326326 h 332515"/>
                    <a:gd name="T30" fmla="*/ 91485 w 658129"/>
                    <a:gd name="T31" fmla="*/ 281023 h 332515"/>
                    <a:gd name="T32" fmla="*/ 105376 w 658129"/>
                    <a:gd name="T33" fmla="*/ 284368 h 332515"/>
                    <a:gd name="T34" fmla="*/ 279225 w 658129"/>
                    <a:gd name="T35" fmla="*/ 202124 h 332515"/>
                    <a:gd name="T36" fmla="*/ 649235 w 658129"/>
                    <a:gd name="T37" fmla="*/ 167136 h 332515"/>
                    <a:gd name="T38" fmla="*/ 653444 w 658129"/>
                    <a:gd name="T39" fmla="*/ 166718 h 332515"/>
                    <a:gd name="T40" fmla="*/ 428099 w 658129"/>
                    <a:gd name="T41" fmla="*/ 63007 h 3325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58129" h="332515">
                      <a:moveTo>
                        <a:pt x="428099" y="63007"/>
                      </a:moveTo>
                      <a:cubicBezTo>
                        <a:pt x="360187" y="77504"/>
                        <a:pt x="300834" y="112911"/>
                        <a:pt x="237973" y="138978"/>
                      </a:cubicBezTo>
                      <a:cubicBezTo>
                        <a:pt x="237412" y="141069"/>
                        <a:pt x="236710" y="143020"/>
                        <a:pt x="235588" y="144833"/>
                      </a:cubicBezTo>
                      <a:cubicBezTo>
                        <a:pt x="218329" y="173548"/>
                        <a:pt x="178340" y="194736"/>
                        <a:pt x="144243" y="182191"/>
                      </a:cubicBezTo>
                      <a:cubicBezTo>
                        <a:pt x="117724" y="172433"/>
                        <a:pt x="101868" y="153475"/>
                        <a:pt x="90222" y="129778"/>
                      </a:cubicBezTo>
                      <a:cubicBezTo>
                        <a:pt x="88117" y="128523"/>
                        <a:pt x="86013" y="127269"/>
                        <a:pt x="83908" y="126432"/>
                      </a:cubicBezTo>
                      <a:cubicBezTo>
                        <a:pt x="84329" y="124202"/>
                        <a:pt x="84750" y="121972"/>
                        <a:pt x="85171" y="119741"/>
                      </a:cubicBezTo>
                      <a:lnTo>
                        <a:pt x="84890" y="119323"/>
                      </a:lnTo>
                      <a:cubicBezTo>
                        <a:pt x="73805" y="92977"/>
                        <a:pt x="66649" y="64819"/>
                        <a:pt x="61317" y="36801"/>
                      </a:cubicBezTo>
                      <a:cubicBezTo>
                        <a:pt x="59634" y="27600"/>
                        <a:pt x="54161" y="13103"/>
                        <a:pt x="51916" y="0"/>
                      </a:cubicBezTo>
                      <a:cubicBezTo>
                        <a:pt x="50513" y="1673"/>
                        <a:pt x="48829" y="3206"/>
                        <a:pt x="47567" y="4879"/>
                      </a:cubicBezTo>
                      <a:cubicBezTo>
                        <a:pt x="67912" y="58407"/>
                        <a:pt x="54021" y="114862"/>
                        <a:pt x="34658" y="170342"/>
                      </a:cubicBezTo>
                      <a:cubicBezTo>
                        <a:pt x="35359" y="171457"/>
                        <a:pt x="36061" y="172712"/>
                        <a:pt x="36482" y="174106"/>
                      </a:cubicBezTo>
                      <a:cubicBezTo>
                        <a:pt x="48689" y="224149"/>
                        <a:pt x="38727" y="276841"/>
                        <a:pt x="0" y="310156"/>
                      </a:cubicBezTo>
                      <a:cubicBezTo>
                        <a:pt x="11365" y="328835"/>
                        <a:pt x="38727" y="340266"/>
                        <a:pt x="60896" y="326326"/>
                      </a:cubicBezTo>
                      <a:cubicBezTo>
                        <a:pt x="80541" y="314059"/>
                        <a:pt x="88959" y="298447"/>
                        <a:pt x="91485" y="281023"/>
                      </a:cubicBezTo>
                      <a:cubicBezTo>
                        <a:pt x="95975" y="282556"/>
                        <a:pt x="100605" y="283671"/>
                        <a:pt x="105376" y="284368"/>
                      </a:cubicBezTo>
                      <a:cubicBezTo>
                        <a:pt x="174130" y="294683"/>
                        <a:pt x="227309" y="234604"/>
                        <a:pt x="279225" y="202124"/>
                      </a:cubicBezTo>
                      <a:cubicBezTo>
                        <a:pt x="358643" y="152639"/>
                        <a:pt x="585391" y="45304"/>
                        <a:pt x="649235" y="167136"/>
                      </a:cubicBezTo>
                      <a:cubicBezTo>
                        <a:pt x="650217" y="169087"/>
                        <a:pt x="652883" y="168948"/>
                        <a:pt x="653444" y="166718"/>
                      </a:cubicBezTo>
                      <a:cubicBezTo>
                        <a:pt x="688242" y="25788"/>
                        <a:pt x="520847" y="43352"/>
                        <a:pt x="428099" y="63007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6" name="Freeform: Shape 105">
                  <a:extLst>
                    <a:ext uri="{FF2B5EF4-FFF2-40B4-BE49-F238E27FC236}">
                      <a16:creationId xmlns:a16="http://schemas.microsoft.com/office/drawing/2014/main" id="{6BBC4184-0FD4-1734-1050-79F59206C5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4466" y="608549"/>
                  <a:ext cx="1411079" cy="1130864"/>
                </a:xfrm>
                <a:custGeom>
                  <a:avLst/>
                  <a:gdLst>
                    <a:gd name="T0" fmla="*/ 1411006 w 1411079"/>
                    <a:gd name="T1" fmla="*/ 232849 h 1130864"/>
                    <a:gd name="T2" fmla="*/ 1407078 w 1411079"/>
                    <a:gd name="T3" fmla="*/ 230480 h 1130864"/>
                    <a:gd name="T4" fmla="*/ 1208673 w 1411079"/>
                    <a:gd name="T5" fmla="*/ 497981 h 1130864"/>
                    <a:gd name="T6" fmla="*/ 1197308 w 1411079"/>
                    <a:gd name="T7" fmla="*/ 784579 h 1130864"/>
                    <a:gd name="T8" fmla="*/ 1145251 w 1411079"/>
                    <a:gd name="T9" fmla="*/ 819428 h 1130864"/>
                    <a:gd name="T10" fmla="*/ 1085898 w 1411079"/>
                    <a:gd name="T11" fmla="*/ 794337 h 1130864"/>
                    <a:gd name="T12" fmla="*/ 1041278 w 1411079"/>
                    <a:gd name="T13" fmla="*/ 781234 h 1130864"/>
                    <a:gd name="T14" fmla="*/ 980663 w 1411079"/>
                    <a:gd name="T15" fmla="*/ 654941 h 1130864"/>
                    <a:gd name="T16" fmla="*/ 1041278 w 1411079"/>
                    <a:gd name="T17" fmla="*/ 550672 h 1130864"/>
                    <a:gd name="T18" fmla="*/ 1091932 w 1411079"/>
                    <a:gd name="T19" fmla="*/ 113108 h 1130864"/>
                    <a:gd name="T20" fmla="*/ 1087161 w 1411079"/>
                    <a:gd name="T21" fmla="*/ 110320 h 1130864"/>
                    <a:gd name="T22" fmla="*/ 975190 w 1411079"/>
                    <a:gd name="T23" fmla="*/ 510805 h 1130864"/>
                    <a:gd name="T24" fmla="*/ 875848 w 1411079"/>
                    <a:gd name="T25" fmla="*/ 706378 h 1130864"/>
                    <a:gd name="T26" fmla="*/ 685722 w 1411079"/>
                    <a:gd name="T27" fmla="*/ 690208 h 1130864"/>
                    <a:gd name="T28" fmla="*/ 628053 w 1411079"/>
                    <a:gd name="T29" fmla="*/ 664420 h 1130864"/>
                    <a:gd name="T30" fmla="*/ 570804 w 1411079"/>
                    <a:gd name="T31" fmla="*/ 536593 h 1130864"/>
                    <a:gd name="T32" fmla="*/ 512995 w 1411079"/>
                    <a:gd name="T33" fmla="*/ 307984 h 1130864"/>
                    <a:gd name="T34" fmla="*/ 426702 w 1411079"/>
                    <a:gd name="T35" fmla="*/ 155903 h 1130864"/>
                    <a:gd name="T36" fmla="*/ 352054 w 1411079"/>
                    <a:gd name="T37" fmla="*/ 1173 h 1130864"/>
                    <a:gd name="T38" fmla="*/ 347564 w 1411079"/>
                    <a:gd name="T39" fmla="*/ 1034 h 1130864"/>
                    <a:gd name="T40" fmla="*/ 335217 w 1411079"/>
                    <a:gd name="T41" fmla="*/ 93174 h 1130864"/>
                    <a:gd name="T42" fmla="*/ 380398 w 1411079"/>
                    <a:gd name="T43" fmla="*/ 188800 h 1130864"/>
                    <a:gd name="T44" fmla="*/ 451116 w 1411079"/>
                    <a:gd name="T45" fmla="*/ 412670 h 1130864"/>
                    <a:gd name="T46" fmla="*/ 479319 w 1411079"/>
                    <a:gd name="T47" fmla="*/ 619395 h 1130864"/>
                    <a:gd name="T48" fmla="*/ 452098 w 1411079"/>
                    <a:gd name="T49" fmla="*/ 652153 h 1130864"/>
                    <a:gd name="T50" fmla="*/ 306452 w 1411079"/>
                    <a:gd name="T51" fmla="*/ 681844 h 1130864"/>
                    <a:gd name="T52" fmla="*/ 197849 w 1411079"/>
                    <a:gd name="T53" fmla="*/ 649504 h 1130864"/>
                    <a:gd name="T54" fmla="*/ 190132 w 1411079"/>
                    <a:gd name="T55" fmla="*/ 653686 h 1130864"/>
                    <a:gd name="T56" fmla="*/ 216090 w 1411079"/>
                    <a:gd name="T57" fmla="*/ 736348 h 1130864"/>
                    <a:gd name="T58" fmla="*/ 11792 w 1411079"/>
                    <a:gd name="T59" fmla="*/ 841871 h 1130864"/>
                    <a:gd name="T60" fmla="*/ 146 w 1411079"/>
                    <a:gd name="T61" fmla="*/ 903763 h 1130864"/>
                    <a:gd name="T62" fmla="*/ 7723 w 1411079"/>
                    <a:gd name="T63" fmla="*/ 923557 h 1130864"/>
                    <a:gd name="T64" fmla="*/ 62025 w 1411079"/>
                    <a:gd name="T65" fmla="*/ 1107002 h 1130864"/>
                    <a:gd name="T66" fmla="*/ 64129 w 1411079"/>
                    <a:gd name="T67" fmla="*/ 1108675 h 1130864"/>
                    <a:gd name="T68" fmla="*/ 92332 w 1411079"/>
                    <a:gd name="T69" fmla="*/ 1089299 h 1130864"/>
                    <a:gd name="T70" fmla="*/ 92332 w 1411079"/>
                    <a:gd name="T71" fmla="*/ 1091251 h 1130864"/>
                    <a:gd name="T72" fmla="*/ 91912 w 1411079"/>
                    <a:gd name="T73" fmla="*/ 1108954 h 1130864"/>
                    <a:gd name="T74" fmla="*/ 85878 w 1411079"/>
                    <a:gd name="T75" fmla="*/ 1128748 h 1130864"/>
                    <a:gd name="T76" fmla="*/ 89105 w 1411079"/>
                    <a:gd name="T77" fmla="*/ 1130142 h 1130864"/>
                    <a:gd name="T78" fmla="*/ 96401 w 1411079"/>
                    <a:gd name="T79" fmla="*/ 1097105 h 1130864"/>
                    <a:gd name="T80" fmla="*/ 95560 w 1411079"/>
                    <a:gd name="T81" fmla="*/ 1083863 h 1130864"/>
                    <a:gd name="T82" fmla="*/ 126990 w 1411079"/>
                    <a:gd name="T83" fmla="*/ 885641 h 1130864"/>
                    <a:gd name="T84" fmla="*/ 443118 w 1411079"/>
                    <a:gd name="T85" fmla="*/ 786949 h 1130864"/>
                    <a:gd name="T86" fmla="*/ 602235 w 1411079"/>
                    <a:gd name="T87" fmla="*/ 800749 h 1130864"/>
                    <a:gd name="T88" fmla="*/ 572348 w 1411079"/>
                    <a:gd name="T89" fmla="*/ 841174 h 1130864"/>
                    <a:gd name="T90" fmla="*/ 568559 w 1411079"/>
                    <a:gd name="T91" fmla="*/ 909896 h 1130864"/>
                    <a:gd name="T92" fmla="*/ 627912 w 1411079"/>
                    <a:gd name="T93" fmla="*/ 1094457 h 1130864"/>
                    <a:gd name="T94" fmla="*/ 630859 w 1411079"/>
                    <a:gd name="T95" fmla="*/ 1093760 h 1130864"/>
                    <a:gd name="T96" fmla="*/ 812847 w 1411079"/>
                    <a:gd name="T97" fmla="*/ 839362 h 1130864"/>
                    <a:gd name="T98" fmla="*/ 913733 w 1411079"/>
                    <a:gd name="T99" fmla="*/ 1077729 h 1130864"/>
                    <a:gd name="T100" fmla="*/ 944461 w 1411079"/>
                    <a:gd name="T101" fmla="*/ 1074523 h 1130864"/>
                    <a:gd name="T102" fmla="*/ 948530 w 1411079"/>
                    <a:gd name="T103" fmla="*/ 938751 h 1130864"/>
                    <a:gd name="T104" fmla="*/ 1198150 w 1411079"/>
                    <a:gd name="T105" fmla="*/ 959800 h 1130864"/>
                    <a:gd name="T106" fmla="*/ 1261853 w 1411079"/>
                    <a:gd name="T107" fmla="*/ 916309 h 1130864"/>
                    <a:gd name="T108" fmla="*/ 1280795 w 1411079"/>
                    <a:gd name="T109" fmla="*/ 898466 h 1130864"/>
                    <a:gd name="T110" fmla="*/ 1270552 w 1411079"/>
                    <a:gd name="T111" fmla="*/ 580782 h 1130864"/>
                    <a:gd name="T112" fmla="*/ 1339867 w 1411079"/>
                    <a:gd name="T113" fmla="*/ 351336 h 1130864"/>
                    <a:gd name="T114" fmla="*/ 1411006 w 1411079"/>
                    <a:gd name="T115" fmla="*/ 232849 h 113086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411079" h="1130864">
                      <a:moveTo>
                        <a:pt x="1411006" y="232849"/>
                      </a:moveTo>
                      <a:cubicBezTo>
                        <a:pt x="1411568" y="230619"/>
                        <a:pt x="1408762" y="229504"/>
                        <a:pt x="1407078" y="230480"/>
                      </a:cubicBezTo>
                      <a:cubicBezTo>
                        <a:pt x="1319101" y="284426"/>
                        <a:pt x="1226493" y="392597"/>
                        <a:pt x="1208673" y="497981"/>
                      </a:cubicBezTo>
                      <a:cubicBezTo>
                        <a:pt x="1194782" y="580364"/>
                        <a:pt x="1187346" y="687559"/>
                        <a:pt x="1197308" y="784579"/>
                      </a:cubicBezTo>
                      <a:cubicBezTo>
                        <a:pt x="1184680" y="803955"/>
                        <a:pt x="1169807" y="819289"/>
                        <a:pt x="1145251" y="819428"/>
                      </a:cubicBezTo>
                      <a:cubicBezTo>
                        <a:pt x="1127010" y="809531"/>
                        <a:pt x="1107787" y="800749"/>
                        <a:pt x="1085898" y="794337"/>
                      </a:cubicBezTo>
                      <a:cubicBezTo>
                        <a:pt x="1080426" y="792664"/>
                        <a:pt x="1062326" y="787367"/>
                        <a:pt x="1041278" y="781234"/>
                      </a:cubicBezTo>
                      <a:cubicBezTo>
                        <a:pt x="997220" y="752797"/>
                        <a:pt x="963404" y="710002"/>
                        <a:pt x="980663" y="654941"/>
                      </a:cubicBezTo>
                      <a:cubicBezTo>
                        <a:pt x="991747" y="619395"/>
                        <a:pt x="1022336" y="582455"/>
                        <a:pt x="1041278" y="550672"/>
                      </a:cubicBezTo>
                      <a:cubicBezTo>
                        <a:pt x="1126449" y="407513"/>
                        <a:pt x="1028510" y="259892"/>
                        <a:pt x="1091932" y="113108"/>
                      </a:cubicBezTo>
                      <a:cubicBezTo>
                        <a:pt x="1093195" y="110041"/>
                        <a:pt x="1089266" y="108229"/>
                        <a:pt x="1087161" y="110320"/>
                      </a:cubicBezTo>
                      <a:cubicBezTo>
                        <a:pt x="972103" y="221140"/>
                        <a:pt x="1065413" y="386603"/>
                        <a:pt x="975190" y="510805"/>
                      </a:cubicBezTo>
                      <a:cubicBezTo>
                        <a:pt x="924256" y="580782"/>
                        <a:pt x="873042" y="638631"/>
                        <a:pt x="875848" y="706378"/>
                      </a:cubicBezTo>
                      <a:cubicBezTo>
                        <a:pt x="805550" y="719202"/>
                        <a:pt x="755879" y="715299"/>
                        <a:pt x="685722" y="690208"/>
                      </a:cubicBezTo>
                      <a:cubicBezTo>
                        <a:pt x="666358" y="683238"/>
                        <a:pt x="647135" y="674038"/>
                        <a:pt x="628053" y="664420"/>
                      </a:cubicBezTo>
                      <a:cubicBezTo>
                        <a:pt x="598306" y="631662"/>
                        <a:pt x="576697" y="593049"/>
                        <a:pt x="570804" y="536593"/>
                      </a:cubicBezTo>
                      <a:cubicBezTo>
                        <a:pt x="562386" y="455883"/>
                        <a:pt x="540777" y="384234"/>
                        <a:pt x="512995" y="307984"/>
                      </a:cubicBezTo>
                      <a:cubicBezTo>
                        <a:pt x="492088" y="250692"/>
                        <a:pt x="465148" y="202879"/>
                        <a:pt x="426702" y="155903"/>
                      </a:cubicBezTo>
                      <a:cubicBezTo>
                        <a:pt x="387554" y="108090"/>
                        <a:pt x="384186" y="50101"/>
                        <a:pt x="352054" y="1173"/>
                      </a:cubicBezTo>
                      <a:cubicBezTo>
                        <a:pt x="351212" y="-221"/>
                        <a:pt x="348546" y="-500"/>
                        <a:pt x="347564" y="1034"/>
                      </a:cubicBezTo>
                      <a:cubicBezTo>
                        <a:pt x="329885" y="29610"/>
                        <a:pt x="325395" y="59301"/>
                        <a:pt x="335217" y="93174"/>
                      </a:cubicBezTo>
                      <a:cubicBezTo>
                        <a:pt x="345880" y="129696"/>
                        <a:pt x="360052" y="157018"/>
                        <a:pt x="380398" y="188800"/>
                      </a:cubicBezTo>
                      <a:cubicBezTo>
                        <a:pt x="424457" y="257662"/>
                        <a:pt x="436804" y="334051"/>
                        <a:pt x="451116" y="412670"/>
                      </a:cubicBezTo>
                      <a:cubicBezTo>
                        <a:pt x="463324" y="479859"/>
                        <a:pt x="457430" y="555273"/>
                        <a:pt x="479319" y="619395"/>
                      </a:cubicBezTo>
                      <a:cubicBezTo>
                        <a:pt x="466551" y="623995"/>
                        <a:pt x="455747" y="634589"/>
                        <a:pt x="452098" y="652153"/>
                      </a:cubicBezTo>
                      <a:cubicBezTo>
                        <a:pt x="443399" y="695087"/>
                        <a:pt x="337181" y="680311"/>
                        <a:pt x="306452" y="681844"/>
                      </a:cubicBezTo>
                      <a:cubicBezTo>
                        <a:pt x="260429" y="684214"/>
                        <a:pt x="236716" y="668323"/>
                        <a:pt x="197849" y="649504"/>
                      </a:cubicBezTo>
                      <a:cubicBezTo>
                        <a:pt x="194341" y="647832"/>
                        <a:pt x="190973" y="650480"/>
                        <a:pt x="190132" y="653686"/>
                      </a:cubicBezTo>
                      <a:cubicBezTo>
                        <a:pt x="179608" y="690905"/>
                        <a:pt x="192657" y="717948"/>
                        <a:pt x="216090" y="736348"/>
                      </a:cubicBezTo>
                      <a:cubicBezTo>
                        <a:pt x="140320" y="756142"/>
                        <a:pt x="62025" y="781512"/>
                        <a:pt x="11792" y="841871"/>
                      </a:cubicBezTo>
                      <a:cubicBezTo>
                        <a:pt x="-2941" y="859574"/>
                        <a:pt x="427" y="882575"/>
                        <a:pt x="146" y="903763"/>
                      </a:cubicBezTo>
                      <a:cubicBezTo>
                        <a:pt x="988" y="911011"/>
                        <a:pt x="3513" y="917563"/>
                        <a:pt x="7723" y="923557"/>
                      </a:cubicBezTo>
                      <a:cubicBezTo>
                        <a:pt x="43503" y="980709"/>
                        <a:pt x="69742" y="1037165"/>
                        <a:pt x="62025" y="1107002"/>
                      </a:cubicBezTo>
                      <a:lnTo>
                        <a:pt x="64129" y="1108675"/>
                      </a:lnTo>
                      <a:cubicBezTo>
                        <a:pt x="77459" y="1103657"/>
                        <a:pt x="86299" y="1096966"/>
                        <a:pt x="92332" y="1089299"/>
                      </a:cubicBezTo>
                      <a:lnTo>
                        <a:pt x="92332" y="1091251"/>
                      </a:lnTo>
                      <a:lnTo>
                        <a:pt x="91912" y="1108954"/>
                      </a:lnTo>
                      <a:cubicBezTo>
                        <a:pt x="91771" y="1115645"/>
                        <a:pt x="87000" y="1122057"/>
                        <a:pt x="85878" y="1128748"/>
                      </a:cubicBezTo>
                      <a:cubicBezTo>
                        <a:pt x="85597" y="1130560"/>
                        <a:pt x="88123" y="1131675"/>
                        <a:pt x="89105" y="1130142"/>
                      </a:cubicBezTo>
                      <a:cubicBezTo>
                        <a:pt x="96542" y="1119409"/>
                        <a:pt x="96682" y="1109651"/>
                        <a:pt x="96401" y="1097105"/>
                      </a:cubicBezTo>
                      <a:cubicBezTo>
                        <a:pt x="96261" y="1092645"/>
                        <a:pt x="95840" y="1088323"/>
                        <a:pt x="95560" y="1083863"/>
                      </a:cubicBezTo>
                      <a:cubicBezTo>
                        <a:pt x="125587" y="1031868"/>
                        <a:pt x="41819" y="936381"/>
                        <a:pt x="126990" y="885641"/>
                      </a:cubicBezTo>
                      <a:cubicBezTo>
                        <a:pt x="233348" y="822216"/>
                        <a:pt x="313468" y="783882"/>
                        <a:pt x="443118" y="786949"/>
                      </a:cubicBezTo>
                      <a:cubicBezTo>
                        <a:pt x="490965" y="788064"/>
                        <a:pt x="552283" y="785555"/>
                        <a:pt x="602235" y="800749"/>
                      </a:cubicBezTo>
                      <a:cubicBezTo>
                        <a:pt x="591010" y="813016"/>
                        <a:pt x="580767" y="826537"/>
                        <a:pt x="572348" y="841174"/>
                      </a:cubicBezTo>
                      <a:cubicBezTo>
                        <a:pt x="562666" y="857623"/>
                        <a:pt x="561403" y="891357"/>
                        <a:pt x="568559" y="909896"/>
                      </a:cubicBezTo>
                      <a:cubicBezTo>
                        <a:pt x="592413" y="970952"/>
                        <a:pt x="612057" y="1030892"/>
                        <a:pt x="627912" y="1094457"/>
                      </a:cubicBezTo>
                      <a:cubicBezTo>
                        <a:pt x="628333" y="1096269"/>
                        <a:pt x="630999" y="1095433"/>
                        <a:pt x="630859" y="1093760"/>
                      </a:cubicBezTo>
                      <a:cubicBezTo>
                        <a:pt x="623001" y="962727"/>
                        <a:pt x="643207" y="828907"/>
                        <a:pt x="812847" y="839362"/>
                      </a:cubicBezTo>
                      <a:cubicBezTo>
                        <a:pt x="913733" y="845495"/>
                        <a:pt x="881881" y="1013607"/>
                        <a:pt x="913733" y="1077729"/>
                      </a:cubicBezTo>
                      <a:cubicBezTo>
                        <a:pt x="920608" y="1091390"/>
                        <a:pt x="941795" y="1091251"/>
                        <a:pt x="944461" y="1074523"/>
                      </a:cubicBezTo>
                      <a:cubicBezTo>
                        <a:pt x="952038" y="1028522"/>
                        <a:pt x="951898" y="985170"/>
                        <a:pt x="948530" y="938751"/>
                      </a:cubicBezTo>
                      <a:cubicBezTo>
                        <a:pt x="944461" y="881599"/>
                        <a:pt x="1177383" y="951018"/>
                        <a:pt x="1198150" y="959800"/>
                      </a:cubicBezTo>
                      <a:cubicBezTo>
                        <a:pt x="1235333" y="975552"/>
                        <a:pt x="1262133" y="946418"/>
                        <a:pt x="1261853" y="916309"/>
                      </a:cubicBezTo>
                      <a:cubicBezTo>
                        <a:pt x="1270131" y="913102"/>
                        <a:pt x="1276866" y="906411"/>
                        <a:pt x="1280795" y="898466"/>
                      </a:cubicBezTo>
                      <a:cubicBezTo>
                        <a:pt x="1332992" y="792664"/>
                        <a:pt x="1282058" y="689929"/>
                        <a:pt x="1270552" y="580782"/>
                      </a:cubicBezTo>
                      <a:cubicBezTo>
                        <a:pt x="1260730" y="487387"/>
                        <a:pt x="1283180" y="423543"/>
                        <a:pt x="1339867" y="351336"/>
                      </a:cubicBezTo>
                      <a:cubicBezTo>
                        <a:pt x="1375226" y="306172"/>
                        <a:pt x="1397115" y="286517"/>
                        <a:pt x="1411006" y="232849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" name="Freeform: Shape 106">
                  <a:extLst>
                    <a:ext uri="{FF2B5EF4-FFF2-40B4-BE49-F238E27FC236}">
                      <a16:creationId xmlns:a16="http://schemas.microsoft.com/office/drawing/2014/main" id="{61C6EFFA-B0CA-F18F-724B-67ECAF5C7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3730" y="491767"/>
                  <a:ext cx="922454" cy="693304"/>
                </a:xfrm>
                <a:custGeom>
                  <a:avLst/>
                  <a:gdLst>
                    <a:gd name="T0" fmla="*/ 917717 w 922454"/>
                    <a:gd name="T1" fmla="*/ 186119 h 693304"/>
                    <a:gd name="T2" fmla="*/ 641017 w 922454"/>
                    <a:gd name="T3" fmla="*/ 68190 h 693304"/>
                    <a:gd name="T4" fmla="*/ 454539 w 922454"/>
                    <a:gd name="T5" fmla="*/ 25 h 693304"/>
                    <a:gd name="T6" fmla="*/ 262729 w 922454"/>
                    <a:gd name="T7" fmla="*/ 60941 h 693304"/>
                    <a:gd name="T8" fmla="*/ 37806 w 922454"/>
                    <a:gd name="T9" fmla="*/ 102063 h 693304"/>
                    <a:gd name="T10" fmla="*/ 15776 w 922454"/>
                    <a:gd name="T11" fmla="*/ 324540 h 693304"/>
                    <a:gd name="T12" fmla="*/ 95896 w 922454"/>
                    <a:gd name="T13" fmla="*/ 444141 h 693304"/>
                    <a:gd name="T14" fmla="*/ 207025 w 922454"/>
                    <a:gd name="T15" fmla="*/ 690176 h 693304"/>
                    <a:gd name="T16" fmla="*/ 216566 w 922454"/>
                    <a:gd name="T17" fmla="*/ 687945 h 693304"/>
                    <a:gd name="T18" fmla="*/ 131816 w 922454"/>
                    <a:gd name="T19" fmla="*/ 425044 h 693304"/>
                    <a:gd name="T20" fmla="*/ 234807 w 922454"/>
                    <a:gd name="T21" fmla="*/ 93003 h 693304"/>
                    <a:gd name="T22" fmla="*/ 214461 w 922454"/>
                    <a:gd name="T23" fmla="*/ 168276 h 693304"/>
                    <a:gd name="T24" fmla="*/ 221056 w 922454"/>
                    <a:gd name="T25" fmla="*/ 170228 h 693304"/>
                    <a:gd name="T26" fmla="*/ 667957 w 922454"/>
                    <a:gd name="T27" fmla="*/ 165349 h 693304"/>
                    <a:gd name="T28" fmla="*/ 914069 w 922454"/>
                    <a:gd name="T29" fmla="*/ 208423 h 693304"/>
                    <a:gd name="T30" fmla="*/ 917717 w 922454"/>
                    <a:gd name="T31" fmla="*/ 186119 h 6933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22454" h="693304">
                      <a:moveTo>
                        <a:pt x="917717" y="186119"/>
                      </a:moveTo>
                      <a:cubicBezTo>
                        <a:pt x="840544" y="121300"/>
                        <a:pt x="729976" y="124088"/>
                        <a:pt x="641017" y="68190"/>
                      </a:cubicBezTo>
                      <a:cubicBezTo>
                        <a:pt x="587697" y="34735"/>
                        <a:pt x="520066" y="-1090"/>
                        <a:pt x="454539" y="25"/>
                      </a:cubicBezTo>
                      <a:cubicBezTo>
                        <a:pt x="390415" y="1001"/>
                        <a:pt x="312120" y="18565"/>
                        <a:pt x="262729" y="60941"/>
                      </a:cubicBezTo>
                      <a:cubicBezTo>
                        <a:pt x="203657" y="-21860"/>
                        <a:pt x="82145" y="9783"/>
                        <a:pt x="37806" y="102063"/>
                      </a:cubicBezTo>
                      <a:cubicBezTo>
                        <a:pt x="7077" y="165907"/>
                        <a:pt x="-17198" y="255957"/>
                        <a:pt x="15776" y="324540"/>
                      </a:cubicBezTo>
                      <a:cubicBezTo>
                        <a:pt x="37946" y="370540"/>
                        <a:pt x="62781" y="404413"/>
                        <a:pt x="95896" y="444141"/>
                      </a:cubicBezTo>
                      <a:cubicBezTo>
                        <a:pt x="158616" y="519415"/>
                        <a:pt x="180645" y="599289"/>
                        <a:pt x="207025" y="690176"/>
                      </a:cubicBezTo>
                      <a:cubicBezTo>
                        <a:pt x="208568" y="695612"/>
                        <a:pt x="217127" y="693382"/>
                        <a:pt x="216566" y="687945"/>
                      </a:cubicBezTo>
                      <a:cubicBezTo>
                        <a:pt x="207025" y="592180"/>
                        <a:pt x="175454" y="510773"/>
                        <a:pt x="131816" y="425044"/>
                      </a:cubicBezTo>
                      <a:cubicBezTo>
                        <a:pt x="76532" y="316873"/>
                        <a:pt x="38928" y="47699"/>
                        <a:pt x="234807" y="93003"/>
                      </a:cubicBezTo>
                      <a:cubicBezTo>
                        <a:pt x="221477" y="113912"/>
                        <a:pt x="213760" y="138725"/>
                        <a:pt x="214461" y="168276"/>
                      </a:cubicBezTo>
                      <a:cubicBezTo>
                        <a:pt x="214602" y="171483"/>
                        <a:pt x="219092" y="172598"/>
                        <a:pt x="221056" y="170228"/>
                      </a:cubicBezTo>
                      <a:cubicBezTo>
                        <a:pt x="342147" y="14104"/>
                        <a:pt x="531572" y="81712"/>
                        <a:pt x="667957" y="165349"/>
                      </a:cubicBezTo>
                      <a:cubicBezTo>
                        <a:pt x="741903" y="210653"/>
                        <a:pt x="832827" y="249823"/>
                        <a:pt x="914069" y="208423"/>
                      </a:cubicBezTo>
                      <a:cubicBezTo>
                        <a:pt x="922768" y="203822"/>
                        <a:pt x="925855" y="192950"/>
                        <a:pt x="917717" y="186119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" name="Freeform: Shape 107">
                  <a:extLst>
                    <a:ext uri="{FF2B5EF4-FFF2-40B4-BE49-F238E27FC236}">
                      <a16:creationId xmlns:a16="http://schemas.microsoft.com/office/drawing/2014/main" id="{0F7D2E17-65BF-0488-8CFC-F56F9A277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1769" y="1497535"/>
                  <a:ext cx="1182245" cy="923086"/>
                </a:xfrm>
                <a:custGeom>
                  <a:avLst/>
                  <a:gdLst>
                    <a:gd name="T0" fmla="*/ 1122759 w 1182245"/>
                    <a:gd name="T1" fmla="*/ 309181 h 923086"/>
                    <a:gd name="T2" fmla="*/ 1009525 w 1182245"/>
                    <a:gd name="T3" fmla="*/ 85311 h 923086"/>
                    <a:gd name="T4" fmla="*/ 937403 w 1182245"/>
                    <a:gd name="T5" fmla="*/ 2928 h 923086"/>
                    <a:gd name="T6" fmla="*/ 899098 w 1182245"/>
                    <a:gd name="T7" fmla="*/ 23837 h 923086"/>
                    <a:gd name="T8" fmla="*/ 1054426 w 1182245"/>
                    <a:gd name="T9" fmla="*/ 345424 h 923086"/>
                    <a:gd name="T10" fmla="*/ 995494 w 1182245"/>
                    <a:gd name="T11" fmla="*/ 623101 h 923086"/>
                    <a:gd name="T12" fmla="*/ 695502 w 1182245"/>
                    <a:gd name="T13" fmla="*/ 733224 h 923086"/>
                    <a:gd name="T14" fmla="*/ 455564 w 1182245"/>
                    <a:gd name="T15" fmla="*/ 551034 h 923086"/>
                    <a:gd name="T16" fmla="*/ 246355 w 1182245"/>
                    <a:gd name="T17" fmla="*/ 438262 h 923086"/>
                    <a:gd name="T18" fmla="*/ 140839 w 1182245"/>
                    <a:gd name="T19" fmla="*/ 391007 h 923086"/>
                    <a:gd name="T20" fmla="*/ 82889 w 1182245"/>
                    <a:gd name="T21" fmla="*/ 339430 h 923086"/>
                    <a:gd name="T22" fmla="*/ 54546 w 1182245"/>
                    <a:gd name="T23" fmla="*/ 262902 h 923086"/>
                    <a:gd name="T24" fmla="*/ 45846 w 1182245"/>
                    <a:gd name="T25" fmla="*/ 175919 h 923086"/>
                    <a:gd name="T26" fmla="*/ 84433 w 1182245"/>
                    <a:gd name="T27" fmla="*/ 118069 h 923086"/>
                    <a:gd name="T28" fmla="*/ 82889 w 1182245"/>
                    <a:gd name="T29" fmla="*/ 116396 h 923086"/>
                    <a:gd name="T30" fmla="*/ 15117 w 1182245"/>
                    <a:gd name="T31" fmla="*/ 285345 h 923086"/>
                    <a:gd name="T32" fmla="*/ 44583 w 1182245"/>
                    <a:gd name="T33" fmla="*/ 437704 h 923086"/>
                    <a:gd name="T34" fmla="*/ 223905 w 1182245"/>
                    <a:gd name="T35" fmla="*/ 489420 h 923086"/>
                    <a:gd name="T36" fmla="*/ 458932 w 1182245"/>
                    <a:gd name="T37" fmla="*/ 620174 h 923086"/>
                    <a:gd name="T38" fmla="*/ 792739 w 1182245"/>
                    <a:gd name="T39" fmla="*/ 879451 h 923086"/>
                    <a:gd name="T40" fmla="*/ 1011489 w 1182245"/>
                    <a:gd name="T41" fmla="*/ 871645 h 923086"/>
                    <a:gd name="T42" fmla="*/ 994511 w 1182245"/>
                    <a:gd name="T43" fmla="*/ 827874 h 923086"/>
                    <a:gd name="T44" fmla="*/ 880436 w 1182245"/>
                    <a:gd name="T45" fmla="*/ 816304 h 923086"/>
                    <a:gd name="T46" fmla="*/ 1167379 w 1182245"/>
                    <a:gd name="T47" fmla="*/ 589507 h 923086"/>
                    <a:gd name="T48" fmla="*/ 1122759 w 1182245"/>
                    <a:gd name="T49" fmla="*/ 309181 h 92308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182245" h="923086">
                      <a:moveTo>
                        <a:pt x="1122759" y="309181"/>
                      </a:moveTo>
                      <a:cubicBezTo>
                        <a:pt x="1081507" y="234326"/>
                        <a:pt x="1044042" y="163094"/>
                        <a:pt x="1009525" y="85311"/>
                      </a:cubicBezTo>
                      <a:cubicBezTo>
                        <a:pt x="988478" y="38056"/>
                        <a:pt x="980901" y="28438"/>
                        <a:pt x="937403" y="2928"/>
                      </a:cubicBezTo>
                      <a:cubicBezTo>
                        <a:pt x="921408" y="-6411"/>
                        <a:pt x="902044" y="8225"/>
                        <a:pt x="899098" y="23837"/>
                      </a:cubicBezTo>
                      <a:cubicBezTo>
                        <a:pt x="877629" y="138839"/>
                        <a:pt x="1007420" y="247150"/>
                        <a:pt x="1054426" y="345424"/>
                      </a:cubicBezTo>
                      <a:cubicBezTo>
                        <a:pt x="1104658" y="450390"/>
                        <a:pt x="1068177" y="541973"/>
                        <a:pt x="995494" y="623101"/>
                      </a:cubicBezTo>
                      <a:cubicBezTo>
                        <a:pt x="915795" y="712036"/>
                        <a:pt x="809296" y="733782"/>
                        <a:pt x="695502" y="733224"/>
                      </a:cubicBezTo>
                      <a:cubicBezTo>
                        <a:pt x="606402" y="684157"/>
                        <a:pt x="536385" y="612368"/>
                        <a:pt x="455564" y="551034"/>
                      </a:cubicBezTo>
                      <a:cubicBezTo>
                        <a:pt x="392563" y="503221"/>
                        <a:pt x="319038" y="468511"/>
                        <a:pt x="246355" y="438262"/>
                      </a:cubicBezTo>
                      <a:cubicBezTo>
                        <a:pt x="210014" y="423207"/>
                        <a:pt x="174935" y="410940"/>
                        <a:pt x="140839" y="391007"/>
                      </a:cubicBezTo>
                      <a:cubicBezTo>
                        <a:pt x="115863" y="376510"/>
                        <a:pt x="97622" y="359224"/>
                        <a:pt x="82889" y="339430"/>
                      </a:cubicBezTo>
                      <a:cubicBezTo>
                        <a:pt x="78820" y="313921"/>
                        <a:pt x="67034" y="290642"/>
                        <a:pt x="54546" y="262902"/>
                      </a:cubicBezTo>
                      <a:cubicBezTo>
                        <a:pt x="44162" y="240041"/>
                        <a:pt x="36305" y="200313"/>
                        <a:pt x="45846" y="175919"/>
                      </a:cubicBezTo>
                      <a:cubicBezTo>
                        <a:pt x="54826" y="152918"/>
                        <a:pt x="75593" y="140233"/>
                        <a:pt x="84433" y="118069"/>
                      </a:cubicBezTo>
                      <a:lnTo>
                        <a:pt x="82889" y="116396"/>
                      </a:lnTo>
                      <a:cubicBezTo>
                        <a:pt x="16520" y="150688"/>
                        <a:pt x="12872" y="218295"/>
                        <a:pt x="15117" y="285345"/>
                      </a:cubicBezTo>
                      <a:cubicBezTo>
                        <a:pt x="-1720" y="341939"/>
                        <a:pt x="-17576" y="401183"/>
                        <a:pt x="44583" y="437704"/>
                      </a:cubicBezTo>
                      <a:cubicBezTo>
                        <a:pt x="103796" y="472553"/>
                        <a:pt x="158238" y="470044"/>
                        <a:pt x="223905" y="489420"/>
                      </a:cubicBezTo>
                      <a:cubicBezTo>
                        <a:pt x="309777" y="514791"/>
                        <a:pt x="388354" y="567203"/>
                        <a:pt x="458932" y="620174"/>
                      </a:cubicBezTo>
                      <a:cubicBezTo>
                        <a:pt x="573849" y="706460"/>
                        <a:pt x="689608" y="778667"/>
                        <a:pt x="792739" y="879451"/>
                      </a:cubicBezTo>
                      <a:cubicBezTo>
                        <a:pt x="859950" y="945246"/>
                        <a:pt x="950313" y="931724"/>
                        <a:pt x="1011489" y="871645"/>
                      </a:cubicBezTo>
                      <a:cubicBezTo>
                        <a:pt x="1026784" y="856590"/>
                        <a:pt x="1013033" y="830801"/>
                        <a:pt x="994511" y="827874"/>
                      </a:cubicBezTo>
                      <a:cubicBezTo>
                        <a:pt x="973464" y="824529"/>
                        <a:pt x="920005" y="820068"/>
                        <a:pt x="880436" y="816304"/>
                      </a:cubicBezTo>
                      <a:cubicBezTo>
                        <a:pt x="1003772" y="806547"/>
                        <a:pt x="1128091" y="709945"/>
                        <a:pt x="1167379" y="589507"/>
                      </a:cubicBezTo>
                      <a:cubicBezTo>
                        <a:pt x="1201475" y="485657"/>
                        <a:pt x="1172851" y="400207"/>
                        <a:pt x="1122759" y="309181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" name="Freeform: Shape 108">
                  <a:extLst>
                    <a:ext uri="{FF2B5EF4-FFF2-40B4-BE49-F238E27FC236}">
                      <a16:creationId xmlns:a16="http://schemas.microsoft.com/office/drawing/2014/main" id="{F1E0B61B-71B7-12AA-8239-EE61FB887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26191" y="1757453"/>
                  <a:ext cx="508671" cy="255038"/>
                </a:xfrm>
                <a:custGeom>
                  <a:avLst/>
                  <a:gdLst>
                    <a:gd name="T0" fmla="*/ 494672 w 508671"/>
                    <a:gd name="T1" fmla="*/ 157853 h 255038"/>
                    <a:gd name="T2" fmla="*/ 258523 w 508671"/>
                    <a:gd name="T3" fmla="*/ 111016 h 255038"/>
                    <a:gd name="T4" fmla="*/ 179526 w 508671"/>
                    <a:gd name="T5" fmla="*/ 121191 h 255038"/>
                    <a:gd name="T6" fmla="*/ 124382 w 508671"/>
                    <a:gd name="T7" fmla="*/ 156040 h 255038"/>
                    <a:gd name="T8" fmla="*/ 3852 w 508671"/>
                    <a:gd name="T9" fmla="*/ 893 h 255038"/>
                    <a:gd name="T10" fmla="*/ 345 w 508671"/>
                    <a:gd name="T11" fmla="*/ 3402 h 255038"/>
                    <a:gd name="T12" fmla="*/ 59417 w 508671"/>
                    <a:gd name="T13" fmla="*/ 225599 h 255038"/>
                    <a:gd name="T14" fmla="*/ 94355 w 508671"/>
                    <a:gd name="T15" fmla="*/ 253757 h 255038"/>
                    <a:gd name="T16" fmla="*/ 210255 w 508671"/>
                    <a:gd name="T17" fmla="*/ 202599 h 255038"/>
                    <a:gd name="T18" fmla="*/ 294864 w 508671"/>
                    <a:gd name="T19" fmla="*/ 190193 h 255038"/>
                    <a:gd name="T20" fmla="*/ 473765 w 508671"/>
                    <a:gd name="T21" fmla="*/ 205108 h 255038"/>
                    <a:gd name="T22" fmla="*/ 494672 w 508671"/>
                    <a:gd name="T23" fmla="*/ 157853 h 2550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08671" h="255038">
                      <a:moveTo>
                        <a:pt x="494672" y="157853"/>
                      </a:moveTo>
                      <a:cubicBezTo>
                        <a:pt x="419604" y="113664"/>
                        <a:pt x="340186" y="131646"/>
                        <a:pt x="258523" y="111016"/>
                      </a:cubicBezTo>
                      <a:cubicBezTo>
                        <a:pt x="234248" y="104882"/>
                        <a:pt x="202958" y="115616"/>
                        <a:pt x="179526" y="121191"/>
                      </a:cubicBezTo>
                      <a:cubicBezTo>
                        <a:pt x="169423" y="123561"/>
                        <a:pt x="142202" y="143495"/>
                        <a:pt x="124382" y="156040"/>
                      </a:cubicBezTo>
                      <a:cubicBezTo>
                        <a:pt x="91549" y="97355"/>
                        <a:pt x="47771" y="61530"/>
                        <a:pt x="3852" y="893"/>
                      </a:cubicBezTo>
                      <a:cubicBezTo>
                        <a:pt x="2168" y="-1338"/>
                        <a:pt x="-1059" y="1032"/>
                        <a:pt x="345" y="3402"/>
                      </a:cubicBezTo>
                      <a:cubicBezTo>
                        <a:pt x="45526" y="75330"/>
                        <a:pt x="38229" y="148095"/>
                        <a:pt x="59417" y="225599"/>
                      </a:cubicBezTo>
                      <a:cubicBezTo>
                        <a:pt x="63626" y="240793"/>
                        <a:pt x="79762" y="251109"/>
                        <a:pt x="94355" y="253757"/>
                      </a:cubicBezTo>
                      <a:cubicBezTo>
                        <a:pt x="143465" y="262539"/>
                        <a:pt x="169143" y="224066"/>
                        <a:pt x="210255" y="202599"/>
                      </a:cubicBezTo>
                      <a:cubicBezTo>
                        <a:pt x="232144" y="191308"/>
                        <a:pt x="270029" y="198138"/>
                        <a:pt x="294864" y="190193"/>
                      </a:cubicBezTo>
                      <a:cubicBezTo>
                        <a:pt x="359830" y="169422"/>
                        <a:pt x="413149" y="176532"/>
                        <a:pt x="473765" y="205108"/>
                      </a:cubicBezTo>
                      <a:cubicBezTo>
                        <a:pt x="504915" y="219884"/>
                        <a:pt x="522735" y="174301"/>
                        <a:pt x="494672" y="157853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" name="Freeform: Shape 109">
                  <a:extLst>
                    <a:ext uri="{FF2B5EF4-FFF2-40B4-BE49-F238E27FC236}">
                      <a16:creationId xmlns:a16="http://schemas.microsoft.com/office/drawing/2014/main" id="{63BD5A01-FEF8-516A-BDF0-B4B7E3815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2692" y="1397024"/>
                  <a:ext cx="697305" cy="1081641"/>
                </a:xfrm>
                <a:custGeom>
                  <a:avLst/>
                  <a:gdLst>
                    <a:gd name="T0" fmla="*/ 696006 w 697305"/>
                    <a:gd name="T1" fmla="*/ 5443 h 1081641"/>
                    <a:gd name="T2" fmla="*/ 689131 w 697305"/>
                    <a:gd name="T3" fmla="*/ 7 h 1081641"/>
                    <a:gd name="T4" fmla="*/ 629076 w 697305"/>
                    <a:gd name="T5" fmla="*/ 46147 h 1081641"/>
                    <a:gd name="T6" fmla="*/ 621219 w 697305"/>
                    <a:gd name="T7" fmla="*/ 3771 h 1081641"/>
                    <a:gd name="T8" fmla="*/ 617570 w 697305"/>
                    <a:gd name="T9" fmla="*/ 3631 h 1081641"/>
                    <a:gd name="T10" fmla="*/ 552184 w 697305"/>
                    <a:gd name="T11" fmla="*/ 349473 h 1081641"/>
                    <a:gd name="T12" fmla="*/ 431093 w 697305"/>
                    <a:gd name="T13" fmla="*/ 565955 h 1081641"/>
                    <a:gd name="T14" fmla="*/ 379177 w 697305"/>
                    <a:gd name="T15" fmla="*/ 568185 h 1081641"/>
                    <a:gd name="T16" fmla="*/ 196207 w 697305"/>
                    <a:gd name="T17" fmla="*/ 313369 h 1081641"/>
                    <a:gd name="T18" fmla="*/ 152429 w 697305"/>
                    <a:gd name="T19" fmla="*/ 336927 h 1081641"/>
                    <a:gd name="T20" fmla="*/ 204205 w 697305"/>
                    <a:gd name="T21" fmla="*/ 485384 h 1081641"/>
                    <a:gd name="T22" fmla="*/ 262294 w 697305"/>
                    <a:gd name="T23" fmla="*/ 656563 h 1081641"/>
                    <a:gd name="T24" fmla="*/ 187928 w 697305"/>
                    <a:gd name="T25" fmla="*/ 757207 h 1081641"/>
                    <a:gd name="T26" fmla="*/ 149762 w 697305"/>
                    <a:gd name="T27" fmla="*/ 813662 h 1081641"/>
                    <a:gd name="T28" fmla="*/ 119875 w 697305"/>
                    <a:gd name="T29" fmla="*/ 820074 h 1081641"/>
                    <a:gd name="T30" fmla="*/ 102898 w 697305"/>
                    <a:gd name="T31" fmla="*/ 833874 h 1081641"/>
                    <a:gd name="T32" fmla="*/ 88024 w 697305"/>
                    <a:gd name="T33" fmla="*/ 838335 h 1081641"/>
                    <a:gd name="T34" fmla="*/ 889 w 697305"/>
                    <a:gd name="T35" fmla="*/ 912076 h 1081641"/>
                    <a:gd name="T36" fmla="*/ 8325 w 697305"/>
                    <a:gd name="T37" fmla="*/ 925318 h 1081641"/>
                    <a:gd name="T38" fmla="*/ 65153 w 697305"/>
                    <a:gd name="T39" fmla="*/ 930336 h 1081641"/>
                    <a:gd name="T40" fmla="*/ 63048 w 697305"/>
                    <a:gd name="T41" fmla="*/ 946506 h 1081641"/>
                    <a:gd name="T42" fmla="*/ 31899 w 697305"/>
                    <a:gd name="T43" fmla="*/ 942185 h 1081641"/>
                    <a:gd name="T44" fmla="*/ 14219 w 697305"/>
                    <a:gd name="T45" fmla="*/ 963791 h 1081641"/>
                    <a:gd name="T46" fmla="*/ 44667 w 697305"/>
                    <a:gd name="T47" fmla="*/ 1046732 h 1081641"/>
                    <a:gd name="T48" fmla="*/ 80447 w 697305"/>
                    <a:gd name="T49" fmla="*/ 1062066 h 1081641"/>
                    <a:gd name="T50" fmla="*/ 80447 w 697305"/>
                    <a:gd name="T51" fmla="*/ 1070290 h 1081641"/>
                    <a:gd name="T52" fmla="*/ 100933 w 697305"/>
                    <a:gd name="T53" fmla="*/ 1079490 h 1081641"/>
                    <a:gd name="T54" fmla="*/ 181614 w 697305"/>
                    <a:gd name="T55" fmla="*/ 984701 h 1081641"/>
                    <a:gd name="T56" fmla="*/ 341291 w 697305"/>
                    <a:gd name="T57" fmla="*/ 735879 h 1081641"/>
                    <a:gd name="T58" fmla="*/ 364584 w 697305"/>
                    <a:gd name="T59" fmla="*/ 700891 h 1081641"/>
                    <a:gd name="T60" fmla="*/ 372301 w 697305"/>
                    <a:gd name="T61" fmla="*/ 684860 h 1081641"/>
                    <a:gd name="T62" fmla="*/ 625288 w 697305"/>
                    <a:gd name="T63" fmla="*/ 573622 h 1081641"/>
                    <a:gd name="T64" fmla="*/ 650404 w 697305"/>
                    <a:gd name="T65" fmla="*/ 283817 h 1081641"/>
                    <a:gd name="T66" fmla="*/ 683518 w 697305"/>
                    <a:gd name="T67" fmla="*/ 151112 h 1081641"/>
                    <a:gd name="T68" fmla="*/ 696006 w 697305"/>
                    <a:gd name="T69" fmla="*/ 5443 h 108164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97305" h="1081641">
                      <a:moveTo>
                        <a:pt x="696006" y="5443"/>
                      </a:moveTo>
                      <a:cubicBezTo>
                        <a:pt x="695585" y="1819"/>
                        <a:pt x="692498" y="7"/>
                        <a:pt x="689131" y="7"/>
                      </a:cubicBezTo>
                      <a:cubicBezTo>
                        <a:pt x="660928" y="-411"/>
                        <a:pt x="641985" y="18268"/>
                        <a:pt x="629076" y="46147"/>
                      </a:cubicBezTo>
                      <a:cubicBezTo>
                        <a:pt x="626550" y="32068"/>
                        <a:pt x="624306" y="17989"/>
                        <a:pt x="621219" y="3771"/>
                      </a:cubicBezTo>
                      <a:cubicBezTo>
                        <a:pt x="620798" y="1958"/>
                        <a:pt x="617570" y="1401"/>
                        <a:pt x="617570" y="3631"/>
                      </a:cubicBezTo>
                      <a:cubicBezTo>
                        <a:pt x="612659" y="124627"/>
                        <a:pt x="567899" y="232101"/>
                        <a:pt x="552184" y="349473"/>
                      </a:cubicBezTo>
                      <a:cubicBezTo>
                        <a:pt x="540398" y="436735"/>
                        <a:pt x="554429" y="549785"/>
                        <a:pt x="431093" y="565955"/>
                      </a:cubicBezTo>
                      <a:cubicBezTo>
                        <a:pt x="408502" y="568882"/>
                        <a:pt x="392787" y="568325"/>
                        <a:pt x="379177" y="568185"/>
                      </a:cubicBezTo>
                      <a:cubicBezTo>
                        <a:pt x="354622" y="464753"/>
                        <a:pt x="265381" y="357558"/>
                        <a:pt x="196207" y="313369"/>
                      </a:cubicBezTo>
                      <a:cubicBezTo>
                        <a:pt x="176422" y="300824"/>
                        <a:pt x="151306" y="312115"/>
                        <a:pt x="152429" y="336927"/>
                      </a:cubicBezTo>
                      <a:cubicBezTo>
                        <a:pt x="155095" y="393522"/>
                        <a:pt x="173195" y="436596"/>
                        <a:pt x="204205" y="485384"/>
                      </a:cubicBezTo>
                      <a:cubicBezTo>
                        <a:pt x="234793" y="533615"/>
                        <a:pt x="288253" y="591325"/>
                        <a:pt x="262294" y="656563"/>
                      </a:cubicBezTo>
                      <a:cubicBezTo>
                        <a:pt x="248544" y="690993"/>
                        <a:pt x="211220" y="727655"/>
                        <a:pt x="187928" y="757207"/>
                      </a:cubicBezTo>
                      <a:cubicBezTo>
                        <a:pt x="174177" y="774631"/>
                        <a:pt x="161549" y="793728"/>
                        <a:pt x="149762" y="813662"/>
                      </a:cubicBezTo>
                      <a:cubicBezTo>
                        <a:pt x="139800" y="812686"/>
                        <a:pt x="129136" y="814638"/>
                        <a:pt x="119875" y="820074"/>
                      </a:cubicBezTo>
                      <a:cubicBezTo>
                        <a:pt x="113421" y="823838"/>
                        <a:pt x="107949" y="828577"/>
                        <a:pt x="102898" y="833874"/>
                      </a:cubicBezTo>
                      <a:cubicBezTo>
                        <a:pt x="97846" y="835268"/>
                        <a:pt x="92795" y="836802"/>
                        <a:pt x="88024" y="838335"/>
                      </a:cubicBezTo>
                      <a:cubicBezTo>
                        <a:pt x="49999" y="850741"/>
                        <a:pt x="18428" y="877924"/>
                        <a:pt x="889" y="912076"/>
                      </a:cubicBezTo>
                      <a:cubicBezTo>
                        <a:pt x="-1917" y="917512"/>
                        <a:pt x="2292" y="924482"/>
                        <a:pt x="8325" y="925318"/>
                      </a:cubicBezTo>
                      <a:cubicBezTo>
                        <a:pt x="28812" y="928106"/>
                        <a:pt x="45930" y="931591"/>
                        <a:pt x="65153" y="930336"/>
                      </a:cubicBezTo>
                      <a:cubicBezTo>
                        <a:pt x="64451" y="935634"/>
                        <a:pt x="63750" y="941070"/>
                        <a:pt x="63048" y="946506"/>
                      </a:cubicBezTo>
                      <a:cubicBezTo>
                        <a:pt x="53226" y="942185"/>
                        <a:pt x="43404" y="940652"/>
                        <a:pt x="31899" y="942185"/>
                      </a:cubicBezTo>
                      <a:cubicBezTo>
                        <a:pt x="20252" y="943858"/>
                        <a:pt x="14359" y="952779"/>
                        <a:pt x="14219" y="963791"/>
                      </a:cubicBezTo>
                      <a:cubicBezTo>
                        <a:pt x="13938" y="991810"/>
                        <a:pt x="20393" y="1028332"/>
                        <a:pt x="44667" y="1046732"/>
                      </a:cubicBezTo>
                      <a:cubicBezTo>
                        <a:pt x="55612" y="1055096"/>
                        <a:pt x="68099" y="1060393"/>
                        <a:pt x="80447" y="1062066"/>
                      </a:cubicBezTo>
                      <a:cubicBezTo>
                        <a:pt x="80588" y="1064854"/>
                        <a:pt x="80307" y="1067502"/>
                        <a:pt x="80447" y="1070290"/>
                      </a:cubicBezTo>
                      <a:cubicBezTo>
                        <a:pt x="81149" y="1080466"/>
                        <a:pt x="93075" y="1084509"/>
                        <a:pt x="100933" y="1079490"/>
                      </a:cubicBezTo>
                      <a:cubicBezTo>
                        <a:pt x="139800" y="1054539"/>
                        <a:pt x="162391" y="1021362"/>
                        <a:pt x="181614" y="984701"/>
                      </a:cubicBezTo>
                      <a:cubicBezTo>
                        <a:pt x="186665" y="887124"/>
                        <a:pt x="261172" y="783971"/>
                        <a:pt x="341291" y="735879"/>
                      </a:cubicBezTo>
                      <a:cubicBezTo>
                        <a:pt x="349430" y="724448"/>
                        <a:pt x="357288" y="712879"/>
                        <a:pt x="364584" y="700891"/>
                      </a:cubicBezTo>
                      <a:cubicBezTo>
                        <a:pt x="367671" y="695733"/>
                        <a:pt x="369916" y="690296"/>
                        <a:pt x="372301" y="684860"/>
                      </a:cubicBezTo>
                      <a:cubicBezTo>
                        <a:pt x="466873" y="716363"/>
                        <a:pt x="609572" y="672036"/>
                        <a:pt x="625288" y="573622"/>
                      </a:cubicBezTo>
                      <a:cubicBezTo>
                        <a:pt x="641143" y="474511"/>
                        <a:pt x="650404" y="379164"/>
                        <a:pt x="650404" y="283817"/>
                      </a:cubicBezTo>
                      <a:cubicBezTo>
                        <a:pt x="678046" y="247853"/>
                        <a:pt x="677905" y="194046"/>
                        <a:pt x="683518" y="151112"/>
                      </a:cubicBezTo>
                      <a:cubicBezTo>
                        <a:pt x="689552" y="103439"/>
                        <a:pt x="701198" y="53396"/>
                        <a:pt x="696006" y="5443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" name="Freeform: Shape 110">
                  <a:extLst>
                    <a:ext uri="{FF2B5EF4-FFF2-40B4-BE49-F238E27FC236}">
                      <a16:creationId xmlns:a16="http://schemas.microsoft.com/office/drawing/2014/main" id="{4760E1B1-A5D2-E974-F7AD-C680BD5C2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7920" y="1115711"/>
                  <a:ext cx="691316" cy="389528"/>
                </a:xfrm>
                <a:custGeom>
                  <a:avLst/>
                  <a:gdLst>
                    <a:gd name="T0" fmla="*/ 682389 w 691316"/>
                    <a:gd name="T1" fmla="*/ 38631 h 389528"/>
                    <a:gd name="T2" fmla="*/ 279968 w 691316"/>
                    <a:gd name="T3" fmla="*/ 32915 h 389528"/>
                    <a:gd name="T4" fmla="*/ 1724 w 691316"/>
                    <a:gd name="T5" fmla="*/ 383218 h 389528"/>
                    <a:gd name="T6" fmla="*/ 2286 w 691316"/>
                    <a:gd name="T7" fmla="*/ 388515 h 389528"/>
                    <a:gd name="T8" fmla="*/ 262569 w 691316"/>
                    <a:gd name="T9" fmla="*/ 192106 h 389528"/>
                    <a:gd name="T10" fmla="*/ 688984 w 691316"/>
                    <a:gd name="T11" fmla="*/ 55637 h 389528"/>
                    <a:gd name="T12" fmla="*/ 682389 w 691316"/>
                    <a:gd name="T13" fmla="*/ 38631 h 3895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1316" h="389528">
                      <a:moveTo>
                        <a:pt x="682389" y="38631"/>
                      </a:moveTo>
                      <a:cubicBezTo>
                        <a:pt x="552598" y="7267"/>
                        <a:pt x="408215" y="-27025"/>
                        <a:pt x="279968" y="32915"/>
                      </a:cubicBezTo>
                      <a:cubicBezTo>
                        <a:pt x="121974" y="106795"/>
                        <a:pt x="160139" y="310453"/>
                        <a:pt x="1724" y="383218"/>
                      </a:cubicBezTo>
                      <a:cubicBezTo>
                        <a:pt x="-661" y="384333"/>
                        <a:pt x="-661" y="388236"/>
                        <a:pt x="2286" y="388515"/>
                      </a:cubicBezTo>
                      <a:cubicBezTo>
                        <a:pt x="135444" y="401758"/>
                        <a:pt x="193815" y="282434"/>
                        <a:pt x="262569" y="192106"/>
                      </a:cubicBezTo>
                      <a:cubicBezTo>
                        <a:pt x="372435" y="47831"/>
                        <a:pt x="584169" y="182766"/>
                        <a:pt x="688984" y="55637"/>
                      </a:cubicBezTo>
                      <a:cubicBezTo>
                        <a:pt x="694316" y="49085"/>
                        <a:pt x="689826" y="40443"/>
                        <a:pt x="682389" y="38631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" name="Freeform: Shape 111">
                  <a:extLst>
                    <a:ext uri="{FF2B5EF4-FFF2-40B4-BE49-F238E27FC236}">
                      <a16:creationId xmlns:a16="http://schemas.microsoft.com/office/drawing/2014/main" id="{E7E3C530-D76F-5D93-BC45-FB15879E3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5669" y="1135304"/>
                  <a:ext cx="440250" cy="780343"/>
                </a:xfrm>
                <a:custGeom>
                  <a:avLst/>
                  <a:gdLst>
                    <a:gd name="T0" fmla="*/ 410988 w 440250"/>
                    <a:gd name="T1" fmla="*/ 6074 h 780343"/>
                    <a:gd name="T2" fmla="*/ 42241 w 440250"/>
                    <a:gd name="T3" fmla="*/ 457439 h 780343"/>
                    <a:gd name="T4" fmla="*/ 38032 w 440250"/>
                    <a:gd name="T5" fmla="*/ 630011 h 780343"/>
                    <a:gd name="T6" fmla="*/ 29473 w 440250"/>
                    <a:gd name="T7" fmla="*/ 655800 h 780343"/>
                    <a:gd name="T8" fmla="*/ 568 w 440250"/>
                    <a:gd name="T9" fmla="*/ 714346 h 780343"/>
                    <a:gd name="T10" fmla="*/ 28771 w 440250"/>
                    <a:gd name="T11" fmla="*/ 752541 h 780343"/>
                    <a:gd name="T12" fmla="*/ 77601 w 440250"/>
                    <a:gd name="T13" fmla="*/ 737625 h 780343"/>
                    <a:gd name="T14" fmla="*/ 201358 w 440250"/>
                    <a:gd name="T15" fmla="*/ 770941 h 780343"/>
                    <a:gd name="T16" fmla="*/ 206549 w 440250"/>
                    <a:gd name="T17" fmla="*/ 738740 h 780343"/>
                    <a:gd name="T18" fmla="*/ 143408 w 440250"/>
                    <a:gd name="T19" fmla="*/ 602550 h 780343"/>
                    <a:gd name="T20" fmla="*/ 229000 w 440250"/>
                    <a:gd name="T21" fmla="*/ 294485 h 780343"/>
                    <a:gd name="T22" fmla="*/ 439892 w 440250"/>
                    <a:gd name="T23" fmla="*/ 18759 h 780343"/>
                    <a:gd name="T24" fmla="*/ 410988 w 440250"/>
                    <a:gd name="T25" fmla="*/ 6074 h 7803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40250" h="780343">
                      <a:moveTo>
                        <a:pt x="410988" y="6074"/>
                      </a:moveTo>
                      <a:cubicBezTo>
                        <a:pt x="305190" y="156065"/>
                        <a:pt x="93456" y="275945"/>
                        <a:pt x="42241" y="457439"/>
                      </a:cubicBezTo>
                      <a:cubicBezTo>
                        <a:pt x="31016" y="497306"/>
                        <a:pt x="27368" y="566168"/>
                        <a:pt x="38032" y="630011"/>
                      </a:cubicBezTo>
                      <a:cubicBezTo>
                        <a:pt x="34805" y="638515"/>
                        <a:pt x="31998" y="647296"/>
                        <a:pt x="29473" y="655800"/>
                      </a:cubicBezTo>
                      <a:cubicBezTo>
                        <a:pt x="22738" y="677267"/>
                        <a:pt x="5199" y="691764"/>
                        <a:pt x="568" y="714346"/>
                      </a:cubicBezTo>
                      <a:cubicBezTo>
                        <a:pt x="-3080" y="732189"/>
                        <a:pt x="11372" y="749892"/>
                        <a:pt x="28771" y="752541"/>
                      </a:cubicBezTo>
                      <a:cubicBezTo>
                        <a:pt x="46872" y="755328"/>
                        <a:pt x="63569" y="748916"/>
                        <a:pt x="77601" y="737625"/>
                      </a:cubicBezTo>
                      <a:cubicBezTo>
                        <a:pt x="104261" y="774705"/>
                        <a:pt x="144250" y="792687"/>
                        <a:pt x="201358" y="770941"/>
                      </a:cubicBezTo>
                      <a:cubicBezTo>
                        <a:pt x="215530" y="765504"/>
                        <a:pt x="216793" y="748359"/>
                        <a:pt x="206549" y="738740"/>
                      </a:cubicBezTo>
                      <a:cubicBezTo>
                        <a:pt x="168945" y="703055"/>
                        <a:pt x="156598" y="651060"/>
                        <a:pt x="143408" y="602550"/>
                      </a:cubicBezTo>
                      <a:cubicBezTo>
                        <a:pt x="107908" y="472354"/>
                        <a:pt x="139900" y="389414"/>
                        <a:pt x="229000" y="294485"/>
                      </a:cubicBezTo>
                      <a:cubicBezTo>
                        <a:pt x="307997" y="210429"/>
                        <a:pt x="413794" y="136549"/>
                        <a:pt x="439892" y="18759"/>
                      </a:cubicBezTo>
                      <a:cubicBezTo>
                        <a:pt x="443400" y="3147"/>
                        <a:pt x="420248" y="-7168"/>
                        <a:pt x="410988" y="6074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" name="Freeform: Shape 112">
                  <a:extLst>
                    <a:ext uri="{FF2B5EF4-FFF2-40B4-BE49-F238E27FC236}">
                      <a16:creationId xmlns:a16="http://schemas.microsoft.com/office/drawing/2014/main" id="{A84A8004-C48B-CFE3-9D7E-50B033F8A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9531" y="1407180"/>
                  <a:ext cx="349001" cy="346773"/>
                </a:xfrm>
                <a:custGeom>
                  <a:avLst/>
                  <a:gdLst>
                    <a:gd name="T0" fmla="*/ 276663 w 349001"/>
                    <a:gd name="T1" fmla="*/ 15778 h 346773"/>
                    <a:gd name="T2" fmla="*/ 188405 w 349001"/>
                    <a:gd name="T3" fmla="*/ 201594 h 346773"/>
                    <a:gd name="T4" fmla="*/ 94815 w 349001"/>
                    <a:gd name="T5" fmla="*/ 273243 h 346773"/>
                    <a:gd name="T6" fmla="*/ 2769 w 349001"/>
                    <a:gd name="T7" fmla="*/ 319941 h 346773"/>
                    <a:gd name="T8" fmla="*/ 1506 w 349001"/>
                    <a:gd name="T9" fmla="*/ 327329 h 346773"/>
                    <a:gd name="T10" fmla="*/ 193737 w 349001"/>
                    <a:gd name="T11" fmla="*/ 294292 h 346773"/>
                    <a:gd name="T12" fmla="*/ 346820 w 349001"/>
                    <a:gd name="T13" fmla="*/ 58155 h 346773"/>
                    <a:gd name="T14" fmla="*/ 276663 w 349001"/>
                    <a:gd name="T15" fmla="*/ 15778 h 3467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49001" h="346773">
                      <a:moveTo>
                        <a:pt x="276663" y="15778"/>
                      </a:moveTo>
                      <a:cubicBezTo>
                        <a:pt x="231341" y="70840"/>
                        <a:pt x="232323" y="146114"/>
                        <a:pt x="188405" y="201594"/>
                      </a:cubicBezTo>
                      <a:cubicBezTo>
                        <a:pt x="162447" y="234212"/>
                        <a:pt x="132700" y="256237"/>
                        <a:pt x="94815" y="273243"/>
                      </a:cubicBezTo>
                      <a:cubicBezTo>
                        <a:pt x="63104" y="287601"/>
                        <a:pt x="36585" y="311159"/>
                        <a:pt x="2769" y="319941"/>
                      </a:cubicBezTo>
                      <a:cubicBezTo>
                        <a:pt x="-598" y="320777"/>
                        <a:pt x="-739" y="325377"/>
                        <a:pt x="1506" y="327329"/>
                      </a:cubicBezTo>
                      <a:cubicBezTo>
                        <a:pt x="53422" y="372214"/>
                        <a:pt x="146311" y="330117"/>
                        <a:pt x="193737" y="294292"/>
                      </a:cubicBezTo>
                      <a:cubicBezTo>
                        <a:pt x="269507" y="236861"/>
                        <a:pt x="319038" y="146811"/>
                        <a:pt x="346820" y="58155"/>
                      </a:cubicBezTo>
                      <a:cubicBezTo>
                        <a:pt x="360290" y="15778"/>
                        <a:pt x="308233" y="-22555"/>
                        <a:pt x="276663" y="15778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" name="Freeform: Shape 113">
                  <a:extLst>
                    <a:ext uri="{FF2B5EF4-FFF2-40B4-BE49-F238E27FC236}">
                      <a16:creationId xmlns:a16="http://schemas.microsoft.com/office/drawing/2014/main" id="{6641DDA5-4DFF-527E-BE48-DF00F7E4C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3108" y="2288022"/>
                  <a:ext cx="91402" cy="131213"/>
                </a:xfrm>
                <a:custGeom>
                  <a:avLst/>
                  <a:gdLst>
                    <a:gd name="T0" fmla="*/ 55279 w 91402"/>
                    <a:gd name="T1" fmla="*/ 446 h 131213"/>
                    <a:gd name="T2" fmla="*/ 8835 w 91402"/>
                    <a:gd name="T3" fmla="*/ 57320 h 131213"/>
                    <a:gd name="T4" fmla="*/ 15851 w 91402"/>
                    <a:gd name="T5" fmla="*/ 71399 h 131213"/>
                    <a:gd name="T6" fmla="*/ 17394 w 91402"/>
                    <a:gd name="T7" fmla="*/ 76139 h 131213"/>
                    <a:gd name="T8" fmla="*/ 9396 w 91402"/>
                    <a:gd name="T9" fmla="*/ 94818 h 131213"/>
                    <a:gd name="T10" fmla="*/ 4064 w 91402"/>
                    <a:gd name="T11" fmla="*/ 127297 h 131213"/>
                    <a:gd name="T12" fmla="*/ 48123 w 91402"/>
                    <a:gd name="T13" fmla="*/ 111963 h 131213"/>
                    <a:gd name="T14" fmla="*/ 87973 w 91402"/>
                    <a:gd name="T15" fmla="*/ 59272 h 131213"/>
                    <a:gd name="T16" fmla="*/ 55279 w 91402"/>
                    <a:gd name="T17" fmla="*/ 446 h 1312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402" h="131213">
                      <a:moveTo>
                        <a:pt x="55279" y="446"/>
                      </a:moveTo>
                      <a:cubicBezTo>
                        <a:pt x="24691" y="-4153"/>
                        <a:pt x="-3934" y="27629"/>
                        <a:pt x="8835" y="57320"/>
                      </a:cubicBezTo>
                      <a:cubicBezTo>
                        <a:pt x="10800" y="62199"/>
                        <a:pt x="13044" y="66799"/>
                        <a:pt x="15851" y="71399"/>
                      </a:cubicBezTo>
                      <a:cubicBezTo>
                        <a:pt x="15009" y="65545"/>
                        <a:pt x="15570" y="67217"/>
                        <a:pt x="17394" y="76139"/>
                      </a:cubicBezTo>
                      <a:cubicBezTo>
                        <a:pt x="19218" y="83108"/>
                        <a:pt x="13044" y="89381"/>
                        <a:pt x="9396" y="94818"/>
                      </a:cubicBezTo>
                      <a:cubicBezTo>
                        <a:pt x="5047" y="101090"/>
                        <a:pt x="-5898" y="120885"/>
                        <a:pt x="4064" y="127297"/>
                      </a:cubicBezTo>
                      <a:cubicBezTo>
                        <a:pt x="20762" y="138309"/>
                        <a:pt x="36617" y="123812"/>
                        <a:pt x="48123" y="111963"/>
                      </a:cubicBezTo>
                      <a:cubicBezTo>
                        <a:pt x="63698" y="96072"/>
                        <a:pt x="79413" y="78787"/>
                        <a:pt x="87973" y="59272"/>
                      </a:cubicBezTo>
                      <a:cubicBezTo>
                        <a:pt x="98917" y="34320"/>
                        <a:pt x="82500" y="4628"/>
                        <a:pt x="55279" y="446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" name="Freeform: Shape 114">
                  <a:extLst>
                    <a:ext uri="{FF2B5EF4-FFF2-40B4-BE49-F238E27FC236}">
                      <a16:creationId xmlns:a16="http://schemas.microsoft.com/office/drawing/2014/main" id="{02FA2C74-A38E-CC63-77FD-774316979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69178" y="976393"/>
                  <a:ext cx="121759" cy="363827"/>
                </a:xfrm>
                <a:custGeom>
                  <a:avLst/>
                  <a:gdLst>
                    <a:gd name="T0" fmla="*/ 119922 w 121759"/>
                    <a:gd name="T1" fmla="*/ 4122 h 363827"/>
                    <a:gd name="T2" fmla="*/ 113607 w 121759"/>
                    <a:gd name="T3" fmla="*/ 358 h 363827"/>
                    <a:gd name="T4" fmla="*/ 6688 w 121759"/>
                    <a:gd name="T5" fmla="*/ 130972 h 363827"/>
                    <a:gd name="T6" fmla="*/ 1356 w 121759"/>
                    <a:gd name="T7" fmla="*/ 218234 h 363827"/>
                    <a:gd name="T8" fmla="*/ 39942 w 121759"/>
                    <a:gd name="T9" fmla="*/ 357491 h 363827"/>
                    <a:gd name="T10" fmla="*/ 53553 w 121759"/>
                    <a:gd name="T11" fmla="*/ 359582 h 363827"/>
                    <a:gd name="T12" fmla="*/ 80914 w 121759"/>
                    <a:gd name="T13" fmla="*/ 291835 h 363827"/>
                    <a:gd name="T14" fmla="*/ 73478 w 121759"/>
                    <a:gd name="T15" fmla="*/ 187009 h 363827"/>
                    <a:gd name="T16" fmla="*/ 112064 w 121759"/>
                    <a:gd name="T17" fmla="*/ 58347 h 363827"/>
                    <a:gd name="T18" fmla="*/ 119922 w 121759"/>
                    <a:gd name="T19" fmla="*/ 4122 h 3638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1759" h="363827">
                      <a:moveTo>
                        <a:pt x="119922" y="4122"/>
                      </a:moveTo>
                      <a:cubicBezTo>
                        <a:pt x="119501" y="1334"/>
                        <a:pt x="116554" y="-896"/>
                        <a:pt x="113607" y="358"/>
                      </a:cubicBezTo>
                      <a:cubicBezTo>
                        <a:pt x="65480" y="20849"/>
                        <a:pt x="21842" y="82044"/>
                        <a:pt x="6688" y="130972"/>
                      </a:cubicBezTo>
                      <a:cubicBezTo>
                        <a:pt x="-2011" y="159130"/>
                        <a:pt x="-328" y="189240"/>
                        <a:pt x="1356" y="218234"/>
                      </a:cubicBezTo>
                      <a:cubicBezTo>
                        <a:pt x="4302" y="269393"/>
                        <a:pt x="33629" y="309260"/>
                        <a:pt x="39942" y="357491"/>
                      </a:cubicBezTo>
                      <a:cubicBezTo>
                        <a:pt x="40784" y="363903"/>
                        <a:pt x="51308" y="366830"/>
                        <a:pt x="53553" y="359582"/>
                      </a:cubicBezTo>
                      <a:cubicBezTo>
                        <a:pt x="60428" y="336860"/>
                        <a:pt x="77407" y="315114"/>
                        <a:pt x="80914" y="291835"/>
                      </a:cubicBezTo>
                      <a:cubicBezTo>
                        <a:pt x="85966" y="258520"/>
                        <a:pt x="76144" y="220325"/>
                        <a:pt x="73478" y="187009"/>
                      </a:cubicBezTo>
                      <a:cubicBezTo>
                        <a:pt x="69268" y="134178"/>
                        <a:pt x="83861" y="101281"/>
                        <a:pt x="112064" y="58347"/>
                      </a:cubicBezTo>
                      <a:cubicBezTo>
                        <a:pt x="123289" y="41062"/>
                        <a:pt x="123009" y="23358"/>
                        <a:pt x="119922" y="4122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6" name="Freeform: Shape 115">
                  <a:extLst>
                    <a:ext uri="{FF2B5EF4-FFF2-40B4-BE49-F238E27FC236}">
                      <a16:creationId xmlns:a16="http://schemas.microsoft.com/office/drawing/2014/main" id="{73C51AFA-E619-0542-5F31-AAE396038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84160" y="2006078"/>
                  <a:ext cx="177401" cy="391347"/>
                </a:xfrm>
                <a:custGeom>
                  <a:avLst/>
                  <a:gdLst>
                    <a:gd name="T0" fmla="*/ 175530 w 177401"/>
                    <a:gd name="T1" fmla="*/ 364495 h 391347"/>
                    <a:gd name="T2" fmla="*/ 147467 w 177401"/>
                    <a:gd name="T3" fmla="*/ 336337 h 391347"/>
                    <a:gd name="T4" fmla="*/ 92604 w 177401"/>
                    <a:gd name="T5" fmla="*/ 238202 h 391347"/>
                    <a:gd name="T6" fmla="*/ 82361 w 177401"/>
                    <a:gd name="T7" fmla="*/ 78873 h 391347"/>
                    <a:gd name="T8" fmla="*/ 979 w 177401"/>
                    <a:gd name="T9" fmla="*/ 7502 h 391347"/>
                    <a:gd name="T10" fmla="*/ 2102 w 177401"/>
                    <a:gd name="T11" fmla="*/ 11962 h 391347"/>
                    <a:gd name="T12" fmla="*/ 20062 w 177401"/>
                    <a:gd name="T13" fmla="*/ 174777 h 391347"/>
                    <a:gd name="T14" fmla="*/ 33392 w 177401"/>
                    <a:gd name="T15" fmla="*/ 293682 h 391347"/>
                    <a:gd name="T16" fmla="*/ 175250 w 177401"/>
                    <a:gd name="T17" fmla="*/ 376623 h 391347"/>
                    <a:gd name="T18" fmla="*/ 175530 w 177401"/>
                    <a:gd name="T19" fmla="*/ 364495 h 3913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7401" h="391347">
                      <a:moveTo>
                        <a:pt x="175530" y="364495"/>
                      </a:moveTo>
                      <a:cubicBezTo>
                        <a:pt x="166410" y="347907"/>
                        <a:pt x="164445" y="347628"/>
                        <a:pt x="147467" y="336337"/>
                      </a:cubicBezTo>
                      <a:cubicBezTo>
                        <a:pt x="115616" y="315288"/>
                        <a:pt x="99199" y="273469"/>
                        <a:pt x="92604" y="238202"/>
                      </a:cubicBezTo>
                      <a:cubicBezTo>
                        <a:pt x="82642" y="185789"/>
                        <a:pt x="94428" y="130867"/>
                        <a:pt x="82361" y="78873"/>
                      </a:cubicBezTo>
                      <a:cubicBezTo>
                        <a:pt x="75767" y="50157"/>
                        <a:pt x="38162" y="-23583"/>
                        <a:pt x="979" y="7502"/>
                      </a:cubicBezTo>
                      <a:cubicBezTo>
                        <a:pt x="-705" y="8896"/>
                        <a:pt x="-143" y="11405"/>
                        <a:pt x="2102" y="11962"/>
                      </a:cubicBezTo>
                      <a:cubicBezTo>
                        <a:pt x="49948" y="23532"/>
                        <a:pt x="21886" y="139649"/>
                        <a:pt x="20062" y="174777"/>
                      </a:cubicBezTo>
                      <a:cubicBezTo>
                        <a:pt x="17817" y="215341"/>
                        <a:pt x="22727" y="254512"/>
                        <a:pt x="33392" y="293682"/>
                      </a:cubicBezTo>
                      <a:cubicBezTo>
                        <a:pt x="47002" y="343865"/>
                        <a:pt x="124596" y="424714"/>
                        <a:pt x="175250" y="376623"/>
                      </a:cubicBezTo>
                      <a:cubicBezTo>
                        <a:pt x="178617" y="373277"/>
                        <a:pt x="177495" y="368120"/>
                        <a:pt x="175530" y="364495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7" name="Freeform: Shape 116">
                  <a:extLst>
                    <a:ext uri="{FF2B5EF4-FFF2-40B4-BE49-F238E27FC236}">
                      <a16:creationId xmlns:a16="http://schemas.microsoft.com/office/drawing/2014/main" id="{1BAC30A3-0258-5B3E-B562-C042E05BD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59525" y="2204750"/>
                  <a:ext cx="313234" cy="168914"/>
                </a:xfrm>
                <a:custGeom>
                  <a:avLst/>
                  <a:gdLst>
                    <a:gd name="T0" fmla="*/ 312224 w 313234"/>
                    <a:gd name="T1" fmla="*/ 116895 h 168914"/>
                    <a:gd name="T2" fmla="*/ 258484 w 313234"/>
                    <a:gd name="T3" fmla="*/ 80652 h 168914"/>
                    <a:gd name="T4" fmla="*/ 128974 w 313234"/>
                    <a:gd name="T5" fmla="*/ 32003 h 168914"/>
                    <a:gd name="T6" fmla="*/ 306 w 313234"/>
                    <a:gd name="T7" fmla="*/ 26148 h 168914"/>
                    <a:gd name="T8" fmla="*/ 2691 w 313234"/>
                    <a:gd name="T9" fmla="*/ 30469 h 168914"/>
                    <a:gd name="T10" fmla="*/ 87160 w 313234"/>
                    <a:gd name="T11" fmla="*/ 111598 h 168914"/>
                    <a:gd name="T12" fmla="*/ 190151 w 313234"/>
                    <a:gd name="T13" fmla="*/ 162478 h 168914"/>
                    <a:gd name="T14" fmla="*/ 289634 w 313234"/>
                    <a:gd name="T15" fmla="*/ 153277 h 168914"/>
                    <a:gd name="T16" fmla="*/ 312224 w 313234"/>
                    <a:gd name="T17" fmla="*/ 116895 h 1689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3234" h="168914">
                      <a:moveTo>
                        <a:pt x="312224" y="116895"/>
                      </a:moveTo>
                      <a:cubicBezTo>
                        <a:pt x="303525" y="95567"/>
                        <a:pt x="281215" y="83719"/>
                        <a:pt x="258484" y="80652"/>
                      </a:cubicBezTo>
                      <a:cubicBezTo>
                        <a:pt x="207971" y="73682"/>
                        <a:pt x="170507" y="62391"/>
                        <a:pt x="128974" y="32003"/>
                      </a:cubicBezTo>
                      <a:cubicBezTo>
                        <a:pt x="96982" y="8584"/>
                        <a:pt x="26544" y="-23477"/>
                        <a:pt x="306" y="26148"/>
                      </a:cubicBezTo>
                      <a:cubicBezTo>
                        <a:pt x="-677" y="28100"/>
                        <a:pt x="867" y="29912"/>
                        <a:pt x="2691" y="30469"/>
                      </a:cubicBezTo>
                      <a:cubicBezTo>
                        <a:pt x="40295" y="39809"/>
                        <a:pt x="60500" y="86925"/>
                        <a:pt x="87160" y="111598"/>
                      </a:cubicBezTo>
                      <a:cubicBezTo>
                        <a:pt x="113539" y="136132"/>
                        <a:pt x="155353" y="154950"/>
                        <a:pt x="190151" y="162478"/>
                      </a:cubicBezTo>
                      <a:cubicBezTo>
                        <a:pt x="219477" y="168750"/>
                        <a:pt x="264517" y="176417"/>
                        <a:pt x="289634" y="153277"/>
                      </a:cubicBezTo>
                      <a:cubicBezTo>
                        <a:pt x="297632" y="145750"/>
                        <a:pt x="317977" y="130974"/>
                        <a:pt x="312224" y="116895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" name="Freeform: Shape 117">
                  <a:extLst>
                    <a:ext uri="{FF2B5EF4-FFF2-40B4-BE49-F238E27FC236}">
                      <a16:creationId xmlns:a16="http://schemas.microsoft.com/office/drawing/2014/main" id="{A2171387-753C-41D6-93B8-16B1E5AD72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2057" y="750378"/>
                  <a:ext cx="2504768" cy="3523945"/>
                </a:xfrm>
                <a:custGeom>
                  <a:avLst/>
                  <a:gdLst>
                    <a:gd name="T0" fmla="*/ 2077673 w 2504768"/>
                    <a:gd name="T1" fmla="*/ 1266408 h 3523945"/>
                    <a:gd name="T2" fmla="*/ 1659817 w 2504768"/>
                    <a:gd name="T3" fmla="*/ 925584 h 3523945"/>
                    <a:gd name="T4" fmla="*/ 1342145 w 2504768"/>
                    <a:gd name="T5" fmla="*/ 408425 h 3523945"/>
                    <a:gd name="T6" fmla="*/ 632996 w 2504768"/>
                    <a:gd name="T7" fmla="*/ 43904 h 3523945"/>
                    <a:gd name="T8" fmla="*/ 647168 w 2504768"/>
                    <a:gd name="T9" fmla="*/ 178561 h 3523945"/>
                    <a:gd name="T10" fmla="*/ 1297525 w 2504768"/>
                    <a:gd name="T11" fmla="*/ 463626 h 3523945"/>
                    <a:gd name="T12" fmla="*/ 1536621 w 2504768"/>
                    <a:gd name="T13" fmla="*/ 979252 h 3523945"/>
                    <a:gd name="T14" fmla="*/ 1102067 w 2504768"/>
                    <a:gd name="T15" fmla="*/ 1621450 h 3523945"/>
                    <a:gd name="T16" fmla="*/ 807968 w 2504768"/>
                    <a:gd name="T17" fmla="*/ 1344052 h 3523945"/>
                    <a:gd name="T18" fmla="*/ 679721 w 2504768"/>
                    <a:gd name="T19" fmla="*/ 1163394 h 3523945"/>
                    <a:gd name="T20" fmla="*/ 524674 w 2504768"/>
                    <a:gd name="T21" fmla="*/ 1284390 h 3523945"/>
                    <a:gd name="T22" fmla="*/ 663024 w 2504768"/>
                    <a:gd name="T23" fmla="*/ 1681948 h 3523945"/>
                    <a:gd name="T24" fmla="*/ 327251 w 2504768"/>
                    <a:gd name="T25" fmla="*/ 1885048 h 3523945"/>
                    <a:gd name="T26" fmla="*/ 90962 w 2504768"/>
                    <a:gd name="T27" fmla="*/ 2197295 h 3523945"/>
                    <a:gd name="T28" fmla="*/ 61917 w 2504768"/>
                    <a:gd name="T29" fmla="*/ 2363455 h 3523945"/>
                    <a:gd name="T30" fmla="*/ 149193 w 2504768"/>
                    <a:gd name="T31" fmla="*/ 3035763 h 3523945"/>
                    <a:gd name="T32" fmla="*/ 247272 w 2504768"/>
                    <a:gd name="T33" fmla="*/ 2923270 h 3523945"/>
                    <a:gd name="T34" fmla="*/ 458305 w 2504768"/>
                    <a:gd name="T35" fmla="*/ 2976938 h 3523945"/>
                    <a:gd name="T36" fmla="*/ 482018 w 2504768"/>
                    <a:gd name="T37" fmla="*/ 2676818 h 3523945"/>
                    <a:gd name="T38" fmla="*/ 685754 w 2504768"/>
                    <a:gd name="T39" fmla="*/ 2474833 h 3523945"/>
                    <a:gd name="T40" fmla="*/ 855535 w 2504768"/>
                    <a:gd name="T41" fmla="*/ 2453645 h 3523945"/>
                    <a:gd name="T42" fmla="*/ 1128166 w 2504768"/>
                    <a:gd name="T43" fmla="*/ 2705812 h 3523945"/>
                    <a:gd name="T44" fmla="*/ 1409215 w 2504768"/>
                    <a:gd name="T45" fmla="*/ 2594295 h 3523945"/>
                    <a:gd name="T46" fmla="*/ 1490036 w 2504768"/>
                    <a:gd name="T47" fmla="*/ 2604611 h 3523945"/>
                    <a:gd name="T48" fmla="*/ 1416231 w 2504768"/>
                    <a:gd name="T49" fmla="*/ 2890094 h 3523945"/>
                    <a:gd name="T50" fmla="*/ 1230034 w 2504768"/>
                    <a:gd name="T51" fmla="*/ 2796698 h 3523945"/>
                    <a:gd name="T52" fmla="*/ 1524414 w 2504768"/>
                    <a:gd name="T53" fmla="*/ 2928567 h 3523945"/>
                    <a:gd name="T54" fmla="*/ 1641857 w 2504768"/>
                    <a:gd name="T55" fmla="*/ 3339786 h 3523945"/>
                    <a:gd name="T56" fmla="*/ 1640874 w 2504768"/>
                    <a:gd name="T57" fmla="*/ 3236214 h 3523945"/>
                    <a:gd name="T58" fmla="*/ 1906489 w 2504768"/>
                    <a:gd name="T59" fmla="*/ 3385229 h 3523945"/>
                    <a:gd name="T60" fmla="*/ 1846154 w 2504768"/>
                    <a:gd name="T61" fmla="*/ 3097655 h 3523945"/>
                    <a:gd name="T62" fmla="*/ 1654625 w 2504768"/>
                    <a:gd name="T63" fmla="*/ 2952265 h 3523945"/>
                    <a:gd name="T64" fmla="*/ 2025195 w 2504768"/>
                    <a:gd name="T65" fmla="*/ 3113267 h 3523945"/>
                    <a:gd name="T66" fmla="*/ 2012567 w 2504768"/>
                    <a:gd name="T67" fmla="*/ 2998544 h 3523945"/>
                    <a:gd name="T68" fmla="*/ 1710190 w 2504768"/>
                    <a:gd name="T69" fmla="*/ 2791262 h 3523945"/>
                    <a:gd name="T70" fmla="*/ 1758738 w 2504768"/>
                    <a:gd name="T71" fmla="*/ 2786662 h 3523945"/>
                    <a:gd name="T72" fmla="*/ 1972718 w 2504768"/>
                    <a:gd name="T73" fmla="*/ 2734528 h 3523945"/>
                    <a:gd name="T74" fmla="*/ 1853310 w 2504768"/>
                    <a:gd name="T75" fmla="*/ 2674448 h 3523945"/>
                    <a:gd name="T76" fmla="*/ 2278042 w 2504768"/>
                    <a:gd name="T77" fmla="*/ 1617129 h 3523945"/>
                    <a:gd name="T78" fmla="*/ 1599622 w 2504768"/>
                    <a:gd name="T79" fmla="*/ 1118369 h 3523945"/>
                    <a:gd name="T80" fmla="*/ 1599622 w 2504768"/>
                    <a:gd name="T81" fmla="*/ 1118369 h 3523945"/>
                    <a:gd name="T82" fmla="*/ 1557949 w 2504768"/>
                    <a:gd name="T83" fmla="*/ 2608653 h 3523945"/>
                    <a:gd name="T84" fmla="*/ 1425772 w 2504768"/>
                    <a:gd name="T85" fmla="*/ 2431481 h 3523945"/>
                    <a:gd name="T86" fmla="*/ 1308049 w 2504768"/>
                    <a:gd name="T87" fmla="*/ 2182101 h 3523945"/>
                    <a:gd name="T88" fmla="*/ 1610426 w 2504768"/>
                    <a:gd name="T89" fmla="*/ 2319546 h 3523945"/>
                    <a:gd name="T90" fmla="*/ 1936236 w 2504768"/>
                    <a:gd name="T91" fmla="*/ 3039945 h 3523945"/>
                    <a:gd name="T92" fmla="*/ 1833666 w 2504768"/>
                    <a:gd name="T93" fmla="*/ 3250433 h 3523945"/>
                    <a:gd name="T94" fmla="*/ 1619266 w 2504768"/>
                    <a:gd name="T95" fmla="*/ 3111315 h 3523945"/>
                    <a:gd name="T96" fmla="*/ 1630912 w 2504768"/>
                    <a:gd name="T97" fmla="*/ 2643223 h 3523945"/>
                    <a:gd name="T98" fmla="*/ 1708366 w 2504768"/>
                    <a:gd name="T99" fmla="*/ 2239393 h 3523945"/>
                    <a:gd name="T100" fmla="*/ 1257395 w 2504768"/>
                    <a:gd name="T101" fmla="*/ 2110033 h 3523945"/>
                    <a:gd name="T102" fmla="*/ 294979 w 2504768"/>
                    <a:gd name="T103" fmla="*/ 2485706 h 3523945"/>
                    <a:gd name="T104" fmla="*/ 1783013 w 2504768"/>
                    <a:gd name="T105" fmla="*/ 1913067 h 3523945"/>
                    <a:gd name="T106" fmla="*/ 2314945 w 2504768"/>
                    <a:gd name="T107" fmla="*/ 2183634 h 3523945"/>
                    <a:gd name="T108" fmla="*/ 2043436 w 2504768"/>
                    <a:gd name="T109" fmla="*/ 1964364 h 3523945"/>
                    <a:gd name="T110" fmla="*/ 1338216 w 2504768"/>
                    <a:gd name="T111" fmla="*/ 1539903 h 3523945"/>
                    <a:gd name="T112" fmla="*/ 1762387 w 2504768"/>
                    <a:gd name="T113" fmla="*/ 1215807 h 3523945"/>
                    <a:gd name="T114" fmla="*/ 2158634 w 2504768"/>
                    <a:gd name="T115" fmla="*/ 1499896 h 3523945"/>
                    <a:gd name="T116" fmla="*/ 2303018 w 2504768"/>
                    <a:gd name="T117" fmla="*/ 1695887 h 3523945"/>
                    <a:gd name="T118" fmla="*/ 2263449 w 2504768"/>
                    <a:gd name="T119" fmla="*/ 1711221 h 3523945"/>
                    <a:gd name="T120" fmla="*/ 2172245 w 2504768"/>
                    <a:gd name="T121" fmla="*/ 1655323 h 352394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504768" h="3523945">
                      <a:moveTo>
                        <a:pt x="2278042" y="1617129"/>
                      </a:moveTo>
                      <a:cubicBezTo>
                        <a:pt x="2280708" y="1609183"/>
                        <a:pt x="2283654" y="1601237"/>
                        <a:pt x="2287724" y="1593431"/>
                      </a:cubicBezTo>
                      <a:cubicBezTo>
                        <a:pt x="2303579" y="1563043"/>
                        <a:pt x="2304982" y="1536697"/>
                        <a:pt x="2296143" y="1503939"/>
                      </a:cubicBezTo>
                      <a:cubicBezTo>
                        <a:pt x="2287162" y="1471041"/>
                        <a:pt x="2247453" y="1449714"/>
                        <a:pt x="2221916" y="1432150"/>
                      </a:cubicBezTo>
                      <a:cubicBezTo>
                        <a:pt x="2186978" y="1408174"/>
                        <a:pt x="2166071" y="1368725"/>
                        <a:pt x="2127625" y="1351997"/>
                      </a:cubicBezTo>
                      <a:cubicBezTo>
                        <a:pt x="2116400" y="1320075"/>
                        <a:pt x="2100965" y="1290384"/>
                        <a:pt x="2077673" y="1266408"/>
                      </a:cubicBezTo>
                      <a:cubicBezTo>
                        <a:pt x="2042033" y="1229747"/>
                        <a:pt x="1927536" y="1192667"/>
                        <a:pt x="1873796" y="1222080"/>
                      </a:cubicBezTo>
                      <a:cubicBezTo>
                        <a:pt x="1850925" y="1188486"/>
                        <a:pt x="1826510" y="1159770"/>
                        <a:pt x="1792274" y="1140812"/>
                      </a:cubicBezTo>
                      <a:cubicBezTo>
                        <a:pt x="1794940" y="1135515"/>
                        <a:pt x="1796202" y="1128963"/>
                        <a:pt x="1795220" y="1121297"/>
                      </a:cubicBezTo>
                      <a:cubicBezTo>
                        <a:pt x="1786100" y="1054247"/>
                        <a:pt x="1727308" y="994307"/>
                        <a:pt x="1653503" y="1013822"/>
                      </a:cubicBezTo>
                      <a:cubicBezTo>
                        <a:pt x="1657010" y="1007410"/>
                        <a:pt x="1660097" y="1000719"/>
                        <a:pt x="1662202" y="993470"/>
                      </a:cubicBezTo>
                      <a:cubicBezTo>
                        <a:pt x="1667534" y="975070"/>
                        <a:pt x="1666692" y="949142"/>
                        <a:pt x="1659817" y="925584"/>
                      </a:cubicBezTo>
                      <a:cubicBezTo>
                        <a:pt x="1660518" y="876378"/>
                        <a:pt x="1633578" y="828844"/>
                        <a:pt x="1601446" y="781588"/>
                      </a:cubicBezTo>
                      <a:cubicBezTo>
                        <a:pt x="1590922" y="766255"/>
                        <a:pt x="1579276" y="751339"/>
                        <a:pt x="1566929" y="736981"/>
                      </a:cubicBezTo>
                      <a:cubicBezTo>
                        <a:pt x="1561597" y="721090"/>
                        <a:pt x="1553599" y="706872"/>
                        <a:pt x="1541812" y="699623"/>
                      </a:cubicBezTo>
                      <a:cubicBezTo>
                        <a:pt x="1535639" y="695860"/>
                        <a:pt x="1529184" y="692514"/>
                        <a:pt x="1522729" y="689169"/>
                      </a:cubicBezTo>
                      <a:cubicBezTo>
                        <a:pt x="1498174" y="663799"/>
                        <a:pt x="1472918" y="639265"/>
                        <a:pt x="1449626" y="614313"/>
                      </a:cubicBezTo>
                      <a:cubicBezTo>
                        <a:pt x="1391676" y="552003"/>
                        <a:pt x="1373154" y="483699"/>
                        <a:pt x="1342145" y="408425"/>
                      </a:cubicBezTo>
                      <a:cubicBezTo>
                        <a:pt x="1303839" y="315726"/>
                        <a:pt x="1228631" y="269726"/>
                        <a:pt x="1137286" y="237665"/>
                      </a:cubicBezTo>
                      <a:cubicBezTo>
                        <a:pt x="1036961" y="202397"/>
                        <a:pt x="936496" y="167688"/>
                        <a:pt x="837013" y="130051"/>
                      </a:cubicBezTo>
                      <a:cubicBezTo>
                        <a:pt x="832944" y="67880"/>
                        <a:pt x="768680" y="7522"/>
                        <a:pt x="706942" y="5988"/>
                      </a:cubicBezTo>
                      <a:cubicBezTo>
                        <a:pt x="694594" y="-2515"/>
                        <a:pt x="678318" y="273"/>
                        <a:pt x="663445" y="1109"/>
                      </a:cubicBezTo>
                      <a:cubicBezTo>
                        <a:pt x="644502" y="2225"/>
                        <a:pt x="630190" y="10728"/>
                        <a:pt x="625840" y="29964"/>
                      </a:cubicBezTo>
                      <a:cubicBezTo>
                        <a:pt x="624437" y="36377"/>
                        <a:pt x="627945" y="41256"/>
                        <a:pt x="632996" y="43904"/>
                      </a:cubicBezTo>
                      <a:cubicBezTo>
                        <a:pt x="626963" y="55056"/>
                        <a:pt x="623736" y="71923"/>
                        <a:pt x="623736" y="82099"/>
                      </a:cubicBezTo>
                      <a:cubicBezTo>
                        <a:pt x="624157" y="147475"/>
                        <a:pt x="588517" y="175076"/>
                        <a:pt x="550492" y="218986"/>
                      </a:cubicBezTo>
                      <a:cubicBezTo>
                        <a:pt x="515974" y="258853"/>
                        <a:pt x="472336" y="315448"/>
                        <a:pt x="508818" y="365770"/>
                      </a:cubicBezTo>
                      <a:cubicBezTo>
                        <a:pt x="516816" y="376782"/>
                        <a:pt x="532111" y="371345"/>
                        <a:pt x="535057" y="359497"/>
                      </a:cubicBezTo>
                      <a:cubicBezTo>
                        <a:pt x="546422" y="314193"/>
                        <a:pt x="566066" y="288823"/>
                        <a:pt x="595953" y="255647"/>
                      </a:cubicBezTo>
                      <a:cubicBezTo>
                        <a:pt x="616018" y="233343"/>
                        <a:pt x="640714" y="209088"/>
                        <a:pt x="647168" y="178561"/>
                      </a:cubicBezTo>
                      <a:cubicBezTo>
                        <a:pt x="655447" y="139390"/>
                        <a:pt x="631172" y="43346"/>
                        <a:pt x="699365" y="45159"/>
                      </a:cubicBezTo>
                      <a:cubicBezTo>
                        <a:pt x="743283" y="46274"/>
                        <a:pt x="763489" y="77359"/>
                        <a:pt x="782852" y="109141"/>
                      </a:cubicBezTo>
                      <a:cubicBezTo>
                        <a:pt x="772469" y="105099"/>
                        <a:pt x="762086" y="101335"/>
                        <a:pt x="751842" y="97153"/>
                      </a:cubicBezTo>
                      <a:cubicBezTo>
                        <a:pt x="731357" y="88929"/>
                        <a:pt x="720272" y="117087"/>
                        <a:pt x="738513" y="127542"/>
                      </a:cubicBezTo>
                      <a:cubicBezTo>
                        <a:pt x="826209" y="178561"/>
                        <a:pt x="900295" y="237246"/>
                        <a:pt x="996411" y="272374"/>
                      </a:cubicBezTo>
                      <a:cubicBezTo>
                        <a:pt x="1123675" y="318933"/>
                        <a:pt x="1228490" y="330921"/>
                        <a:pt x="1297525" y="463626"/>
                      </a:cubicBezTo>
                      <a:cubicBezTo>
                        <a:pt x="1337936" y="541269"/>
                        <a:pt x="1371752" y="620865"/>
                        <a:pt x="1427737" y="688890"/>
                      </a:cubicBezTo>
                      <a:cubicBezTo>
                        <a:pt x="1448363" y="714121"/>
                        <a:pt x="1470673" y="737818"/>
                        <a:pt x="1492702" y="761794"/>
                      </a:cubicBezTo>
                      <a:cubicBezTo>
                        <a:pt x="1486248" y="791485"/>
                        <a:pt x="1504629" y="833722"/>
                        <a:pt x="1512487" y="858117"/>
                      </a:cubicBezTo>
                      <a:cubicBezTo>
                        <a:pt x="1524554" y="895196"/>
                        <a:pt x="1534937" y="930185"/>
                        <a:pt x="1538866" y="969215"/>
                      </a:cubicBezTo>
                      <a:cubicBezTo>
                        <a:pt x="1538866" y="972282"/>
                        <a:pt x="1539006" y="975209"/>
                        <a:pt x="1539006" y="978276"/>
                      </a:cubicBezTo>
                      <a:cubicBezTo>
                        <a:pt x="1538164" y="994446"/>
                        <a:pt x="1537322" y="994725"/>
                        <a:pt x="1536621" y="979252"/>
                      </a:cubicBezTo>
                      <a:cubicBezTo>
                        <a:pt x="1525115" y="970331"/>
                        <a:pt x="1519503" y="966009"/>
                        <a:pt x="1506453" y="959179"/>
                      </a:cubicBezTo>
                      <a:cubicBezTo>
                        <a:pt x="1498595" y="954997"/>
                        <a:pt x="1491720" y="956391"/>
                        <a:pt x="1486669" y="960294"/>
                      </a:cubicBezTo>
                      <a:cubicBezTo>
                        <a:pt x="1475584" y="960433"/>
                        <a:pt x="1466323" y="969494"/>
                        <a:pt x="1466323" y="982597"/>
                      </a:cubicBezTo>
                      <a:cubicBezTo>
                        <a:pt x="1465902" y="1030968"/>
                        <a:pt x="1464920" y="1072787"/>
                        <a:pt x="1459027" y="1113769"/>
                      </a:cubicBezTo>
                      <a:cubicBezTo>
                        <a:pt x="1422686" y="1200334"/>
                        <a:pt x="1372453" y="1266547"/>
                        <a:pt x="1301875" y="1345864"/>
                      </a:cubicBezTo>
                      <a:cubicBezTo>
                        <a:pt x="1224982" y="1432289"/>
                        <a:pt x="1154966" y="1518436"/>
                        <a:pt x="1102067" y="1621450"/>
                      </a:cubicBezTo>
                      <a:cubicBezTo>
                        <a:pt x="1043837" y="1734639"/>
                        <a:pt x="996270" y="1837235"/>
                        <a:pt x="893841" y="1919339"/>
                      </a:cubicBezTo>
                      <a:cubicBezTo>
                        <a:pt x="842345" y="1960601"/>
                        <a:pt x="782150" y="1986807"/>
                        <a:pt x="720693" y="2008553"/>
                      </a:cubicBezTo>
                      <a:cubicBezTo>
                        <a:pt x="679300" y="2027092"/>
                        <a:pt x="638469" y="2027092"/>
                        <a:pt x="598198" y="2008553"/>
                      </a:cubicBezTo>
                      <a:cubicBezTo>
                        <a:pt x="597918" y="2007020"/>
                        <a:pt x="597357" y="2005904"/>
                        <a:pt x="596936" y="2004510"/>
                      </a:cubicBezTo>
                      <a:cubicBezTo>
                        <a:pt x="608020" y="1976910"/>
                        <a:pt x="619526" y="1949309"/>
                        <a:pt x="632575" y="1922267"/>
                      </a:cubicBezTo>
                      <a:cubicBezTo>
                        <a:pt x="758999" y="1780083"/>
                        <a:pt x="893560" y="1526521"/>
                        <a:pt x="807968" y="1344052"/>
                      </a:cubicBezTo>
                      <a:cubicBezTo>
                        <a:pt x="850203" y="1362034"/>
                        <a:pt x="890333" y="1374301"/>
                        <a:pt x="910538" y="1378901"/>
                      </a:cubicBezTo>
                      <a:cubicBezTo>
                        <a:pt x="1076109" y="1416677"/>
                        <a:pt x="1283494" y="1306693"/>
                        <a:pt x="1335691" y="1149733"/>
                      </a:cubicBezTo>
                      <a:cubicBezTo>
                        <a:pt x="1338497" y="1141370"/>
                        <a:pt x="1328114" y="1134260"/>
                        <a:pt x="1322080" y="1141509"/>
                      </a:cubicBezTo>
                      <a:cubicBezTo>
                        <a:pt x="1259640" y="1214831"/>
                        <a:pt x="1235226" y="1283554"/>
                        <a:pt x="1137988" y="1327324"/>
                      </a:cubicBezTo>
                      <a:cubicBezTo>
                        <a:pt x="1026999" y="1377228"/>
                        <a:pt x="880651" y="1303487"/>
                        <a:pt x="795901" y="1236298"/>
                      </a:cubicBezTo>
                      <a:cubicBezTo>
                        <a:pt x="785378" y="1227935"/>
                        <a:pt x="701470" y="1139836"/>
                        <a:pt x="679721" y="1163394"/>
                      </a:cubicBezTo>
                      <a:cubicBezTo>
                        <a:pt x="668636" y="1175243"/>
                        <a:pt x="662322" y="1187092"/>
                        <a:pt x="659375" y="1198522"/>
                      </a:cubicBezTo>
                      <a:lnTo>
                        <a:pt x="658674" y="1198940"/>
                      </a:lnTo>
                      <a:cubicBezTo>
                        <a:pt x="655867" y="1201171"/>
                        <a:pt x="654184" y="1205074"/>
                        <a:pt x="655727" y="1208698"/>
                      </a:cubicBezTo>
                      <a:lnTo>
                        <a:pt x="657551" y="1211765"/>
                      </a:lnTo>
                      <a:cubicBezTo>
                        <a:pt x="657411" y="1224032"/>
                        <a:pt x="661480" y="1235741"/>
                        <a:pt x="668356" y="1247171"/>
                      </a:cubicBezTo>
                      <a:cubicBezTo>
                        <a:pt x="628366" y="1237414"/>
                        <a:pt x="573784" y="1257487"/>
                        <a:pt x="524674" y="1284390"/>
                      </a:cubicBezTo>
                      <a:cubicBezTo>
                        <a:pt x="466724" y="1288293"/>
                        <a:pt x="408353" y="1307669"/>
                        <a:pt x="370889" y="1332482"/>
                      </a:cubicBezTo>
                      <a:cubicBezTo>
                        <a:pt x="343388" y="1350743"/>
                        <a:pt x="364014" y="1385870"/>
                        <a:pt x="391515" y="1386428"/>
                      </a:cubicBezTo>
                      <a:cubicBezTo>
                        <a:pt x="404143" y="1386707"/>
                        <a:pt x="416491" y="1385592"/>
                        <a:pt x="428558" y="1384198"/>
                      </a:cubicBezTo>
                      <a:cubicBezTo>
                        <a:pt x="475002" y="1355482"/>
                        <a:pt x="523411" y="1345306"/>
                        <a:pt x="561576" y="1365519"/>
                      </a:cubicBezTo>
                      <a:cubicBezTo>
                        <a:pt x="573784" y="1365379"/>
                        <a:pt x="586131" y="1365937"/>
                        <a:pt x="598900" y="1368167"/>
                      </a:cubicBezTo>
                      <a:cubicBezTo>
                        <a:pt x="750580" y="1394234"/>
                        <a:pt x="704837" y="1591898"/>
                        <a:pt x="663024" y="1681948"/>
                      </a:cubicBezTo>
                      <a:cubicBezTo>
                        <a:pt x="611528" y="1792907"/>
                        <a:pt x="454517" y="1918085"/>
                        <a:pt x="360927" y="1790677"/>
                      </a:cubicBezTo>
                      <a:cubicBezTo>
                        <a:pt x="356998" y="1789980"/>
                        <a:pt x="353069" y="1788446"/>
                        <a:pt x="348860" y="1785519"/>
                      </a:cubicBezTo>
                      <a:cubicBezTo>
                        <a:pt x="286139" y="1741749"/>
                        <a:pt x="266355" y="1681251"/>
                        <a:pt x="272950" y="1619498"/>
                      </a:cubicBezTo>
                      <a:cubicBezTo>
                        <a:pt x="260181" y="1601934"/>
                        <a:pt x="245027" y="1585765"/>
                        <a:pt x="224401" y="1572382"/>
                      </a:cubicBezTo>
                      <a:cubicBezTo>
                        <a:pt x="183710" y="1545897"/>
                        <a:pt x="119165" y="1579352"/>
                        <a:pt x="141475" y="1631905"/>
                      </a:cubicBezTo>
                      <a:cubicBezTo>
                        <a:pt x="180342" y="1723348"/>
                        <a:pt x="242221" y="1824132"/>
                        <a:pt x="327251" y="1885048"/>
                      </a:cubicBezTo>
                      <a:cubicBezTo>
                        <a:pt x="312378" y="1919339"/>
                        <a:pt x="307888" y="1955025"/>
                        <a:pt x="333846" y="1980255"/>
                      </a:cubicBezTo>
                      <a:cubicBezTo>
                        <a:pt x="325006" y="1996843"/>
                        <a:pt x="325568" y="2014268"/>
                        <a:pt x="332303" y="2029881"/>
                      </a:cubicBezTo>
                      <a:cubicBezTo>
                        <a:pt x="320516" y="2060129"/>
                        <a:pt x="308028" y="2089960"/>
                        <a:pt x="285438" y="2117979"/>
                      </a:cubicBezTo>
                      <a:cubicBezTo>
                        <a:pt x="259620" y="2149901"/>
                        <a:pt x="225664" y="2174295"/>
                        <a:pt x="187358" y="2188792"/>
                      </a:cubicBezTo>
                      <a:cubicBezTo>
                        <a:pt x="161961" y="2198410"/>
                        <a:pt x="132776" y="2198132"/>
                        <a:pt x="105555" y="2203011"/>
                      </a:cubicBezTo>
                      <a:cubicBezTo>
                        <a:pt x="100644" y="2201198"/>
                        <a:pt x="95873" y="2199665"/>
                        <a:pt x="90962" y="2197295"/>
                      </a:cubicBezTo>
                      <a:cubicBezTo>
                        <a:pt x="61496" y="2182798"/>
                        <a:pt x="38765" y="2169555"/>
                        <a:pt x="6072" y="2165234"/>
                      </a:cubicBezTo>
                      <a:cubicBezTo>
                        <a:pt x="1021" y="2164537"/>
                        <a:pt x="-2347" y="2171228"/>
                        <a:pt x="2003" y="2174434"/>
                      </a:cubicBezTo>
                      <a:cubicBezTo>
                        <a:pt x="15192" y="2184331"/>
                        <a:pt x="26979" y="2195065"/>
                        <a:pt x="38484" y="2205798"/>
                      </a:cubicBezTo>
                      <a:cubicBezTo>
                        <a:pt x="41291" y="2228659"/>
                        <a:pt x="45640" y="2268945"/>
                        <a:pt x="31469" y="2278563"/>
                      </a:cubicBezTo>
                      <a:cubicBezTo>
                        <a:pt x="3687" y="2297521"/>
                        <a:pt x="11404" y="2336970"/>
                        <a:pt x="39186" y="2350910"/>
                      </a:cubicBezTo>
                      <a:cubicBezTo>
                        <a:pt x="46903" y="2354813"/>
                        <a:pt x="54340" y="2359273"/>
                        <a:pt x="61917" y="2363455"/>
                      </a:cubicBezTo>
                      <a:cubicBezTo>
                        <a:pt x="64583" y="2398444"/>
                        <a:pt x="77211" y="2437335"/>
                        <a:pt x="82543" y="2467305"/>
                      </a:cubicBezTo>
                      <a:cubicBezTo>
                        <a:pt x="87173" y="2492397"/>
                        <a:pt x="95031" y="2518882"/>
                        <a:pt x="108501" y="2540767"/>
                      </a:cubicBezTo>
                      <a:cubicBezTo>
                        <a:pt x="134038" y="2582307"/>
                        <a:pt x="119306" y="2594853"/>
                        <a:pt x="122112" y="2637926"/>
                      </a:cubicBezTo>
                      <a:cubicBezTo>
                        <a:pt x="123375" y="2657581"/>
                        <a:pt x="129549" y="2676260"/>
                        <a:pt x="140633" y="2690200"/>
                      </a:cubicBezTo>
                      <a:cubicBezTo>
                        <a:pt x="110466" y="2712922"/>
                        <a:pt x="93628" y="2762128"/>
                        <a:pt x="93909" y="2806735"/>
                      </a:cubicBezTo>
                      <a:cubicBezTo>
                        <a:pt x="68512" y="2888700"/>
                        <a:pt x="81420" y="2988647"/>
                        <a:pt x="149193" y="3035763"/>
                      </a:cubicBezTo>
                      <a:cubicBezTo>
                        <a:pt x="209388" y="3077582"/>
                        <a:pt x="285017" y="3102115"/>
                        <a:pt x="349982" y="3137104"/>
                      </a:cubicBezTo>
                      <a:cubicBezTo>
                        <a:pt x="392919" y="3160244"/>
                        <a:pt x="446378" y="3201644"/>
                        <a:pt x="490998" y="3164844"/>
                      </a:cubicBezTo>
                      <a:cubicBezTo>
                        <a:pt x="494927" y="3161637"/>
                        <a:pt x="497032" y="3155365"/>
                        <a:pt x="493243" y="3151183"/>
                      </a:cubicBezTo>
                      <a:cubicBezTo>
                        <a:pt x="441748" y="3091939"/>
                        <a:pt x="362751" y="3035623"/>
                        <a:pt x="293436" y="2996592"/>
                      </a:cubicBezTo>
                      <a:cubicBezTo>
                        <a:pt x="269582" y="2983211"/>
                        <a:pt x="251762" y="2968156"/>
                        <a:pt x="238011" y="2951986"/>
                      </a:cubicBezTo>
                      <a:cubicBezTo>
                        <a:pt x="243484" y="2944458"/>
                        <a:pt x="247132" y="2934979"/>
                        <a:pt x="247272" y="2923270"/>
                      </a:cubicBezTo>
                      <a:cubicBezTo>
                        <a:pt x="247413" y="2906125"/>
                        <a:pt x="247132" y="2887724"/>
                        <a:pt x="247132" y="2868906"/>
                      </a:cubicBezTo>
                      <a:cubicBezTo>
                        <a:pt x="254709" y="2875179"/>
                        <a:pt x="263829" y="2879500"/>
                        <a:pt x="274072" y="2881033"/>
                      </a:cubicBezTo>
                      <a:cubicBezTo>
                        <a:pt x="302837" y="2885354"/>
                        <a:pt x="325006" y="2868906"/>
                        <a:pt x="335530" y="2844929"/>
                      </a:cubicBezTo>
                      <a:cubicBezTo>
                        <a:pt x="346615" y="2856778"/>
                        <a:pt x="360927" y="2858730"/>
                        <a:pt x="372854" y="2854687"/>
                      </a:cubicBezTo>
                      <a:lnTo>
                        <a:pt x="375239" y="2856778"/>
                      </a:lnTo>
                      <a:cubicBezTo>
                        <a:pt x="418035" y="2893300"/>
                        <a:pt x="436276" y="2925640"/>
                        <a:pt x="458305" y="2976938"/>
                      </a:cubicBezTo>
                      <a:cubicBezTo>
                        <a:pt x="488613" y="3047472"/>
                        <a:pt x="585991" y="3007047"/>
                        <a:pt x="567750" y="2935816"/>
                      </a:cubicBezTo>
                      <a:cubicBezTo>
                        <a:pt x="552737" y="2876712"/>
                        <a:pt x="520324" y="2827366"/>
                        <a:pt x="473038" y="2788892"/>
                      </a:cubicBezTo>
                      <a:cubicBezTo>
                        <a:pt x="450027" y="2770074"/>
                        <a:pt x="422244" y="2755995"/>
                        <a:pt x="396286" y="2741637"/>
                      </a:cubicBezTo>
                      <a:cubicBezTo>
                        <a:pt x="393059" y="2739825"/>
                        <a:pt x="365417" y="2719752"/>
                        <a:pt x="349982" y="2707624"/>
                      </a:cubicBezTo>
                      <a:cubicBezTo>
                        <a:pt x="379588" y="2709297"/>
                        <a:pt x="408774" y="2710830"/>
                        <a:pt x="438801" y="2708182"/>
                      </a:cubicBezTo>
                      <a:cubicBezTo>
                        <a:pt x="457884" y="2706509"/>
                        <a:pt x="474301" y="2693824"/>
                        <a:pt x="482018" y="2676818"/>
                      </a:cubicBezTo>
                      <a:cubicBezTo>
                        <a:pt x="489034" y="2661345"/>
                        <a:pt x="488893" y="2648660"/>
                        <a:pt x="484263" y="2638205"/>
                      </a:cubicBezTo>
                      <a:cubicBezTo>
                        <a:pt x="517939" y="2633326"/>
                        <a:pt x="550071" y="2632629"/>
                        <a:pt x="574485" y="2649217"/>
                      </a:cubicBezTo>
                      <a:cubicBezTo>
                        <a:pt x="631453" y="2688109"/>
                        <a:pt x="642959" y="2745122"/>
                        <a:pt x="716764" y="2758504"/>
                      </a:cubicBezTo>
                      <a:cubicBezTo>
                        <a:pt x="737390" y="2762268"/>
                        <a:pt x="764050" y="2745819"/>
                        <a:pt x="764752" y="2723516"/>
                      </a:cubicBezTo>
                      <a:cubicBezTo>
                        <a:pt x="767558" y="2644060"/>
                        <a:pt x="711572" y="2573665"/>
                        <a:pt x="644362" y="2529755"/>
                      </a:cubicBezTo>
                      <a:cubicBezTo>
                        <a:pt x="658814" y="2514143"/>
                        <a:pt x="672425" y="2495463"/>
                        <a:pt x="685754" y="2474833"/>
                      </a:cubicBezTo>
                      <a:cubicBezTo>
                        <a:pt x="711853" y="2434547"/>
                        <a:pt x="749036" y="2428414"/>
                        <a:pt x="787763" y="2434687"/>
                      </a:cubicBezTo>
                      <a:cubicBezTo>
                        <a:pt x="774714" y="2478039"/>
                        <a:pt x="789026" y="2526270"/>
                        <a:pt x="799690" y="2570180"/>
                      </a:cubicBezTo>
                      <a:cubicBezTo>
                        <a:pt x="820176" y="2654236"/>
                        <a:pt x="829436" y="2750698"/>
                        <a:pt x="863954" y="2830014"/>
                      </a:cubicBezTo>
                      <a:cubicBezTo>
                        <a:pt x="884861" y="2878106"/>
                        <a:pt x="955018" y="2871833"/>
                        <a:pt x="964840" y="2819420"/>
                      </a:cubicBezTo>
                      <a:cubicBezTo>
                        <a:pt x="978030" y="2749164"/>
                        <a:pt x="948283" y="2675006"/>
                        <a:pt x="929761" y="2607538"/>
                      </a:cubicBezTo>
                      <a:cubicBezTo>
                        <a:pt x="912923" y="2546761"/>
                        <a:pt x="885702" y="2502154"/>
                        <a:pt x="855535" y="2453645"/>
                      </a:cubicBezTo>
                      <a:cubicBezTo>
                        <a:pt x="870408" y="2458942"/>
                        <a:pt x="884720" y="2463960"/>
                        <a:pt x="897770" y="2467724"/>
                      </a:cubicBezTo>
                      <a:cubicBezTo>
                        <a:pt x="935514" y="2478457"/>
                        <a:pt x="973539" y="2473578"/>
                        <a:pt x="1010442" y="2464099"/>
                      </a:cubicBezTo>
                      <a:cubicBezTo>
                        <a:pt x="1006653" y="2507033"/>
                        <a:pt x="1022228" y="2562234"/>
                        <a:pt x="1026578" y="2600847"/>
                      </a:cubicBezTo>
                      <a:cubicBezTo>
                        <a:pt x="1032331" y="2652702"/>
                        <a:pt x="1049029" y="2727976"/>
                        <a:pt x="1082844" y="2768540"/>
                      </a:cubicBezTo>
                      <a:cubicBezTo>
                        <a:pt x="1090982" y="2778298"/>
                        <a:pt x="1107399" y="2780947"/>
                        <a:pt x="1115818" y="2769516"/>
                      </a:cubicBezTo>
                      <a:cubicBezTo>
                        <a:pt x="1131954" y="2747631"/>
                        <a:pt x="1134901" y="2733273"/>
                        <a:pt x="1128166" y="2705812"/>
                      </a:cubicBezTo>
                      <a:cubicBezTo>
                        <a:pt x="1119186" y="2669430"/>
                        <a:pt x="1107259" y="2635975"/>
                        <a:pt x="1103471" y="2600011"/>
                      </a:cubicBezTo>
                      <a:cubicBezTo>
                        <a:pt x="1109504" y="2581471"/>
                        <a:pt x="1116520" y="2563210"/>
                        <a:pt x="1123115" y="2544670"/>
                      </a:cubicBezTo>
                      <a:cubicBezTo>
                        <a:pt x="1128587" y="2529197"/>
                        <a:pt x="1130270" y="2511912"/>
                        <a:pt x="1139952" y="2498251"/>
                      </a:cubicBezTo>
                      <a:cubicBezTo>
                        <a:pt x="1166612" y="2536028"/>
                        <a:pt x="1223720" y="2546622"/>
                        <a:pt x="1268340" y="2526131"/>
                      </a:cubicBezTo>
                      <a:cubicBezTo>
                        <a:pt x="1279424" y="2542301"/>
                        <a:pt x="1292755" y="2555404"/>
                        <a:pt x="1308891" y="2563071"/>
                      </a:cubicBezTo>
                      <a:cubicBezTo>
                        <a:pt x="1338357" y="2577150"/>
                        <a:pt x="1372733" y="2587186"/>
                        <a:pt x="1409215" y="2594295"/>
                      </a:cubicBezTo>
                      <a:cubicBezTo>
                        <a:pt x="1409917" y="2615344"/>
                        <a:pt x="1408794" y="2636672"/>
                        <a:pt x="1398832" y="2652005"/>
                      </a:cubicBezTo>
                      <a:cubicBezTo>
                        <a:pt x="1383397" y="2675703"/>
                        <a:pt x="1366981" y="2691873"/>
                        <a:pt x="1368103" y="2721425"/>
                      </a:cubicBezTo>
                      <a:cubicBezTo>
                        <a:pt x="1369086" y="2745958"/>
                        <a:pt x="1397429" y="2752789"/>
                        <a:pt x="1415389" y="2742613"/>
                      </a:cubicBezTo>
                      <a:cubicBezTo>
                        <a:pt x="1445276" y="2725606"/>
                        <a:pt x="1471234" y="2688388"/>
                        <a:pt x="1467446" y="2652563"/>
                      </a:cubicBezTo>
                      <a:cubicBezTo>
                        <a:pt x="1465481" y="2633744"/>
                        <a:pt x="1459308" y="2616878"/>
                        <a:pt x="1450889" y="2600986"/>
                      </a:cubicBezTo>
                      <a:cubicBezTo>
                        <a:pt x="1463657" y="2602659"/>
                        <a:pt x="1476847" y="2603495"/>
                        <a:pt x="1490036" y="2604611"/>
                      </a:cubicBezTo>
                      <a:cubicBezTo>
                        <a:pt x="1495088" y="2619665"/>
                        <a:pt x="1500840" y="2634860"/>
                        <a:pt x="1502665" y="2650193"/>
                      </a:cubicBezTo>
                      <a:cubicBezTo>
                        <a:pt x="1506593" y="2683927"/>
                        <a:pt x="1488774" y="2717661"/>
                        <a:pt x="1493404" y="2750280"/>
                      </a:cubicBezTo>
                      <a:cubicBezTo>
                        <a:pt x="1493965" y="2754043"/>
                        <a:pt x="1496210" y="2757389"/>
                        <a:pt x="1499157" y="2760177"/>
                      </a:cubicBezTo>
                      <a:cubicBezTo>
                        <a:pt x="1494246" y="2763940"/>
                        <a:pt x="1490738" y="2770213"/>
                        <a:pt x="1492001" y="2775789"/>
                      </a:cubicBezTo>
                      <a:cubicBezTo>
                        <a:pt x="1494106" y="2786383"/>
                        <a:pt x="1498455" y="2795026"/>
                        <a:pt x="1503647" y="2802692"/>
                      </a:cubicBezTo>
                      <a:cubicBezTo>
                        <a:pt x="1460851" y="2815099"/>
                        <a:pt x="1438401" y="2850227"/>
                        <a:pt x="1416231" y="2890094"/>
                      </a:cubicBezTo>
                      <a:cubicBezTo>
                        <a:pt x="1399113" y="2920900"/>
                        <a:pt x="1382415" y="2950592"/>
                        <a:pt x="1355194" y="2973731"/>
                      </a:cubicBezTo>
                      <a:cubicBezTo>
                        <a:pt x="1329517" y="2994362"/>
                        <a:pt x="1300191" y="2995895"/>
                        <a:pt x="1267358" y="2978471"/>
                      </a:cubicBezTo>
                      <a:cubicBezTo>
                        <a:pt x="1227929" y="2953519"/>
                        <a:pt x="1272549" y="2882148"/>
                        <a:pt x="1286861" y="2859427"/>
                      </a:cubicBezTo>
                      <a:cubicBezTo>
                        <a:pt x="1316608" y="2812171"/>
                        <a:pt x="1356597" y="2770213"/>
                        <a:pt x="1343969" y="2710830"/>
                      </a:cubicBezTo>
                      <a:cubicBezTo>
                        <a:pt x="1336673" y="2677097"/>
                        <a:pt x="1281389" y="2657302"/>
                        <a:pt x="1268200" y="2699121"/>
                      </a:cubicBezTo>
                      <a:cubicBezTo>
                        <a:pt x="1257115" y="2734249"/>
                        <a:pt x="1249117" y="2764498"/>
                        <a:pt x="1230034" y="2796698"/>
                      </a:cubicBezTo>
                      <a:cubicBezTo>
                        <a:pt x="1206742" y="2836008"/>
                        <a:pt x="1189062" y="2873785"/>
                        <a:pt x="1180082" y="2918670"/>
                      </a:cubicBezTo>
                      <a:cubicBezTo>
                        <a:pt x="1169979" y="2969131"/>
                        <a:pt x="1195096" y="3029211"/>
                        <a:pt x="1243224" y="3050957"/>
                      </a:cubicBezTo>
                      <a:cubicBezTo>
                        <a:pt x="1304681" y="3078697"/>
                        <a:pt x="1363613" y="3067266"/>
                        <a:pt x="1415389" y="3024890"/>
                      </a:cubicBezTo>
                      <a:cubicBezTo>
                        <a:pt x="1436156" y="3007884"/>
                        <a:pt x="1451871" y="2983768"/>
                        <a:pt x="1465061" y="2960907"/>
                      </a:cubicBezTo>
                      <a:cubicBezTo>
                        <a:pt x="1475023" y="2943483"/>
                        <a:pt x="1484424" y="2925779"/>
                        <a:pt x="1493544" y="2907797"/>
                      </a:cubicBezTo>
                      <a:cubicBezTo>
                        <a:pt x="1503086" y="2914906"/>
                        <a:pt x="1513048" y="2920482"/>
                        <a:pt x="1524414" y="2928567"/>
                      </a:cubicBezTo>
                      <a:cubicBezTo>
                        <a:pt x="1541532" y="2940695"/>
                        <a:pt x="1531850" y="2994362"/>
                        <a:pt x="1529745" y="3011647"/>
                      </a:cubicBezTo>
                      <a:cubicBezTo>
                        <a:pt x="1522729" y="3070612"/>
                        <a:pt x="1531710" y="3128461"/>
                        <a:pt x="1511364" y="3185056"/>
                      </a:cubicBezTo>
                      <a:cubicBezTo>
                        <a:pt x="1492141" y="3238305"/>
                        <a:pt x="1524414" y="3269391"/>
                        <a:pt x="1571980" y="3233845"/>
                      </a:cubicBezTo>
                      <a:cubicBezTo>
                        <a:pt x="1578575" y="3228966"/>
                        <a:pt x="1583907" y="3223111"/>
                        <a:pt x="1588397" y="3216838"/>
                      </a:cubicBezTo>
                      <a:cubicBezTo>
                        <a:pt x="1591203" y="3220044"/>
                        <a:pt x="1594571" y="3222972"/>
                        <a:pt x="1598359" y="3225481"/>
                      </a:cubicBezTo>
                      <a:cubicBezTo>
                        <a:pt x="1582924" y="3266045"/>
                        <a:pt x="1612250" y="3310791"/>
                        <a:pt x="1641857" y="3339786"/>
                      </a:cubicBezTo>
                      <a:cubicBezTo>
                        <a:pt x="1671744" y="3369198"/>
                        <a:pt x="1699245" y="3400702"/>
                        <a:pt x="1730114" y="3429139"/>
                      </a:cubicBezTo>
                      <a:cubicBezTo>
                        <a:pt x="1762527" y="3459109"/>
                        <a:pt x="1782592" y="3510685"/>
                        <a:pt x="1826370" y="3523370"/>
                      </a:cubicBezTo>
                      <a:cubicBezTo>
                        <a:pt x="1832544" y="3525183"/>
                        <a:pt x="1841524" y="3522813"/>
                        <a:pt x="1841805" y="3514867"/>
                      </a:cubicBezTo>
                      <a:cubicBezTo>
                        <a:pt x="1844330" y="3446005"/>
                        <a:pt x="1773331" y="3399308"/>
                        <a:pt x="1732079" y="3352471"/>
                      </a:cubicBezTo>
                      <a:cubicBezTo>
                        <a:pt x="1704437" y="3320967"/>
                        <a:pt x="1661781" y="3294761"/>
                        <a:pt x="1642839" y="3257263"/>
                      </a:cubicBezTo>
                      <a:cubicBezTo>
                        <a:pt x="1639892" y="3251409"/>
                        <a:pt x="1640313" y="3243881"/>
                        <a:pt x="1640874" y="3236214"/>
                      </a:cubicBezTo>
                      <a:cubicBezTo>
                        <a:pt x="1647469" y="3236354"/>
                        <a:pt x="1653783" y="3236214"/>
                        <a:pt x="1659957" y="3236493"/>
                      </a:cubicBezTo>
                      <a:cubicBezTo>
                        <a:pt x="1661922" y="3238305"/>
                        <a:pt x="1663746" y="3239978"/>
                        <a:pt x="1665429" y="3241651"/>
                      </a:cubicBezTo>
                      <a:cubicBezTo>
                        <a:pt x="1700929" y="3274966"/>
                        <a:pt x="1743865" y="3299639"/>
                        <a:pt x="1786240" y="3323197"/>
                      </a:cubicBezTo>
                      <a:cubicBezTo>
                        <a:pt x="1823003" y="3343550"/>
                        <a:pt x="1858221" y="3377701"/>
                        <a:pt x="1899895" y="3386344"/>
                      </a:cubicBezTo>
                      <a:cubicBezTo>
                        <a:pt x="1902280" y="3386902"/>
                        <a:pt x="1904385" y="3386065"/>
                        <a:pt x="1906209" y="3384671"/>
                      </a:cubicBezTo>
                      <a:lnTo>
                        <a:pt x="1906489" y="3385229"/>
                      </a:lnTo>
                      <a:cubicBezTo>
                        <a:pt x="1917855" y="3410738"/>
                        <a:pt x="1924870" y="3415896"/>
                        <a:pt x="1948724" y="3427187"/>
                      </a:cubicBezTo>
                      <a:cubicBezTo>
                        <a:pt x="1957423" y="3431229"/>
                        <a:pt x="1969069" y="3423423"/>
                        <a:pt x="1967246" y="3413666"/>
                      </a:cubicBezTo>
                      <a:cubicBezTo>
                        <a:pt x="1952653" y="3330725"/>
                        <a:pt x="1904525" y="3237887"/>
                        <a:pt x="1855134" y="3170141"/>
                      </a:cubicBezTo>
                      <a:cubicBezTo>
                        <a:pt x="1829878" y="3135570"/>
                        <a:pt x="1795361" y="3108946"/>
                        <a:pt x="1759721" y="3085806"/>
                      </a:cubicBezTo>
                      <a:cubicBezTo>
                        <a:pt x="1742883" y="3074933"/>
                        <a:pt x="1643400" y="3044405"/>
                        <a:pt x="1678198" y="3021405"/>
                      </a:cubicBezTo>
                      <a:cubicBezTo>
                        <a:pt x="1734324" y="3034787"/>
                        <a:pt x="1801815" y="3067963"/>
                        <a:pt x="1846154" y="3097655"/>
                      </a:cubicBezTo>
                      <a:cubicBezTo>
                        <a:pt x="1899755" y="3133619"/>
                        <a:pt x="1933009" y="3204153"/>
                        <a:pt x="1963176" y="3258657"/>
                      </a:cubicBezTo>
                      <a:cubicBezTo>
                        <a:pt x="1969490" y="3270088"/>
                        <a:pt x="1990257" y="3262281"/>
                        <a:pt x="1987311" y="3249597"/>
                      </a:cubicBezTo>
                      <a:cubicBezTo>
                        <a:pt x="1966123" y="3158710"/>
                        <a:pt x="1892317" y="3105740"/>
                        <a:pt x="1822722" y="3051515"/>
                      </a:cubicBezTo>
                      <a:cubicBezTo>
                        <a:pt x="1785538" y="3022520"/>
                        <a:pt x="1753266" y="2990459"/>
                        <a:pt x="1711032" y="2968713"/>
                      </a:cubicBezTo>
                      <a:cubicBezTo>
                        <a:pt x="1694615" y="2960350"/>
                        <a:pt x="1674269" y="2960071"/>
                        <a:pt x="1656590" y="2957701"/>
                      </a:cubicBezTo>
                      <a:cubicBezTo>
                        <a:pt x="1657151" y="2957840"/>
                        <a:pt x="1656169" y="2955610"/>
                        <a:pt x="1654625" y="2952265"/>
                      </a:cubicBezTo>
                      <a:cubicBezTo>
                        <a:pt x="1664868" y="2956307"/>
                        <a:pt x="1676935" y="2958398"/>
                        <a:pt x="1688020" y="2957562"/>
                      </a:cubicBezTo>
                      <a:cubicBezTo>
                        <a:pt x="1734745" y="2954077"/>
                        <a:pt x="1776137" y="2981956"/>
                        <a:pt x="1814864" y="3003144"/>
                      </a:cubicBezTo>
                      <a:cubicBezTo>
                        <a:pt x="1880812" y="3039108"/>
                        <a:pt x="1938902" y="3083158"/>
                        <a:pt x="2000781" y="3123443"/>
                      </a:cubicBezTo>
                      <a:cubicBezTo>
                        <a:pt x="2002605" y="3126370"/>
                        <a:pt x="2004429" y="3128879"/>
                        <a:pt x="2006113" y="3131807"/>
                      </a:cubicBezTo>
                      <a:cubicBezTo>
                        <a:pt x="2010462" y="3139055"/>
                        <a:pt x="2019443" y="3135292"/>
                        <a:pt x="2021828" y="3128879"/>
                      </a:cubicBezTo>
                      <a:cubicBezTo>
                        <a:pt x="2026879" y="3125952"/>
                        <a:pt x="2029685" y="3119679"/>
                        <a:pt x="2025195" y="3113267"/>
                      </a:cubicBezTo>
                      <a:cubicBezTo>
                        <a:pt x="2023652" y="3111176"/>
                        <a:pt x="2021687" y="3109503"/>
                        <a:pt x="2020144" y="3107412"/>
                      </a:cubicBezTo>
                      <a:cubicBezTo>
                        <a:pt x="2009059" y="3062248"/>
                        <a:pt x="1965982" y="3016526"/>
                        <a:pt x="1935114" y="2987253"/>
                      </a:cubicBezTo>
                      <a:cubicBezTo>
                        <a:pt x="1912523" y="2965786"/>
                        <a:pt x="1887547" y="2949058"/>
                        <a:pt x="1862852" y="2930379"/>
                      </a:cubicBezTo>
                      <a:cubicBezTo>
                        <a:pt x="1861308" y="2929125"/>
                        <a:pt x="1859203" y="2927173"/>
                        <a:pt x="1856678" y="2925082"/>
                      </a:cubicBezTo>
                      <a:cubicBezTo>
                        <a:pt x="1869447" y="2927452"/>
                        <a:pt x="1882355" y="2929682"/>
                        <a:pt x="1895264" y="2931913"/>
                      </a:cubicBezTo>
                      <a:cubicBezTo>
                        <a:pt x="1949005" y="2941531"/>
                        <a:pt x="1972016" y="2965228"/>
                        <a:pt x="2012567" y="2998544"/>
                      </a:cubicBezTo>
                      <a:cubicBezTo>
                        <a:pt x="2013549" y="2999241"/>
                        <a:pt x="2015373" y="2998544"/>
                        <a:pt x="2015092" y="2997150"/>
                      </a:cubicBezTo>
                      <a:cubicBezTo>
                        <a:pt x="2003727" y="2947943"/>
                        <a:pt x="1949706" y="2906264"/>
                        <a:pt x="1900736" y="2896506"/>
                      </a:cubicBezTo>
                      <a:cubicBezTo>
                        <a:pt x="1847417" y="2885773"/>
                        <a:pt x="1796062" y="2876712"/>
                        <a:pt x="1746531" y="2853433"/>
                      </a:cubicBezTo>
                      <a:cubicBezTo>
                        <a:pt x="1708646" y="2835729"/>
                        <a:pt x="1660238" y="2820535"/>
                        <a:pt x="1624317" y="2796280"/>
                      </a:cubicBezTo>
                      <a:cubicBezTo>
                        <a:pt x="1639752" y="2794050"/>
                        <a:pt x="1655186" y="2792098"/>
                        <a:pt x="1670761" y="2790565"/>
                      </a:cubicBezTo>
                      <a:cubicBezTo>
                        <a:pt x="1683811" y="2794608"/>
                        <a:pt x="1697141" y="2794468"/>
                        <a:pt x="1710190" y="2791262"/>
                      </a:cubicBezTo>
                      <a:cubicBezTo>
                        <a:pt x="1730675" y="2830153"/>
                        <a:pt x="1792695" y="2847857"/>
                        <a:pt x="1832403" y="2856221"/>
                      </a:cubicBezTo>
                      <a:cubicBezTo>
                        <a:pt x="1886986" y="2867791"/>
                        <a:pt x="1976927" y="2865421"/>
                        <a:pt x="2017899" y="2907100"/>
                      </a:cubicBezTo>
                      <a:cubicBezTo>
                        <a:pt x="2024213" y="2913512"/>
                        <a:pt x="2036841" y="2906403"/>
                        <a:pt x="2035017" y="2897900"/>
                      </a:cubicBezTo>
                      <a:cubicBezTo>
                        <a:pt x="2027721" y="2863469"/>
                        <a:pt x="1954757" y="2843954"/>
                        <a:pt x="1925712" y="2839214"/>
                      </a:cubicBezTo>
                      <a:cubicBezTo>
                        <a:pt x="1877444" y="2831408"/>
                        <a:pt x="1831421" y="2819281"/>
                        <a:pt x="1786100" y="2800741"/>
                      </a:cubicBezTo>
                      <a:cubicBezTo>
                        <a:pt x="1776699" y="2796838"/>
                        <a:pt x="1767719" y="2791262"/>
                        <a:pt x="1758738" y="2786662"/>
                      </a:cubicBezTo>
                      <a:cubicBezTo>
                        <a:pt x="1851205" y="2787498"/>
                        <a:pt x="1942691" y="2805620"/>
                        <a:pt x="2023091" y="2852875"/>
                      </a:cubicBezTo>
                      <a:cubicBezTo>
                        <a:pt x="2036841" y="2860960"/>
                        <a:pt x="2051294" y="2837263"/>
                        <a:pt x="2037683" y="2828899"/>
                      </a:cubicBezTo>
                      <a:cubicBezTo>
                        <a:pt x="1970754" y="2787498"/>
                        <a:pt x="1904525" y="2758643"/>
                        <a:pt x="1824265" y="2758086"/>
                      </a:cubicBezTo>
                      <a:cubicBezTo>
                        <a:pt x="1813882" y="2758086"/>
                        <a:pt x="1801674" y="2757528"/>
                        <a:pt x="1788485" y="2756831"/>
                      </a:cubicBezTo>
                      <a:cubicBezTo>
                        <a:pt x="1846154" y="2734667"/>
                        <a:pt x="1910418" y="2725467"/>
                        <a:pt x="1971174" y="2739825"/>
                      </a:cubicBezTo>
                      <a:cubicBezTo>
                        <a:pt x="1974261" y="2740522"/>
                        <a:pt x="1975664" y="2735643"/>
                        <a:pt x="1972718" y="2734528"/>
                      </a:cubicBezTo>
                      <a:cubicBezTo>
                        <a:pt x="1912242" y="2711109"/>
                        <a:pt x="1853451" y="2711527"/>
                        <a:pt x="1789748" y="2714734"/>
                      </a:cubicBezTo>
                      <a:cubicBezTo>
                        <a:pt x="1767578" y="2715849"/>
                        <a:pt x="1748074" y="2723934"/>
                        <a:pt x="1726887" y="2723376"/>
                      </a:cubicBezTo>
                      <a:cubicBezTo>
                        <a:pt x="1740498" y="2714036"/>
                        <a:pt x="1754950" y="2706230"/>
                        <a:pt x="1771507" y="2698285"/>
                      </a:cubicBezTo>
                      <a:lnTo>
                        <a:pt x="1775015" y="2696891"/>
                      </a:lnTo>
                      <a:cubicBezTo>
                        <a:pt x="1797465" y="2692430"/>
                        <a:pt x="1820617" y="2685321"/>
                        <a:pt x="1843207" y="2676818"/>
                      </a:cubicBezTo>
                      <a:cubicBezTo>
                        <a:pt x="1846575" y="2675981"/>
                        <a:pt x="1849943" y="2675284"/>
                        <a:pt x="1853310" y="2674448"/>
                      </a:cubicBezTo>
                      <a:cubicBezTo>
                        <a:pt x="1872814" y="2669430"/>
                        <a:pt x="1893721" y="2668872"/>
                        <a:pt x="1906349" y="2651727"/>
                      </a:cubicBezTo>
                      <a:lnTo>
                        <a:pt x="1907612" y="2649217"/>
                      </a:lnTo>
                      <a:cubicBezTo>
                        <a:pt x="1918837" y="2645593"/>
                        <a:pt x="1930062" y="2641551"/>
                        <a:pt x="1941147" y="2636672"/>
                      </a:cubicBezTo>
                      <a:cubicBezTo>
                        <a:pt x="2006674" y="2654515"/>
                        <a:pt x="2075287" y="2613393"/>
                        <a:pt x="2134220" y="2558610"/>
                      </a:cubicBezTo>
                      <a:cubicBezTo>
                        <a:pt x="2280708" y="2489191"/>
                        <a:pt x="2409236" y="2328746"/>
                        <a:pt x="2473359" y="2207332"/>
                      </a:cubicBezTo>
                      <a:cubicBezTo>
                        <a:pt x="2573263" y="2017474"/>
                        <a:pt x="2414848" y="1750531"/>
                        <a:pt x="2278042" y="1617129"/>
                      </a:cubicBezTo>
                      <a:close/>
                      <a:moveTo>
                        <a:pt x="780888" y="1519830"/>
                      </a:moveTo>
                      <a:cubicBezTo>
                        <a:pt x="783273" y="1494739"/>
                        <a:pt x="784536" y="1470205"/>
                        <a:pt x="784115" y="1446229"/>
                      </a:cubicBezTo>
                      <a:cubicBezTo>
                        <a:pt x="784536" y="1449574"/>
                        <a:pt x="785237" y="1452781"/>
                        <a:pt x="785658" y="1456126"/>
                      </a:cubicBezTo>
                      <a:cubicBezTo>
                        <a:pt x="789447" y="1489581"/>
                        <a:pt x="785097" y="1523594"/>
                        <a:pt x="776257" y="1557467"/>
                      </a:cubicBezTo>
                      <a:cubicBezTo>
                        <a:pt x="778222" y="1544642"/>
                        <a:pt x="779765" y="1531958"/>
                        <a:pt x="780888" y="1519830"/>
                      </a:cubicBezTo>
                      <a:close/>
                      <a:moveTo>
                        <a:pt x="1599622" y="1118369"/>
                      </a:moveTo>
                      <a:cubicBezTo>
                        <a:pt x="1615758" y="1093557"/>
                        <a:pt x="1638629" y="1066235"/>
                        <a:pt x="1671884" y="1067908"/>
                      </a:cubicBezTo>
                      <a:cubicBezTo>
                        <a:pt x="1698964" y="1069302"/>
                        <a:pt x="1715241" y="1091326"/>
                        <a:pt x="1721836" y="1114466"/>
                      </a:cubicBezTo>
                      <a:cubicBezTo>
                        <a:pt x="1714680" y="1115303"/>
                        <a:pt x="1707664" y="1116139"/>
                        <a:pt x="1700508" y="1116975"/>
                      </a:cubicBezTo>
                      <a:cubicBezTo>
                        <a:pt x="1694334" y="1116696"/>
                        <a:pt x="1688301" y="1116278"/>
                        <a:pt x="1681706" y="1116278"/>
                      </a:cubicBezTo>
                      <a:cubicBezTo>
                        <a:pt x="1648171" y="1116557"/>
                        <a:pt x="1615758" y="1126454"/>
                        <a:pt x="1586011" y="1142764"/>
                      </a:cubicBezTo>
                      <a:cubicBezTo>
                        <a:pt x="1591203" y="1133424"/>
                        <a:pt x="1595693" y="1124503"/>
                        <a:pt x="1599622" y="1118369"/>
                      </a:cubicBezTo>
                      <a:close/>
                      <a:moveTo>
                        <a:pt x="1575347" y="2750140"/>
                      </a:moveTo>
                      <a:cubicBezTo>
                        <a:pt x="1572962" y="2766310"/>
                        <a:pt x="1568893" y="2773280"/>
                        <a:pt x="1572541" y="2787916"/>
                      </a:cubicBezTo>
                      <a:cubicBezTo>
                        <a:pt x="1558369" y="2773419"/>
                        <a:pt x="1540550" y="2762965"/>
                        <a:pt x="1521467" y="2759201"/>
                      </a:cubicBezTo>
                      <a:cubicBezTo>
                        <a:pt x="1550512" y="2737873"/>
                        <a:pt x="1546864" y="2691036"/>
                        <a:pt x="1547425" y="2658418"/>
                      </a:cubicBezTo>
                      <a:cubicBezTo>
                        <a:pt x="1547705" y="2642945"/>
                        <a:pt x="1544478" y="2625241"/>
                        <a:pt x="1538445" y="2608096"/>
                      </a:cubicBezTo>
                      <a:cubicBezTo>
                        <a:pt x="1544899" y="2608374"/>
                        <a:pt x="1551354" y="2608374"/>
                        <a:pt x="1557949" y="2608653"/>
                      </a:cubicBezTo>
                      <a:cubicBezTo>
                        <a:pt x="1561737" y="2631932"/>
                        <a:pt x="1574926" y="2655769"/>
                        <a:pt x="1577592" y="2679466"/>
                      </a:cubicBezTo>
                      <a:cubicBezTo>
                        <a:pt x="1580258" y="2702745"/>
                        <a:pt x="1578855" y="2727000"/>
                        <a:pt x="1575347" y="2750140"/>
                      </a:cubicBezTo>
                      <a:close/>
                      <a:moveTo>
                        <a:pt x="1580539" y="2413638"/>
                      </a:moveTo>
                      <a:cubicBezTo>
                        <a:pt x="1576049" y="2419074"/>
                        <a:pt x="1570858" y="2424232"/>
                        <a:pt x="1564543" y="2428971"/>
                      </a:cubicBezTo>
                      <a:cubicBezTo>
                        <a:pt x="1526378" y="2463402"/>
                        <a:pt x="1479934" y="2451554"/>
                        <a:pt x="1437839" y="2436359"/>
                      </a:cubicBezTo>
                      <a:cubicBezTo>
                        <a:pt x="1433770" y="2434826"/>
                        <a:pt x="1429841" y="2433153"/>
                        <a:pt x="1425772" y="2431481"/>
                      </a:cubicBezTo>
                      <a:cubicBezTo>
                        <a:pt x="1409917" y="2428135"/>
                        <a:pt x="1394763" y="2423814"/>
                        <a:pt x="1381573" y="2418656"/>
                      </a:cubicBezTo>
                      <a:cubicBezTo>
                        <a:pt x="1336392" y="2401510"/>
                        <a:pt x="1282932" y="2370704"/>
                        <a:pt x="1267217" y="2321776"/>
                      </a:cubicBezTo>
                      <a:cubicBezTo>
                        <a:pt x="1264551" y="2313552"/>
                        <a:pt x="1263569" y="2305327"/>
                        <a:pt x="1263148" y="2297103"/>
                      </a:cubicBezTo>
                      <a:lnTo>
                        <a:pt x="1261324" y="2295988"/>
                      </a:lnTo>
                      <a:lnTo>
                        <a:pt x="1263008" y="2293618"/>
                      </a:lnTo>
                      <a:cubicBezTo>
                        <a:pt x="1262306" y="2253333"/>
                        <a:pt x="1284336" y="2213326"/>
                        <a:pt x="1308049" y="2182101"/>
                      </a:cubicBezTo>
                      <a:cubicBezTo>
                        <a:pt x="1314223" y="2174155"/>
                        <a:pt x="1321800" y="2166070"/>
                        <a:pt x="1330359" y="2158543"/>
                      </a:cubicBezTo>
                      <a:cubicBezTo>
                        <a:pt x="1320256" y="2141816"/>
                        <a:pt x="1324606" y="2116027"/>
                        <a:pt x="1347337" y="2112403"/>
                      </a:cubicBezTo>
                      <a:cubicBezTo>
                        <a:pt x="1356457" y="2111009"/>
                        <a:pt x="1365437" y="2110173"/>
                        <a:pt x="1374277" y="2109894"/>
                      </a:cubicBezTo>
                      <a:lnTo>
                        <a:pt x="1376101" y="2106270"/>
                      </a:lnTo>
                      <a:cubicBezTo>
                        <a:pt x="1377364" y="2107524"/>
                        <a:pt x="1378767" y="2108639"/>
                        <a:pt x="1380170" y="2109894"/>
                      </a:cubicBezTo>
                      <a:cubicBezTo>
                        <a:pt x="1498455" y="2108500"/>
                        <a:pt x="1592466" y="2200919"/>
                        <a:pt x="1610426" y="2319546"/>
                      </a:cubicBezTo>
                      <a:cubicBezTo>
                        <a:pt x="1617302" y="2365407"/>
                        <a:pt x="1604112" y="2395238"/>
                        <a:pt x="1580539" y="2413638"/>
                      </a:cubicBezTo>
                      <a:close/>
                      <a:moveTo>
                        <a:pt x="1774874" y="2904591"/>
                      </a:moveTo>
                      <a:cubicBezTo>
                        <a:pt x="1792274" y="2910864"/>
                        <a:pt x="1809953" y="2915464"/>
                        <a:pt x="1827633" y="2919228"/>
                      </a:cubicBezTo>
                      <a:cubicBezTo>
                        <a:pt x="1824265" y="2922991"/>
                        <a:pt x="1822862" y="2927870"/>
                        <a:pt x="1824405" y="2932749"/>
                      </a:cubicBezTo>
                      <a:cubicBezTo>
                        <a:pt x="1836052" y="2971222"/>
                        <a:pt x="1882917" y="2991017"/>
                        <a:pt x="1911260" y="3015969"/>
                      </a:cubicBezTo>
                      <a:cubicBezTo>
                        <a:pt x="1920240" y="3023914"/>
                        <a:pt x="1928378" y="3031860"/>
                        <a:pt x="1936236" y="3039945"/>
                      </a:cubicBezTo>
                      <a:cubicBezTo>
                        <a:pt x="1890494" y="3014017"/>
                        <a:pt x="1839419" y="2993944"/>
                        <a:pt x="1797605" y="2972338"/>
                      </a:cubicBezTo>
                      <a:cubicBezTo>
                        <a:pt x="1764912" y="2955471"/>
                        <a:pt x="1724362" y="2921458"/>
                        <a:pt x="1688581" y="2914488"/>
                      </a:cubicBezTo>
                      <a:cubicBezTo>
                        <a:pt x="1660238" y="2909052"/>
                        <a:pt x="1653222" y="2879918"/>
                        <a:pt x="1645925" y="2852457"/>
                      </a:cubicBezTo>
                      <a:cubicBezTo>
                        <a:pt x="1688160" y="2875875"/>
                        <a:pt x="1740077" y="2892045"/>
                        <a:pt x="1774874" y="2904591"/>
                      </a:cubicBezTo>
                      <a:close/>
                      <a:moveTo>
                        <a:pt x="1660378" y="3100303"/>
                      </a:moveTo>
                      <a:cubicBezTo>
                        <a:pt x="1738393" y="3134734"/>
                        <a:pt x="1788625" y="3175438"/>
                        <a:pt x="1833666" y="3250433"/>
                      </a:cubicBezTo>
                      <a:cubicBezTo>
                        <a:pt x="1846996" y="3272597"/>
                        <a:pt x="1859765" y="3294343"/>
                        <a:pt x="1871832" y="3316367"/>
                      </a:cubicBezTo>
                      <a:cubicBezTo>
                        <a:pt x="1863694" y="3309955"/>
                        <a:pt x="1854854" y="3304100"/>
                        <a:pt x="1845593" y="3298524"/>
                      </a:cubicBezTo>
                      <a:cubicBezTo>
                        <a:pt x="1819635" y="3268694"/>
                        <a:pt x="1787643" y="3243463"/>
                        <a:pt x="1753266" y="3224366"/>
                      </a:cubicBezTo>
                      <a:cubicBezTo>
                        <a:pt x="1730114" y="3211402"/>
                        <a:pt x="1704577" y="3187844"/>
                        <a:pt x="1676374" y="3183383"/>
                      </a:cubicBezTo>
                      <a:cubicBezTo>
                        <a:pt x="1659817" y="3168189"/>
                        <a:pt x="1643681" y="3152437"/>
                        <a:pt x="1627685" y="3136267"/>
                      </a:cubicBezTo>
                      <a:cubicBezTo>
                        <a:pt x="1627123" y="3128740"/>
                        <a:pt x="1624598" y="3122188"/>
                        <a:pt x="1619266" y="3111315"/>
                      </a:cubicBezTo>
                      <a:lnTo>
                        <a:pt x="1616881" y="3108388"/>
                      </a:lnTo>
                      <a:cubicBezTo>
                        <a:pt x="1617582" y="3096818"/>
                        <a:pt x="1618003" y="3085109"/>
                        <a:pt x="1618424" y="3073400"/>
                      </a:cubicBezTo>
                      <a:cubicBezTo>
                        <a:pt x="1630912" y="3085806"/>
                        <a:pt x="1648872" y="3095146"/>
                        <a:pt x="1660378" y="3100303"/>
                      </a:cubicBezTo>
                      <a:close/>
                      <a:moveTo>
                        <a:pt x="1628527" y="2756552"/>
                      </a:moveTo>
                      <a:cubicBezTo>
                        <a:pt x="1636805" y="2739407"/>
                        <a:pt x="1636244" y="2716685"/>
                        <a:pt x="1636104" y="2697867"/>
                      </a:cubicBezTo>
                      <a:cubicBezTo>
                        <a:pt x="1636104" y="2683509"/>
                        <a:pt x="1635402" y="2662460"/>
                        <a:pt x="1630912" y="2643223"/>
                      </a:cubicBezTo>
                      <a:cubicBezTo>
                        <a:pt x="1634280" y="2645035"/>
                        <a:pt x="1637507" y="2647266"/>
                        <a:pt x="1641015" y="2648939"/>
                      </a:cubicBezTo>
                      <a:cubicBezTo>
                        <a:pt x="1640173" y="2658278"/>
                        <a:pt x="1644242" y="2666642"/>
                        <a:pt x="1651398" y="2674169"/>
                      </a:cubicBezTo>
                      <a:cubicBezTo>
                        <a:pt x="1654485" y="2677375"/>
                        <a:pt x="1657852" y="2680163"/>
                        <a:pt x="1661220" y="2682672"/>
                      </a:cubicBezTo>
                      <a:cubicBezTo>
                        <a:pt x="1653783" y="2709158"/>
                        <a:pt x="1648031" y="2736061"/>
                        <a:pt x="1628527" y="2756552"/>
                      </a:cubicBezTo>
                      <a:close/>
                      <a:moveTo>
                        <a:pt x="1777821" y="2274799"/>
                      </a:moveTo>
                      <a:cubicBezTo>
                        <a:pt x="1753827" y="2264624"/>
                        <a:pt x="1731096" y="2252217"/>
                        <a:pt x="1708366" y="2239393"/>
                      </a:cubicBezTo>
                      <a:cubicBezTo>
                        <a:pt x="1672586" y="2212211"/>
                        <a:pt x="1634701" y="2190465"/>
                        <a:pt x="1600464" y="2179453"/>
                      </a:cubicBezTo>
                      <a:cubicBezTo>
                        <a:pt x="1539287" y="2101391"/>
                        <a:pt x="1500420" y="2009668"/>
                        <a:pt x="1478671" y="1912509"/>
                      </a:cubicBezTo>
                      <a:cubicBezTo>
                        <a:pt x="1474461" y="1907909"/>
                        <a:pt x="1470393" y="1903030"/>
                        <a:pt x="1466183" y="1897594"/>
                      </a:cubicBezTo>
                      <a:cubicBezTo>
                        <a:pt x="1460991" y="1890903"/>
                        <a:pt x="1451871" y="1878357"/>
                        <a:pt x="1443031" y="1876266"/>
                      </a:cubicBezTo>
                      <a:cubicBezTo>
                        <a:pt x="1437839" y="1875011"/>
                        <a:pt x="1432507" y="1875011"/>
                        <a:pt x="1427035" y="1875290"/>
                      </a:cubicBezTo>
                      <a:cubicBezTo>
                        <a:pt x="1369646" y="1953352"/>
                        <a:pt x="1308049" y="2027371"/>
                        <a:pt x="1257395" y="2110033"/>
                      </a:cubicBezTo>
                      <a:cubicBezTo>
                        <a:pt x="1171102" y="2251241"/>
                        <a:pt x="1057167" y="2378371"/>
                        <a:pt x="873355" y="2318152"/>
                      </a:cubicBezTo>
                      <a:cubicBezTo>
                        <a:pt x="801373" y="2294594"/>
                        <a:pt x="735987" y="2283163"/>
                        <a:pt x="664707" y="2313830"/>
                      </a:cubicBezTo>
                      <a:cubicBezTo>
                        <a:pt x="594971" y="2343800"/>
                        <a:pt x="565786" y="2426881"/>
                        <a:pt x="526919" y="2494209"/>
                      </a:cubicBezTo>
                      <a:cubicBezTo>
                        <a:pt x="501662" y="2496439"/>
                        <a:pt x="476406" y="2503688"/>
                        <a:pt x="452552" y="2511633"/>
                      </a:cubicBezTo>
                      <a:cubicBezTo>
                        <a:pt x="404564" y="2527664"/>
                        <a:pt x="352087" y="2543695"/>
                        <a:pt x="299610" y="2547598"/>
                      </a:cubicBezTo>
                      <a:cubicBezTo>
                        <a:pt x="282210" y="2534634"/>
                        <a:pt x="276458" y="2515676"/>
                        <a:pt x="294979" y="2485706"/>
                      </a:cubicBezTo>
                      <a:cubicBezTo>
                        <a:pt x="316728" y="2450299"/>
                        <a:pt x="352789" y="2430366"/>
                        <a:pt x="386745" y="2409177"/>
                      </a:cubicBezTo>
                      <a:cubicBezTo>
                        <a:pt x="421543" y="2397468"/>
                        <a:pt x="454517" y="2383807"/>
                        <a:pt x="482580" y="2372237"/>
                      </a:cubicBezTo>
                      <a:cubicBezTo>
                        <a:pt x="704837" y="2280097"/>
                        <a:pt x="886544" y="2132337"/>
                        <a:pt x="1067690" y="1978304"/>
                      </a:cubicBezTo>
                      <a:cubicBezTo>
                        <a:pt x="1148511" y="1909582"/>
                        <a:pt x="1223439" y="1833332"/>
                        <a:pt x="1313100" y="1775901"/>
                      </a:cubicBezTo>
                      <a:cubicBezTo>
                        <a:pt x="1386063" y="1729203"/>
                        <a:pt x="1472497" y="1697421"/>
                        <a:pt x="1558369" y="1721258"/>
                      </a:cubicBezTo>
                      <a:cubicBezTo>
                        <a:pt x="1618424" y="1800156"/>
                        <a:pt x="1699105" y="1858284"/>
                        <a:pt x="1783013" y="1913067"/>
                      </a:cubicBezTo>
                      <a:cubicBezTo>
                        <a:pt x="1829878" y="1953631"/>
                        <a:pt x="1882636" y="1989734"/>
                        <a:pt x="1939042" y="2016498"/>
                      </a:cubicBezTo>
                      <a:cubicBezTo>
                        <a:pt x="1995028" y="2056784"/>
                        <a:pt x="2047085" y="2100972"/>
                        <a:pt x="2088617" y="2155198"/>
                      </a:cubicBezTo>
                      <a:lnTo>
                        <a:pt x="2089179" y="2156034"/>
                      </a:lnTo>
                      <a:cubicBezTo>
                        <a:pt x="2076550" y="2327352"/>
                        <a:pt x="1908033" y="2330140"/>
                        <a:pt x="1777821" y="2274799"/>
                      </a:cubicBezTo>
                      <a:close/>
                      <a:moveTo>
                        <a:pt x="2358021" y="2128573"/>
                      </a:moveTo>
                      <a:cubicBezTo>
                        <a:pt x="2348480" y="2153664"/>
                        <a:pt x="2332203" y="2173319"/>
                        <a:pt x="2314945" y="2183634"/>
                      </a:cubicBezTo>
                      <a:cubicBezTo>
                        <a:pt x="2309613" y="2134428"/>
                        <a:pt x="2291933" y="2088705"/>
                        <a:pt x="2258538" y="2055111"/>
                      </a:cubicBezTo>
                      <a:cubicBezTo>
                        <a:pt x="2262748" y="2046190"/>
                        <a:pt x="2267378" y="2037129"/>
                        <a:pt x="2271447" y="2028208"/>
                      </a:cubicBezTo>
                      <a:cubicBezTo>
                        <a:pt x="2283233" y="2016080"/>
                        <a:pt x="2293056" y="2000886"/>
                        <a:pt x="2300492" y="1982346"/>
                      </a:cubicBezTo>
                      <a:cubicBezTo>
                        <a:pt x="2298528" y="1979140"/>
                        <a:pt x="2296564" y="1976074"/>
                        <a:pt x="2294599" y="1973286"/>
                      </a:cubicBezTo>
                      <a:lnTo>
                        <a:pt x="2292915" y="1971334"/>
                      </a:lnTo>
                      <a:cubicBezTo>
                        <a:pt x="2219952" y="1994474"/>
                        <a:pt x="2126362" y="1986668"/>
                        <a:pt x="2043436" y="1964364"/>
                      </a:cubicBezTo>
                      <a:cubicBezTo>
                        <a:pt x="1994326" y="1933558"/>
                        <a:pt x="1941708" y="1908048"/>
                        <a:pt x="1887968" y="1882399"/>
                      </a:cubicBezTo>
                      <a:cubicBezTo>
                        <a:pt x="1874778" y="1876126"/>
                        <a:pt x="1861869" y="1869435"/>
                        <a:pt x="1849101" y="1862745"/>
                      </a:cubicBezTo>
                      <a:cubicBezTo>
                        <a:pt x="1819214" y="1831241"/>
                        <a:pt x="1791151" y="1796531"/>
                        <a:pt x="1762808" y="1763076"/>
                      </a:cubicBezTo>
                      <a:cubicBezTo>
                        <a:pt x="1743585" y="1732827"/>
                        <a:pt x="1725484" y="1700069"/>
                        <a:pt x="1705559" y="1664523"/>
                      </a:cubicBezTo>
                      <a:cubicBezTo>
                        <a:pt x="1658133" y="1580328"/>
                        <a:pt x="1519362" y="1587995"/>
                        <a:pt x="1396166" y="1609322"/>
                      </a:cubicBezTo>
                      <a:cubicBezTo>
                        <a:pt x="1363192" y="1594825"/>
                        <a:pt x="1325308" y="1576982"/>
                        <a:pt x="1338216" y="1539903"/>
                      </a:cubicBezTo>
                      <a:cubicBezTo>
                        <a:pt x="1357159" y="1485678"/>
                        <a:pt x="1406830" y="1435914"/>
                        <a:pt x="1444294" y="1393537"/>
                      </a:cubicBezTo>
                      <a:cubicBezTo>
                        <a:pt x="1447521" y="1389913"/>
                        <a:pt x="1451029" y="1386289"/>
                        <a:pt x="1454256" y="1382664"/>
                      </a:cubicBezTo>
                      <a:cubicBezTo>
                        <a:pt x="1461412" y="1375834"/>
                        <a:pt x="1468147" y="1368725"/>
                        <a:pt x="1474461" y="1360779"/>
                      </a:cubicBezTo>
                      <a:cubicBezTo>
                        <a:pt x="1504910" y="1329136"/>
                        <a:pt x="1537322" y="1299166"/>
                        <a:pt x="1570156" y="1269893"/>
                      </a:cubicBezTo>
                      <a:cubicBezTo>
                        <a:pt x="1603831" y="1240062"/>
                        <a:pt x="1637647" y="1224032"/>
                        <a:pt x="1681285" y="1215947"/>
                      </a:cubicBezTo>
                      <a:cubicBezTo>
                        <a:pt x="1673006" y="1219153"/>
                        <a:pt x="1737130" y="1217201"/>
                        <a:pt x="1762387" y="1215807"/>
                      </a:cubicBezTo>
                      <a:cubicBezTo>
                        <a:pt x="1824686" y="1246893"/>
                        <a:pt x="1874778" y="1316730"/>
                        <a:pt x="1917434" y="1366773"/>
                      </a:cubicBezTo>
                      <a:cubicBezTo>
                        <a:pt x="1934272" y="1386428"/>
                        <a:pt x="1965982" y="1364822"/>
                        <a:pt x="1950688" y="1343076"/>
                      </a:cubicBezTo>
                      <a:cubicBezTo>
                        <a:pt x="1935534" y="1321609"/>
                        <a:pt x="1922345" y="1300281"/>
                        <a:pt x="1909857" y="1279651"/>
                      </a:cubicBezTo>
                      <a:cubicBezTo>
                        <a:pt x="1947321" y="1286620"/>
                        <a:pt x="1990117" y="1286342"/>
                        <a:pt x="2023231" y="1297354"/>
                      </a:cubicBezTo>
                      <a:cubicBezTo>
                        <a:pt x="2095914" y="1321330"/>
                        <a:pt x="2115558" y="1438562"/>
                        <a:pt x="2127765" y="1503103"/>
                      </a:cubicBezTo>
                      <a:cubicBezTo>
                        <a:pt x="2131413" y="1522339"/>
                        <a:pt x="2161581" y="1519691"/>
                        <a:pt x="2158634" y="1499896"/>
                      </a:cubicBezTo>
                      <a:cubicBezTo>
                        <a:pt x="2155547" y="1479684"/>
                        <a:pt x="2152601" y="1458496"/>
                        <a:pt x="2148813" y="1437168"/>
                      </a:cubicBezTo>
                      <a:cubicBezTo>
                        <a:pt x="2171262" y="1459472"/>
                        <a:pt x="2199045" y="1477872"/>
                        <a:pt x="2224161" y="1494878"/>
                      </a:cubicBezTo>
                      <a:cubicBezTo>
                        <a:pt x="2271307" y="1526939"/>
                        <a:pt x="2226687" y="1567503"/>
                        <a:pt x="2230616" y="1604444"/>
                      </a:cubicBezTo>
                      <a:cubicBezTo>
                        <a:pt x="2232440" y="1622426"/>
                        <a:pt x="2237070" y="1639153"/>
                        <a:pt x="2245489" y="1654347"/>
                      </a:cubicBezTo>
                      <a:lnTo>
                        <a:pt x="2245629" y="1654347"/>
                      </a:lnTo>
                      <a:cubicBezTo>
                        <a:pt x="2267518" y="1662990"/>
                        <a:pt x="2285479" y="1680693"/>
                        <a:pt x="2303018" y="1695887"/>
                      </a:cubicBezTo>
                      <a:cubicBezTo>
                        <a:pt x="2308490" y="1700627"/>
                        <a:pt x="2310034" y="1708991"/>
                        <a:pt x="2308350" y="1715682"/>
                      </a:cubicBezTo>
                      <a:lnTo>
                        <a:pt x="2307648" y="1718191"/>
                      </a:lnTo>
                      <a:cubicBezTo>
                        <a:pt x="2305543" y="1725857"/>
                        <a:pt x="2299089" y="1729342"/>
                        <a:pt x="2291792" y="1730179"/>
                      </a:cubicBezTo>
                      <a:lnTo>
                        <a:pt x="2288706" y="1730597"/>
                      </a:lnTo>
                      <a:cubicBezTo>
                        <a:pt x="2281269" y="1731573"/>
                        <a:pt x="2274955" y="1725857"/>
                        <a:pt x="2271026" y="1720561"/>
                      </a:cubicBezTo>
                      <a:cubicBezTo>
                        <a:pt x="2268641" y="1717354"/>
                        <a:pt x="2265975" y="1714288"/>
                        <a:pt x="2263449" y="1711221"/>
                      </a:cubicBezTo>
                      <a:cubicBezTo>
                        <a:pt x="2252364" y="1708294"/>
                        <a:pt x="2241420" y="1707318"/>
                        <a:pt x="2230475" y="1708015"/>
                      </a:cubicBezTo>
                      <a:cubicBezTo>
                        <a:pt x="2233983" y="1697281"/>
                        <a:pt x="2235667" y="1686269"/>
                        <a:pt x="2233703" y="1674978"/>
                      </a:cubicBezTo>
                      <a:cubicBezTo>
                        <a:pt x="2229774" y="1652674"/>
                        <a:pt x="2210410" y="1633020"/>
                        <a:pt x="2211393" y="1610298"/>
                      </a:cubicBezTo>
                      <a:cubicBezTo>
                        <a:pt x="2212094" y="1594964"/>
                        <a:pt x="2215462" y="1587577"/>
                        <a:pt x="2211533" y="1573358"/>
                      </a:cubicBezTo>
                      <a:cubicBezTo>
                        <a:pt x="2209709" y="1567085"/>
                        <a:pt x="2201430" y="1568340"/>
                        <a:pt x="2198904" y="1573079"/>
                      </a:cubicBezTo>
                      <a:cubicBezTo>
                        <a:pt x="2185154" y="1598171"/>
                        <a:pt x="2184172" y="1628838"/>
                        <a:pt x="2172245" y="1655323"/>
                      </a:cubicBezTo>
                      <a:cubicBezTo>
                        <a:pt x="2159897" y="1682645"/>
                        <a:pt x="2148111" y="1711779"/>
                        <a:pt x="2137587" y="1739937"/>
                      </a:cubicBezTo>
                      <a:cubicBezTo>
                        <a:pt x="2132957" y="1752482"/>
                        <a:pt x="2135763" y="1764470"/>
                        <a:pt x="2142779" y="1773113"/>
                      </a:cubicBezTo>
                      <a:cubicBezTo>
                        <a:pt x="2137166" y="1834586"/>
                        <a:pt x="2216163" y="1867763"/>
                        <a:pt x="2268360" y="1895084"/>
                      </a:cubicBezTo>
                      <a:cubicBezTo>
                        <a:pt x="2368825" y="1947637"/>
                        <a:pt x="2400115" y="2018311"/>
                        <a:pt x="2358021" y="2128573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" name="Freeform: Shape 118">
                  <a:extLst>
                    <a:ext uri="{FF2B5EF4-FFF2-40B4-BE49-F238E27FC236}">
                      <a16:creationId xmlns:a16="http://schemas.microsoft.com/office/drawing/2014/main" id="{1ACB2BCD-BBFD-9044-1F83-DE83899B9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39287" y="3785245"/>
                  <a:ext cx="833159" cy="811707"/>
                </a:xfrm>
                <a:custGeom>
                  <a:avLst/>
                  <a:gdLst>
                    <a:gd name="T0" fmla="*/ 821549 w 833159"/>
                    <a:gd name="T1" fmla="*/ 238426 h 811707"/>
                    <a:gd name="T2" fmla="*/ 798398 w 833159"/>
                    <a:gd name="T3" fmla="*/ 237729 h 811707"/>
                    <a:gd name="T4" fmla="*/ 727959 w 833159"/>
                    <a:gd name="T5" fmla="*/ 395247 h 811707"/>
                    <a:gd name="T6" fmla="*/ 677727 w 833159"/>
                    <a:gd name="T7" fmla="*/ 526140 h 811707"/>
                    <a:gd name="T8" fmla="*/ 643771 w 833159"/>
                    <a:gd name="T9" fmla="*/ 597232 h 811707"/>
                    <a:gd name="T10" fmla="*/ 611779 w 833159"/>
                    <a:gd name="T11" fmla="*/ 596953 h 811707"/>
                    <a:gd name="T12" fmla="*/ 575157 w 833159"/>
                    <a:gd name="T13" fmla="*/ 567122 h 811707"/>
                    <a:gd name="T14" fmla="*/ 585961 w 833159"/>
                    <a:gd name="T15" fmla="*/ 529346 h 811707"/>
                    <a:gd name="T16" fmla="*/ 617673 w 833159"/>
                    <a:gd name="T17" fmla="*/ 422150 h 811707"/>
                    <a:gd name="T18" fmla="*/ 603220 w 833159"/>
                    <a:gd name="T19" fmla="*/ 415738 h 811707"/>
                    <a:gd name="T20" fmla="*/ 562669 w 833159"/>
                    <a:gd name="T21" fmla="*/ 479303 h 811707"/>
                    <a:gd name="T22" fmla="*/ 549620 w 833159"/>
                    <a:gd name="T23" fmla="*/ 519031 h 811707"/>
                    <a:gd name="T24" fmla="*/ 540079 w 833159"/>
                    <a:gd name="T25" fmla="*/ 564195 h 811707"/>
                    <a:gd name="T26" fmla="*/ 522680 w 833159"/>
                    <a:gd name="T27" fmla="*/ 553044 h 811707"/>
                    <a:gd name="T28" fmla="*/ 453224 w 833159"/>
                    <a:gd name="T29" fmla="*/ 510249 h 811707"/>
                    <a:gd name="T30" fmla="*/ 430633 w 833159"/>
                    <a:gd name="T31" fmla="*/ 513873 h 811707"/>
                    <a:gd name="T32" fmla="*/ 430072 w 833159"/>
                    <a:gd name="T33" fmla="*/ 513316 h 811707"/>
                    <a:gd name="T34" fmla="*/ 553268 w 833159"/>
                    <a:gd name="T35" fmla="*/ 343252 h 811707"/>
                    <a:gd name="T36" fmla="*/ 532221 w 833159"/>
                    <a:gd name="T37" fmla="*/ 305197 h 811707"/>
                    <a:gd name="T38" fmla="*/ 380822 w 833159"/>
                    <a:gd name="T39" fmla="*/ 409326 h 811707"/>
                    <a:gd name="T40" fmla="*/ 331291 w 833159"/>
                    <a:gd name="T41" fmla="*/ 320112 h 811707"/>
                    <a:gd name="T42" fmla="*/ 339289 w 833159"/>
                    <a:gd name="T43" fmla="*/ 307427 h 811707"/>
                    <a:gd name="T44" fmla="*/ 381944 w 833159"/>
                    <a:gd name="T45" fmla="*/ 258360 h 811707"/>
                    <a:gd name="T46" fmla="*/ 408744 w 833159"/>
                    <a:gd name="T47" fmla="*/ 226160 h 811707"/>
                    <a:gd name="T48" fmla="*/ 408885 w 833159"/>
                    <a:gd name="T49" fmla="*/ 226020 h 811707"/>
                    <a:gd name="T50" fmla="*/ 408885 w 833159"/>
                    <a:gd name="T51" fmla="*/ 226020 h 811707"/>
                    <a:gd name="T52" fmla="*/ 408323 w 833159"/>
                    <a:gd name="T53" fmla="*/ 178765 h 811707"/>
                    <a:gd name="T54" fmla="*/ 369597 w 833159"/>
                    <a:gd name="T55" fmla="*/ 161480 h 811707"/>
                    <a:gd name="T56" fmla="*/ 246962 w 833159"/>
                    <a:gd name="T57" fmla="*/ 179462 h 811707"/>
                    <a:gd name="T58" fmla="*/ 209077 w 833159"/>
                    <a:gd name="T59" fmla="*/ 184062 h 811707"/>
                    <a:gd name="T60" fmla="*/ 135973 w 833159"/>
                    <a:gd name="T61" fmla="*/ 125097 h 811707"/>
                    <a:gd name="T62" fmla="*/ 2675 w 833159"/>
                    <a:gd name="T63" fmla="*/ 199 h 811707"/>
                    <a:gd name="T64" fmla="*/ 9 w 833159"/>
                    <a:gd name="T65" fmla="*/ 2150 h 811707"/>
                    <a:gd name="T66" fmla="*/ 146918 w 833159"/>
                    <a:gd name="T67" fmla="*/ 262960 h 811707"/>
                    <a:gd name="T68" fmla="*/ 486619 w 833159"/>
                    <a:gd name="T69" fmla="*/ 809672 h 811707"/>
                    <a:gd name="T70" fmla="*/ 495599 w 833159"/>
                    <a:gd name="T71" fmla="*/ 807581 h 811707"/>
                    <a:gd name="T72" fmla="*/ 526047 w 833159"/>
                    <a:gd name="T73" fmla="*/ 719483 h 811707"/>
                    <a:gd name="T74" fmla="*/ 522539 w 833159"/>
                    <a:gd name="T75" fmla="*/ 686585 h 811707"/>
                    <a:gd name="T76" fmla="*/ 498405 w 833159"/>
                    <a:gd name="T77" fmla="*/ 614936 h 811707"/>
                    <a:gd name="T78" fmla="*/ 515664 w 833159"/>
                    <a:gd name="T79" fmla="*/ 622324 h 811707"/>
                    <a:gd name="T80" fmla="*/ 552426 w 833159"/>
                    <a:gd name="T81" fmla="*/ 613402 h 811707"/>
                    <a:gd name="T82" fmla="*/ 554531 w 833159"/>
                    <a:gd name="T83" fmla="*/ 610335 h 811707"/>
                    <a:gd name="T84" fmla="*/ 555653 w 833159"/>
                    <a:gd name="T85" fmla="*/ 611869 h 811707"/>
                    <a:gd name="T86" fmla="*/ 571088 w 833159"/>
                    <a:gd name="T87" fmla="*/ 649645 h 811707"/>
                    <a:gd name="T88" fmla="*/ 598730 w 833159"/>
                    <a:gd name="T89" fmla="*/ 652990 h 811707"/>
                    <a:gd name="T90" fmla="*/ 619637 w 833159"/>
                    <a:gd name="T91" fmla="*/ 650760 h 811707"/>
                    <a:gd name="T92" fmla="*/ 644894 w 833159"/>
                    <a:gd name="T93" fmla="*/ 655639 h 811707"/>
                    <a:gd name="T94" fmla="*/ 729082 w 833159"/>
                    <a:gd name="T95" fmla="*/ 650760 h 811707"/>
                    <a:gd name="T96" fmla="*/ 705930 w 833159"/>
                    <a:gd name="T97" fmla="*/ 585244 h 811707"/>
                    <a:gd name="T98" fmla="*/ 727679 w 833159"/>
                    <a:gd name="T99" fmla="*/ 556389 h 811707"/>
                    <a:gd name="T100" fmla="*/ 772018 w 833159"/>
                    <a:gd name="T101" fmla="*/ 454630 h 811707"/>
                    <a:gd name="T102" fmla="*/ 825338 w 833159"/>
                    <a:gd name="T103" fmla="*/ 299203 h 811707"/>
                    <a:gd name="T104" fmla="*/ 821549 w 833159"/>
                    <a:gd name="T105" fmla="*/ 238426 h 81170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833159" h="811707">
                      <a:moveTo>
                        <a:pt x="821549" y="238426"/>
                      </a:moveTo>
                      <a:cubicBezTo>
                        <a:pt x="816358" y="229505"/>
                        <a:pt x="804431" y="231875"/>
                        <a:pt x="798398" y="237729"/>
                      </a:cubicBezTo>
                      <a:cubicBezTo>
                        <a:pt x="759530" y="275645"/>
                        <a:pt x="742693" y="344089"/>
                        <a:pt x="727959" y="395247"/>
                      </a:cubicBezTo>
                      <a:cubicBezTo>
                        <a:pt x="714630" y="441805"/>
                        <a:pt x="702282" y="484042"/>
                        <a:pt x="677727" y="526140"/>
                      </a:cubicBezTo>
                      <a:cubicBezTo>
                        <a:pt x="662994" y="551371"/>
                        <a:pt x="648541" y="568795"/>
                        <a:pt x="643771" y="597232"/>
                      </a:cubicBezTo>
                      <a:cubicBezTo>
                        <a:pt x="632967" y="597511"/>
                        <a:pt x="622163" y="597511"/>
                        <a:pt x="611779" y="596953"/>
                      </a:cubicBezTo>
                      <a:cubicBezTo>
                        <a:pt x="588768" y="595977"/>
                        <a:pt x="588206" y="577995"/>
                        <a:pt x="575157" y="567122"/>
                      </a:cubicBezTo>
                      <a:cubicBezTo>
                        <a:pt x="579086" y="554159"/>
                        <a:pt x="582313" y="540916"/>
                        <a:pt x="585961" y="529346"/>
                      </a:cubicBezTo>
                      <a:cubicBezTo>
                        <a:pt x="596204" y="496031"/>
                        <a:pt x="627916" y="456721"/>
                        <a:pt x="617673" y="422150"/>
                      </a:cubicBezTo>
                      <a:cubicBezTo>
                        <a:pt x="615989" y="416575"/>
                        <a:pt x="608552" y="413368"/>
                        <a:pt x="603220" y="415738"/>
                      </a:cubicBezTo>
                      <a:cubicBezTo>
                        <a:pt x="577262" y="427169"/>
                        <a:pt x="572351" y="454212"/>
                        <a:pt x="562669" y="479303"/>
                      </a:cubicBezTo>
                      <a:cubicBezTo>
                        <a:pt x="557618" y="492267"/>
                        <a:pt x="553408" y="505649"/>
                        <a:pt x="549620" y="519031"/>
                      </a:cubicBezTo>
                      <a:cubicBezTo>
                        <a:pt x="545832" y="532273"/>
                        <a:pt x="544148" y="549280"/>
                        <a:pt x="540079" y="564195"/>
                      </a:cubicBezTo>
                      <a:cubicBezTo>
                        <a:pt x="534606" y="560292"/>
                        <a:pt x="528432" y="556807"/>
                        <a:pt x="522680" y="553044"/>
                      </a:cubicBezTo>
                      <a:cubicBezTo>
                        <a:pt x="499528" y="537431"/>
                        <a:pt x="479743" y="520006"/>
                        <a:pt x="453224" y="510249"/>
                      </a:cubicBezTo>
                      <a:cubicBezTo>
                        <a:pt x="444665" y="507043"/>
                        <a:pt x="436386" y="508994"/>
                        <a:pt x="430633" y="513873"/>
                      </a:cubicBezTo>
                      <a:lnTo>
                        <a:pt x="430072" y="513316"/>
                      </a:lnTo>
                      <a:cubicBezTo>
                        <a:pt x="381804" y="457278"/>
                        <a:pt x="532081" y="377823"/>
                        <a:pt x="553268" y="343252"/>
                      </a:cubicBezTo>
                      <a:cubicBezTo>
                        <a:pt x="562108" y="328755"/>
                        <a:pt x="548498" y="306173"/>
                        <a:pt x="532221" y="305197"/>
                      </a:cubicBezTo>
                      <a:cubicBezTo>
                        <a:pt x="469501" y="301712"/>
                        <a:pt x="414778" y="355659"/>
                        <a:pt x="380822" y="409326"/>
                      </a:cubicBezTo>
                      <a:cubicBezTo>
                        <a:pt x="368053" y="378380"/>
                        <a:pt x="350093" y="347713"/>
                        <a:pt x="331291" y="320112"/>
                      </a:cubicBezTo>
                      <a:cubicBezTo>
                        <a:pt x="334097" y="316209"/>
                        <a:pt x="336763" y="312167"/>
                        <a:pt x="339289" y="307427"/>
                      </a:cubicBezTo>
                      <a:cubicBezTo>
                        <a:pt x="350654" y="286518"/>
                        <a:pt x="365107" y="275366"/>
                        <a:pt x="381944" y="258360"/>
                      </a:cubicBezTo>
                      <a:cubicBezTo>
                        <a:pt x="392328" y="248045"/>
                        <a:pt x="402290" y="237590"/>
                        <a:pt x="408744" y="226160"/>
                      </a:cubicBezTo>
                      <a:lnTo>
                        <a:pt x="408885" y="226020"/>
                      </a:lnTo>
                      <a:cubicBezTo>
                        <a:pt x="416742" y="212081"/>
                        <a:pt x="418987" y="196747"/>
                        <a:pt x="408323" y="178765"/>
                      </a:cubicBezTo>
                      <a:cubicBezTo>
                        <a:pt x="400606" y="165941"/>
                        <a:pt x="383768" y="160365"/>
                        <a:pt x="369597" y="161480"/>
                      </a:cubicBezTo>
                      <a:cubicBezTo>
                        <a:pt x="328064" y="164547"/>
                        <a:pt x="290038" y="181553"/>
                        <a:pt x="246962" y="179462"/>
                      </a:cubicBezTo>
                      <a:cubicBezTo>
                        <a:pt x="234053" y="178904"/>
                        <a:pt x="221285" y="180856"/>
                        <a:pt x="209077" y="184062"/>
                      </a:cubicBezTo>
                      <a:cubicBezTo>
                        <a:pt x="184522" y="163989"/>
                        <a:pt x="159265" y="144752"/>
                        <a:pt x="135973" y="125097"/>
                      </a:cubicBezTo>
                      <a:cubicBezTo>
                        <a:pt x="87425" y="83976"/>
                        <a:pt x="58660" y="31841"/>
                        <a:pt x="2675" y="199"/>
                      </a:cubicBezTo>
                      <a:cubicBezTo>
                        <a:pt x="1412" y="-498"/>
                        <a:pt x="-132" y="756"/>
                        <a:pt x="9" y="2150"/>
                      </a:cubicBezTo>
                      <a:cubicBezTo>
                        <a:pt x="11514" y="103212"/>
                        <a:pt x="78866" y="190474"/>
                        <a:pt x="146918" y="262960"/>
                      </a:cubicBezTo>
                      <a:cubicBezTo>
                        <a:pt x="217075" y="462436"/>
                        <a:pt x="368474" y="639748"/>
                        <a:pt x="486619" y="809672"/>
                      </a:cubicBezTo>
                      <a:cubicBezTo>
                        <a:pt x="489145" y="813296"/>
                        <a:pt x="494897" y="811763"/>
                        <a:pt x="495599" y="807581"/>
                      </a:cubicBezTo>
                      <a:cubicBezTo>
                        <a:pt x="498826" y="776217"/>
                        <a:pt x="508929" y="746804"/>
                        <a:pt x="526047" y="719483"/>
                      </a:cubicBezTo>
                      <a:cubicBezTo>
                        <a:pt x="539377" y="711955"/>
                        <a:pt x="534747" y="692161"/>
                        <a:pt x="522539" y="686585"/>
                      </a:cubicBezTo>
                      <a:cubicBezTo>
                        <a:pt x="499388" y="675991"/>
                        <a:pt x="497423" y="643233"/>
                        <a:pt x="498405" y="614936"/>
                      </a:cubicBezTo>
                      <a:cubicBezTo>
                        <a:pt x="504298" y="617863"/>
                        <a:pt x="510051" y="620511"/>
                        <a:pt x="515664" y="622324"/>
                      </a:cubicBezTo>
                      <a:cubicBezTo>
                        <a:pt x="529555" y="627063"/>
                        <a:pt x="542324" y="624414"/>
                        <a:pt x="552426" y="613402"/>
                      </a:cubicBezTo>
                      <a:lnTo>
                        <a:pt x="554531" y="610335"/>
                      </a:lnTo>
                      <a:lnTo>
                        <a:pt x="555653" y="611869"/>
                      </a:lnTo>
                      <a:cubicBezTo>
                        <a:pt x="548498" y="625111"/>
                        <a:pt x="556495" y="642954"/>
                        <a:pt x="571088" y="649645"/>
                      </a:cubicBezTo>
                      <a:cubicBezTo>
                        <a:pt x="580068" y="653688"/>
                        <a:pt x="589048" y="654245"/>
                        <a:pt x="598730" y="652990"/>
                      </a:cubicBezTo>
                      <a:cubicBezTo>
                        <a:pt x="605605" y="652154"/>
                        <a:pt x="612761" y="651875"/>
                        <a:pt x="619637" y="650760"/>
                      </a:cubicBezTo>
                      <a:cubicBezTo>
                        <a:pt x="628196" y="652572"/>
                        <a:pt x="636755" y="653966"/>
                        <a:pt x="644894" y="655639"/>
                      </a:cubicBezTo>
                      <a:cubicBezTo>
                        <a:pt x="674360" y="661215"/>
                        <a:pt x="700738" y="661772"/>
                        <a:pt x="729082" y="650760"/>
                      </a:cubicBezTo>
                      <a:cubicBezTo>
                        <a:pt x="770756" y="634311"/>
                        <a:pt x="745639" y="568935"/>
                        <a:pt x="705930" y="585244"/>
                      </a:cubicBezTo>
                      <a:cubicBezTo>
                        <a:pt x="713086" y="575208"/>
                        <a:pt x="721505" y="565729"/>
                        <a:pt x="727679" y="556389"/>
                      </a:cubicBezTo>
                      <a:cubicBezTo>
                        <a:pt x="749007" y="524607"/>
                        <a:pt x="762337" y="491849"/>
                        <a:pt x="772018" y="454630"/>
                      </a:cubicBezTo>
                      <a:cubicBezTo>
                        <a:pt x="786050" y="400544"/>
                        <a:pt x="801344" y="349665"/>
                        <a:pt x="825338" y="299203"/>
                      </a:cubicBezTo>
                      <a:cubicBezTo>
                        <a:pt x="837405" y="272718"/>
                        <a:pt x="835019" y="261845"/>
                        <a:pt x="821549" y="238426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" name="Freeform: Shape 119">
                  <a:extLst>
                    <a:ext uri="{FF2B5EF4-FFF2-40B4-BE49-F238E27FC236}">
                      <a16:creationId xmlns:a16="http://schemas.microsoft.com/office/drawing/2014/main" id="{22A119E2-5A37-4EB6-B07C-C0672F623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9816" y="4193676"/>
                  <a:ext cx="76336" cy="222833"/>
                </a:xfrm>
                <a:custGeom>
                  <a:avLst/>
                  <a:gdLst>
                    <a:gd name="T0" fmla="*/ 73805 w 76336"/>
                    <a:gd name="T1" fmla="*/ 91503 h 222833"/>
                    <a:gd name="T2" fmla="*/ 72823 w 76336"/>
                    <a:gd name="T3" fmla="*/ 87739 h 222833"/>
                    <a:gd name="T4" fmla="*/ 43077 w 76336"/>
                    <a:gd name="T5" fmla="*/ 1592 h 222833"/>
                    <a:gd name="T6" fmla="*/ 38306 w 76336"/>
                    <a:gd name="T7" fmla="*/ 2011 h 222833"/>
                    <a:gd name="T8" fmla="*/ 46725 w 76336"/>
                    <a:gd name="T9" fmla="*/ 73939 h 222833"/>
                    <a:gd name="T10" fmla="*/ 30729 w 76336"/>
                    <a:gd name="T11" fmla="*/ 86345 h 222833"/>
                    <a:gd name="T12" fmla="*/ 29747 w 76336"/>
                    <a:gd name="T13" fmla="*/ 145031 h 222833"/>
                    <a:gd name="T14" fmla="*/ 24415 w 76336"/>
                    <a:gd name="T15" fmla="*/ 175698 h 222833"/>
                    <a:gd name="T16" fmla="*/ 2947 w 76336"/>
                    <a:gd name="T17" fmla="*/ 215426 h 222833"/>
                    <a:gd name="T18" fmla="*/ 0 w 76336"/>
                    <a:gd name="T19" fmla="*/ 220723 h 222833"/>
                    <a:gd name="T20" fmla="*/ 1824 w 76336"/>
                    <a:gd name="T21" fmla="*/ 222256 h 222833"/>
                    <a:gd name="T22" fmla="*/ 2806 w 76336"/>
                    <a:gd name="T23" fmla="*/ 221420 h 222833"/>
                    <a:gd name="T24" fmla="*/ 4911 w 76336"/>
                    <a:gd name="T25" fmla="*/ 222674 h 222833"/>
                    <a:gd name="T26" fmla="*/ 70017 w 76336"/>
                    <a:gd name="T27" fmla="*/ 146425 h 222833"/>
                    <a:gd name="T28" fmla="*/ 73805 w 76336"/>
                    <a:gd name="T29" fmla="*/ 91503 h 2228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6336" h="222833">
                      <a:moveTo>
                        <a:pt x="73805" y="91503"/>
                      </a:moveTo>
                      <a:cubicBezTo>
                        <a:pt x="73665" y="90109"/>
                        <a:pt x="73244" y="88994"/>
                        <a:pt x="72823" y="87739"/>
                      </a:cubicBezTo>
                      <a:cubicBezTo>
                        <a:pt x="65948" y="58466"/>
                        <a:pt x="50654" y="29332"/>
                        <a:pt x="43077" y="1592"/>
                      </a:cubicBezTo>
                      <a:cubicBezTo>
                        <a:pt x="42375" y="-917"/>
                        <a:pt x="38586" y="-220"/>
                        <a:pt x="38306" y="2011"/>
                      </a:cubicBezTo>
                      <a:cubicBezTo>
                        <a:pt x="35219" y="25708"/>
                        <a:pt x="41954" y="50102"/>
                        <a:pt x="46725" y="73939"/>
                      </a:cubicBezTo>
                      <a:cubicBezTo>
                        <a:pt x="39850" y="74915"/>
                        <a:pt x="33676" y="78678"/>
                        <a:pt x="30729" y="86345"/>
                      </a:cubicBezTo>
                      <a:cubicBezTo>
                        <a:pt x="23713" y="104606"/>
                        <a:pt x="28484" y="125794"/>
                        <a:pt x="29747" y="145031"/>
                      </a:cubicBezTo>
                      <a:cubicBezTo>
                        <a:pt x="30448" y="156043"/>
                        <a:pt x="28203" y="166080"/>
                        <a:pt x="24415" y="175698"/>
                      </a:cubicBezTo>
                      <a:cubicBezTo>
                        <a:pt x="15575" y="188383"/>
                        <a:pt x="7156" y="201208"/>
                        <a:pt x="2947" y="215426"/>
                      </a:cubicBezTo>
                      <a:cubicBezTo>
                        <a:pt x="1965" y="217238"/>
                        <a:pt x="982" y="218911"/>
                        <a:pt x="0" y="220723"/>
                      </a:cubicBezTo>
                      <a:lnTo>
                        <a:pt x="1824" y="222256"/>
                      </a:lnTo>
                      <a:lnTo>
                        <a:pt x="2806" y="221420"/>
                      </a:lnTo>
                      <a:lnTo>
                        <a:pt x="4911" y="222674"/>
                      </a:lnTo>
                      <a:cubicBezTo>
                        <a:pt x="38166" y="226159"/>
                        <a:pt x="59634" y="171516"/>
                        <a:pt x="70017" y="146425"/>
                      </a:cubicBezTo>
                      <a:cubicBezTo>
                        <a:pt x="77734" y="128164"/>
                        <a:pt x="77594" y="109764"/>
                        <a:pt x="73805" y="91503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" name="Freeform: Shape 120">
                  <a:extLst>
                    <a:ext uri="{FF2B5EF4-FFF2-40B4-BE49-F238E27FC236}">
                      <a16:creationId xmlns:a16="http://schemas.microsoft.com/office/drawing/2014/main" id="{538DCDCB-E10E-C5FD-F36B-BEA9669D9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78617" y="4396924"/>
                  <a:ext cx="53036" cy="50549"/>
                </a:xfrm>
                <a:custGeom>
                  <a:avLst/>
                  <a:gdLst>
                    <a:gd name="T0" fmla="*/ 20990 w 53036"/>
                    <a:gd name="T1" fmla="*/ 2141 h 50549"/>
                    <a:gd name="T2" fmla="*/ 224 w 53036"/>
                    <a:gd name="T3" fmla="*/ 33087 h 50549"/>
                    <a:gd name="T4" fmla="*/ 27164 w 53036"/>
                    <a:gd name="T5" fmla="*/ 49676 h 50549"/>
                    <a:gd name="T6" fmla="*/ 32075 w 53036"/>
                    <a:gd name="T7" fmla="*/ 48839 h 50549"/>
                    <a:gd name="T8" fmla="*/ 20990 w 53036"/>
                    <a:gd name="T9" fmla="*/ 2141 h 505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3036" h="50549">
                      <a:moveTo>
                        <a:pt x="20990" y="2141"/>
                      </a:moveTo>
                      <a:cubicBezTo>
                        <a:pt x="7941" y="7717"/>
                        <a:pt x="-1600" y="18172"/>
                        <a:pt x="224" y="33087"/>
                      </a:cubicBezTo>
                      <a:cubicBezTo>
                        <a:pt x="1908" y="46609"/>
                        <a:pt x="14817" y="53021"/>
                        <a:pt x="27164" y="49676"/>
                      </a:cubicBezTo>
                      <a:cubicBezTo>
                        <a:pt x="32496" y="48142"/>
                        <a:pt x="25200" y="49397"/>
                        <a:pt x="32075" y="48839"/>
                      </a:cubicBezTo>
                      <a:cubicBezTo>
                        <a:pt x="67995" y="45633"/>
                        <a:pt x="53403" y="-11659"/>
                        <a:pt x="20990" y="2141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" name="Freeform: Shape 121">
                  <a:extLst>
                    <a:ext uri="{FF2B5EF4-FFF2-40B4-BE49-F238E27FC236}">
                      <a16:creationId xmlns:a16="http://schemas.microsoft.com/office/drawing/2014/main" id="{B7BF9852-2517-BB98-B809-27E4FBEF7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6030" y="4323335"/>
                  <a:ext cx="37607" cy="36308"/>
                </a:xfrm>
                <a:custGeom>
                  <a:avLst/>
                  <a:gdLst>
                    <a:gd name="T0" fmla="*/ 28782 w 37607"/>
                    <a:gd name="T1" fmla="*/ 7287 h 36308"/>
                    <a:gd name="T2" fmla="*/ 8296 w 37607"/>
                    <a:gd name="T3" fmla="*/ 38 h 36308"/>
                    <a:gd name="T4" fmla="*/ 1701 w 37607"/>
                    <a:gd name="T5" fmla="*/ 3663 h 36308"/>
                    <a:gd name="T6" fmla="*/ 16715 w 37607"/>
                    <a:gd name="T7" fmla="*/ 34887 h 36308"/>
                    <a:gd name="T8" fmla="*/ 28782 w 37607"/>
                    <a:gd name="T9" fmla="*/ 7287 h 36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607" h="36308">
                      <a:moveTo>
                        <a:pt x="28782" y="7287"/>
                      </a:moveTo>
                      <a:cubicBezTo>
                        <a:pt x="22047" y="4359"/>
                        <a:pt x="15733" y="874"/>
                        <a:pt x="8296" y="38"/>
                      </a:cubicBezTo>
                      <a:cubicBezTo>
                        <a:pt x="5490" y="-241"/>
                        <a:pt x="2824" y="1014"/>
                        <a:pt x="1701" y="3663"/>
                      </a:cubicBezTo>
                      <a:cubicBezTo>
                        <a:pt x="-3912" y="16208"/>
                        <a:pt x="5209" y="29869"/>
                        <a:pt x="16715" y="34887"/>
                      </a:cubicBezTo>
                      <a:cubicBezTo>
                        <a:pt x="34535" y="42833"/>
                        <a:pt x="46742" y="15232"/>
                        <a:pt x="28782" y="7287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Freeform: Shape 122">
                  <a:extLst>
                    <a:ext uri="{FF2B5EF4-FFF2-40B4-BE49-F238E27FC236}">
                      <a16:creationId xmlns:a16="http://schemas.microsoft.com/office/drawing/2014/main" id="{CDD7CDB2-DF8F-CC99-520F-D6DD99FA9B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89499" y="3974594"/>
                  <a:ext cx="322491" cy="280904"/>
                </a:xfrm>
                <a:custGeom>
                  <a:avLst/>
                  <a:gdLst>
                    <a:gd name="T0" fmla="*/ 309487 w 322491"/>
                    <a:gd name="T1" fmla="*/ 27053 h 280904"/>
                    <a:gd name="T2" fmla="*/ 278337 w 322491"/>
                    <a:gd name="T3" fmla="*/ 21896 h 280904"/>
                    <a:gd name="T4" fmla="*/ 264586 w 322491"/>
                    <a:gd name="T5" fmla="*/ 104697 h 280904"/>
                    <a:gd name="T6" fmla="*/ 265990 w 322491"/>
                    <a:gd name="T7" fmla="*/ 122679 h 280904"/>
                    <a:gd name="T8" fmla="*/ 226701 w 322491"/>
                    <a:gd name="T9" fmla="*/ 110133 h 280904"/>
                    <a:gd name="T10" fmla="*/ 169453 w 322491"/>
                    <a:gd name="T11" fmla="*/ 51866 h 280904"/>
                    <a:gd name="T12" fmla="*/ 85124 w 322491"/>
                    <a:gd name="T13" fmla="*/ 4053 h 280904"/>
                    <a:gd name="T14" fmla="*/ 14406 w 322491"/>
                    <a:gd name="T15" fmla="*/ 11162 h 280904"/>
                    <a:gd name="T16" fmla="*/ 1216 w 322491"/>
                    <a:gd name="T17" fmla="*/ 32350 h 280904"/>
                    <a:gd name="T18" fmla="*/ 50186 w 322491"/>
                    <a:gd name="T19" fmla="*/ 82393 h 280904"/>
                    <a:gd name="T20" fmla="*/ 159070 w 322491"/>
                    <a:gd name="T21" fmla="*/ 146655 h 280904"/>
                    <a:gd name="T22" fmla="*/ 253080 w 322491"/>
                    <a:gd name="T23" fmla="*/ 167704 h 280904"/>
                    <a:gd name="T24" fmla="*/ 228806 w 322491"/>
                    <a:gd name="T25" fmla="*/ 257754 h 280904"/>
                    <a:gd name="T26" fmla="*/ 229087 w 322491"/>
                    <a:gd name="T27" fmla="*/ 257754 h 280904"/>
                    <a:gd name="T28" fmla="*/ 270058 w 322491"/>
                    <a:gd name="T29" fmla="*/ 264026 h 280904"/>
                    <a:gd name="T30" fmla="*/ 285493 w 322491"/>
                    <a:gd name="T31" fmla="*/ 215377 h 280904"/>
                    <a:gd name="T32" fmla="*/ 287317 w 322491"/>
                    <a:gd name="T33" fmla="*/ 211892 h 280904"/>
                    <a:gd name="T34" fmla="*/ 314959 w 322491"/>
                    <a:gd name="T35" fmla="*/ 141916 h 280904"/>
                    <a:gd name="T36" fmla="*/ 309487 w 322491"/>
                    <a:gd name="T37" fmla="*/ 27053 h 28090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22491" h="280904">
                      <a:moveTo>
                        <a:pt x="309487" y="27053"/>
                      </a:moveTo>
                      <a:cubicBezTo>
                        <a:pt x="304155" y="17296"/>
                        <a:pt x="286616" y="14508"/>
                        <a:pt x="278337" y="21896"/>
                      </a:cubicBezTo>
                      <a:cubicBezTo>
                        <a:pt x="251256" y="46569"/>
                        <a:pt x="259395" y="70266"/>
                        <a:pt x="264586" y="104697"/>
                      </a:cubicBezTo>
                      <a:cubicBezTo>
                        <a:pt x="265428" y="110691"/>
                        <a:pt x="265849" y="116685"/>
                        <a:pt x="265990" y="122679"/>
                      </a:cubicBezTo>
                      <a:cubicBezTo>
                        <a:pt x="248871" y="146098"/>
                        <a:pt x="246626" y="123794"/>
                        <a:pt x="226701" y="110133"/>
                      </a:cubicBezTo>
                      <a:cubicBezTo>
                        <a:pt x="202848" y="93824"/>
                        <a:pt x="197095" y="66224"/>
                        <a:pt x="169453" y="51866"/>
                      </a:cubicBezTo>
                      <a:cubicBezTo>
                        <a:pt x="140829" y="36950"/>
                        <a:pt x="114310" y="17714"/>
                        <a:pt x="85124" y="4053"/>
                      </a:cubicBezTo>
                      <a:cubicBezTo>
                        <a:pt x="61130" y="-7099"/>
                        <a:pt x="37698" y="7956"/>
                        <a:pt x="14406" y="11162"/>
                      </a:cubicBezTo>
                      <a:cubicBezTo>
                        <a:pt x="4864" y="12417"/>
                        <a:pt x="-3133" y="22871"/>
                        <a:pt x="1216" y="32350"/>
                      </a:cubicBezTo>
                      <a:cubicBezTo>
                        <a:pt x="12722" y="57442"/>
                        <a:pt x="32085" y="63575"/>
                        <a:pt x="50186" y="82393"/>
                      </a:cubicBezTo>
                      <a:cubicBezTo>
                        <a:pt x="76565" y="109994"/>
                        <a:pt x="119220" y="142892"/>
                        <a:pt x="159070" y="146655"/>
                      </a:cubicBezTo>
                      <a:cubicBezTo>
                        <a:pt x="196253" y="150001"/>
                        <a:pt x="225018" y="170492"/>
                        <a:pt x="253080" y="167704"/>
                      </a:cubicBezTo>
                      <a:cubicBezTo>
                        <a:pt x="242978" y="197535"/>
                        <a:pt x="231753" y="227366"/>
                        <a:pt x="228806" y="257754"/>
                      </a:cubicBezTo>
                      <a:lnTo>
                        <a:pt x="229087" y="257754"/>
                      </a:lnTo>
                      <a:cubicBezTo>
                        <a:pt x="224316" y="281451"/>
                        <a:pt x="265709" y="292324"/>
                        <a:pt x="270058" y="264026"/>
                      </a:cubicBezTo>
                      <a:cubicBezTo>
                        <a:pt x="272724" y="246463"/>
                        <a:pt x="280161" y="231687"/>
                        <a:pt x="285493" y="215377"/>
                      </a:cubicBezTo>
                      <a:cubicBezTo>
                        <a:pt x="286335" y="213983"/>
                        <a:pt x="286896" y="212729"/>
                        <a:pt x="287317" y="211892"/>
                      </a:cubicBezTo>
                      <a:cubicBezTo>
                        <a:pt x="298683" y="188614"/>
                        <a:pt x="308785" y="167146"/>
                        <a:pt x="314959" y="141916"/>
                      </a:cubicBezTo>
                      <a:cubicBezTo>
                        <a:pt x="323939" y="105673"/>
                        <a:pt x="327868" y="60648"/>
                        <a:pt x="309487" y="27053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" name="Freeform: Shape 123">
                  <a:extLst>
                    <a:ext uri="{FF2B5EF4-FFF2-40B4-BE49-F238E27FC236}">
                      <a16:creationId xmlns:a16="http://schemas.microsoft.com/office/drawing/2014/main" id="{B319DFD9-166B-F859-42EC-528A481DB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6338" y="4364584"/>
                  <a:ext cx="440473" cy="117187"/>
                </a:xfrm>
                <a:custGeom>
                  <a:avLst/>
                  <a:gdLst>
                    <a:gd name="T0" fmla="*/ 413111 w 440473"/>
                    <a:gd name="T1" fmla="*/ 12875 h 117187"/>
                    <a:gd name="T2" fmla="*/ 139639 w 440473"/>
                    <a:gd name="T3" fmla="*/ 40337 h 117187"/>
                    <a:gd name="T4" fmla="*/ 5779 w 440473"/>
                    <a:gd name="T5" fmla="*/ 2560 h 117187"/>
                    <a:gd name="T6" fmla="*/ 26 w 440473"/>
                    <a:gd name="T7" fmla="*/ 9530 h 117187"/>
                    <a:gd name="T8" fmla="*/ 148058 w 440473"/>
                    <a:gd name="T9" fmla="*/ 111428 h 117187"/>
                    <a:gd name="T10" fmla="*/ 432896 w 440473"/>
                    <a:gd name="T11" fmla="*/ 49955 h 117187"/>
                    <a:gd name="T12" fmla="*/ 413111 w 440473"/>
                    <a:gd name="T13" fmla="*/ 12875 h 1171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0473" h="117187">
                      <a:moveTo>
                        <a:pt x="413111" y="12875"/>
                      </a:moveTo>
                      <a:cubicBezTo>
                        <a:pt x="324293" y="51349"/>
                        <a:pt x="234632" y="70028"/>
                        <a:pt x="139639" y="40337"/>
                      </a:cubicBezTo>
                      <a:cubicBezTo>
                        <a:pt x="94037" y="26118"/>
                        <a:pt x="54608" y="-9846"/>
                        <a:pt x="5779" y="2560"/>
                      </a:cubicBezTo>
                      <a:cubicBezTo>
                        <a:pt x="2973" y="3257"/>
                        <a:pt x="166" y="6742"/>
                        <a:pt x="26" y="9530"/>
                      </a:cubicBezTo>
                      <a:cubicBezTo>
                        <a:pt x="-1798" y="80064"/>
                        <a:pt x="91371" y="100973"/>
                        <a:pt x="148058" y="111428"/>
                      </a:cubicBezTo>
                      <a:cubicBezTo>
                        <a:pt x="234492" y="127320"/>
                        <a:pt x="367088" y="111428"/>
                        <a:pt x="432896" y="49955"/>
                      </a:cubicBezTo>
                      <a:cubicBezTo>
                        <a:pt x="449313" y="34900"/>
                        <a:pt x="437386" y="2421"/>
                        <a:pt x="413111" y="12875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" name="Freeform: Shape 124">
                  <a:extLst>
                    <a:ext uri="{FF2B5EF4-FFF2-40B4-BE49-F238E27FC236}">
                      <a16:creationId xmlns:a16="http://schemas.microsoft.com/office/drawing/2014/main" id="{CCE0C7FC-A9FD-4E65-610C-653C6A72B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6963" y="4414884"/>
                  <a:ext cx="406914" cy="165387"/>
                </a:xfrm>
                <a:custGeom>
                  <a:avLst/>
                  <a:gdLst>
                    <a:gd name="T0" fmla="*/ 386331 w 406914"/>
                    <a:gd name="T1" fmla="*/ 769 h 165387"/>
                    <a:gd name="T2" fmla="*/ 239141 w 406914"/>
                    <a:gd name="T3" fmla="*/ 88032 h 165387"/>
                    <a:gd name="T4" fmla="*/ 5938 w 406914"/>
                    <a:gd name="T5" fmla="*/ 96534 h 165387"/>
                    <a:gd name="T6" fmla="*/ 2430 w 406914"/>
                    <a:gd name="T7" fmla="*/ 104480 h 165387"/>
                    <a:gd name="T8" fmla="*/ 214726 w 406914"/>
                    <a:gd name="T9" fmla="*/ 158566 h 165387"/>
                    <a:gd name="T10" fmla="*/ 405975 w 406914"/>
                    <a:gd name="T11" fmla="*/ 21400 h 165387"/>
                    <a:gd name="T12" fmla="*/ 386331 w 406914"/>
                    <a:gd name="T13" fmla="*/ 769 h 1653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6914" h="165387">
                      <a:moveTo>
                        <a:pt x="386331" y="769"/>
                      </a:moveTo>
                      <a:cubicBezTo>
                        <a:pt x="331327" y="17218"/>
                        <a:pt x="290075" y="61685"/>
                        <a:pt x="239141" y="88032"/>
                      </a:cubicBezTo>
                      <a:cubicBezTo>
                        <a:pt x="162810" y="127480"/>
                        <a:pt x="84935" y="127620"/>
                        <a:pt x="5938" y="96534"/>
                      </a:cubicBezTo>
                      <a:cubicBezTo>
                        <a:pt x="747" y="94444"/>
                        <a:pt x="-2480" y="101971"/>
                        <a:pt x="2430" y="104480"/>
                      </a:cubicBezTo>
                      <a:cubicBezTo>
                        <a:pt x="75534" y="140444"/>
                        <a:pt x="129275" y="181984"/>
                        <a:pt x="214726" y="158566"/>
                      </a:cubicBezTo>
                      <a:cubicBezTo>
                        <a:pt x="286567" y="138911"/>
                        <a:pt x="380858" y="96395"/>
                        <a:pt x="405975" y="21400"/>
                      </a:cubicBezTo>
                      <a:cubicBezTo>
                        <a:pt x="410184" y="8436"/>
                        <a:pt x="399660" y="-3134"/>
                        <a:pt x="386331" y="769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" name="Freeform: Shape 125">
                  <a:extLst>
                    <a:ext uri="{FF2B5EF4-FFF2-40B4-BE49-F238E27FC236}">
                      <a16:creationId xmlns:a16="http://schemas.microsoft.com/office/drawing/2014/main" id="{3E118C70-4C11-D95B-7D7C-EBB6721EB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96484" y="4448707"/>
                  <a:ext cx="381383" cy="220233"/>
                </a:xfrm>
                <a:custGeom>
                  <a:avLst/>
                  <a:gdLst>
                    <a:gd name="T0" fmla="*/ 380437 w 381383"/>
                    <a:gd name="T1" fmla="*/ 2910 h 220233"/>
                    <a:gd name="T2" fmla="*/ 373982 w 381383"/>
                    <a:gd name="T3" fmla="*/ 1935 h 220233"/>
                    <a:gd name="T4" fmla="*/ 205746 w 381383"/>
                    <a:gd name="T5" fmla="*/ 157919 h 220233"/>
                    <a:gd name="T6" fmla="*/ 2570 w 381383"/>
                    <a:gd name="T7" fmla="*/ 166840 h 220233"/>
                    <a:gd name="T8" fmla="*/ 185 w 381383"/>
                    <a:gd name="T9" fmla="*/ 170604 h 220233"/>
                    <a:gd name="T10" fmla="*/ 223004 w 381383"/>
                    <a:gd name="T11" fmla="*/ 203362 h 220233"/>
                    <a:gd name="T12" fmla="*/ 380437 w 381383"/>
                    <a:gd name="T13" fmla="*/ 2910 h 2202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1383" h="220233">
                      <a:moveTo>
                        <a:pt x="380437" y="2910"/>
                      </a:moveTo>
                      <a:cubicBezTo>
                        <a:pt x="380016" y="-714"/>
                        <a:pt x="375526" y="-853"/>
                        <a:pt x="373982" y="1935"/>
                      </a:cubicBezTo>
                      <a:cubicBezTo>
                        <a:pt x="336097" y="65918"/>
                        <a:pt x="275201" y="128786"/>
                        <a:pt x="205746" y="157919"/>
                      </a:cubicBezTo>
                      <a:cubicBezTo>
                        <a:pt x="136851" y="186774"/>
                        <a:pt x="71465" y="158895"/>
                        <a:pt x="2570" y="166840"/>
                      </a:cubicBezTo>
                      <a:cubicBezTo>
                        <a:pt x="887" y="166980"/>
                        <a:pt x="-517" y="168931"/>
                        <a:pt x="185" y="170604"/>
                      </a:cubicBezTo>
                      <a:cubicBezTo>
                        <a:pt x="33861" y="242532"/>
                        <a:pt x="161827" y="219811"/>
                        <a:pt x="223004" y="203362"/>
                      </a:cubicBezTo>
                      <a:cubicBezTo>
                        <a:pt x="300879" y="182314"/>
                        <a:pt x="391662" y="86130"/>
                        <a:pt x="380437" y="2910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7" name="Freeform: Shape 126">
                  <a:extLst>
                    <a:ext uri="{FF2B5EF4-FFF2-40B4-BE49-F238E27FC236}">
                      <a16:creationId xmlns:a16="http://schemas.microsoft.com/office/drawing/2014/main" id="{CAF2D432-B761-D041-93E2-871BFE83A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41339" y="4461949"/>
                  <a:ext cx="396755" cy="304180"/>
                </a:xfrm>
                <a:custGeom>
                  <a:avLst/>
                  <a:gdLst>
                    <a:gd name="T0" fmla="*/ 390023 w 396755"/>
                    <a:gd name="T1" fmla="*/ 4863 h 304180"/>
                    <a:gd name="T2" fmla="*/ 375711 w 396755"/>
                    <a:gd name="T3" fmla="*/ 4445 h 304180"/>
                    <a:gd name="T4" fmla="*/ 346526 w 396755"/>
                    <a:gd name="T5" fmla="*/ 106064 h 304180"/>
                    <a:gd name="T6" fmla="*/ 251673 w 396755"/>
                    <a:gd name="T7" fmla="*/ 197229 h 304180"/>
                    <a:gd name="T8" fmla="*/ 169169 w 396755"/>
                    <a:gd name="T9" fmla="*/ 241697 h 304180"/>
                    <a:gd name="T10" fmla="*/ 177587 w 396755"/>
                    <a:gd name="T11" fmla="*/ 231103 h 304180"/>
                    <a:gd name="T12" fmla="*/ 175623 w 396755"/>
                    <a:gd name="T13" fmla="*/ 223157 h 304180"/>
                    <a:gd name="T14" fmla="*/ 100274 w 396755"/>
                    <a:gd name="T15" fmla="*/ 228594 h 304180"/>
                    <a:gd name="T16" fmla="*/ 1212 w 396755"/>
                    <a:gd name="T17" fmla="*/ 239745 h 304180"/>
                    <a:gd name="T18" fmla="*/ 651 w 396755"/>
                    <a:gd name="T19" fmla="*/ 242812 h 304180"/>
                    <a:gd name="T20" fmla="*/ 31239 w 396755"/>
                    <a:gd name="T21" fmla="*/ 261352 h 304180"/>
                    <a:gd name="T22" fmla="*/ 93258 w 396755"/>
                    <a:gd name="T23" fmla="*/ 261909 h 304180"/>
                    <a:gd name="T24" fmla="*/ 108974 w 396755"/>
                    <a:gd name="T25" fmla="*/ 261073 h 304180"/>
                    <a:gd name="T26" fmla="*/ 30117 w 396755"/>
                    <a:gd name="T27" fmla="*/ 282819 h 304180"/>
                    <a:gd name="T28" fmla="*/ 29836 w 396755"/>
                    <a:gd name="T29" fmla="*/ 295922 h 304180"/>
                    <a:gd name="T30" fmla="*/ 286752 w 396755"/>
                    <a:gd name="T31" fmla="*/ 206987 h 304180"/>
                    <a:gd name="T32" fmla="*/ 390023 w 396755"/>
                    <a:gd name="T33" fmla="*/ 4863 h 30418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96755" h="304180">
                      <a:moveTo>
                        <a:pt x="390023" y="4863"/>
                      </a:moveTo>
                      <a:cubicBezTo>
                        <a:pt x="387778" y="-1968"/>
                        <a:pt x="378517" y="-1131"/>
                        <a:pt x="375711" y="4445"/>
                      </a:cubicBezTo>
                      <a:cubicBezTo>
                        <a:pt x="359294" y="37063"/>
                        <a:pt x="360557" y="72191"/>
                        <a:pt x="346526" y="106064"/>
                      </a:cubicBezTo>
                      <a:cubicBezTo>
                        <a:pt x="330109" y="145653"/>
                        <a:pt x="285068" y="172975"/>
                        <a:pt x="251673" y="197229"/>
                      </a:cubicBezTo>
                      <a:cubicBezTo>
                        <a:pt x="224172" y="217163"/>
                        <a:pt x="196951" y="230963"/>
                        <a:pt x="169169" y="241697"/>
                      </a:cubicBezTo>
                      <a:cubicBezTo>
                        <a:pt x="172536" y="238630"/>
                        <a:pt x="175623" y="235285"/>
                        <a:pt x="177587" y="231103"/>
                      </a:cubicBezTo>
                      <a:cubicBezTo>
                        <a:pt x="178850" y="228454"/>
                        <a:pt x="178008" y="224830"/>
                        <a:pt x="175623" y="223157"/>
                      </a:cubicBezTo>
                      <a:cubicBezTo>
                        <a:pt x="154716" y="207824"/>
                        <a:pt x="123426" y="226224"/>
                        <a:pt x="100274" y="228594"/>
                      </a:cubicBezTo>
                      <a:cubicBezTo>
                        <a:pt x="67721" y="231939"/>
                        <a:pt x="31380" y="225387"/>
                        <a:pt x="1212" y="239745"/>
                      </a:cubicBezTo>
                      <a:cubicBezTo>
                        <a:pt x="-50" y="240303"/>
                        <a:pt x="-471" y="241975"/>
                        <a:pt x="651" y="242812"/>
                      </a:cubicBezTo>
                      <a:cubicBezTo>
                        <a:pt x="14963" y="255358"/>
                        <a:pt x="12999" y="256891"/>
                        <a:pt x="31239" y="261352"/>
                      </a:cubicBezTo>
                      <a:cubicBezTo>
                        <a:pt x="50041" y="265952"/>
                        <a:pt x="74035" y="262467"/>
                        <a:pt x="93258" y="261909"/>
                      </a:cubicBezTo>
                      <a:cubicBezTo>
                        <a:pt x="97889" y="261770"/>
                        <a:pt x="103361" y="261491"/>
                        <a:pt x="108974" y="261073"/>
                      </a:cubicBezTo>
                      <a:cubicBezTo>
                        <a:pt x="83717" y="268182"/>
                        <a:pt x="57759" y="274734"/>
                        <a:pt x="30117" y="282819"/>
                      </a:cubicBezTo>
                      <a:cubicBezTo>
                        <a:pt x="24224" y="284631"/>
                        <a:pt x="24084" y="293831"/>
                        <a:pt x="29836" y="295922"/>
                      </a:cubicBezTo>
                      <a:cubicBezTo>
                        <a:pt x="118515" y="329377"/>
                        <a:pt x="217577" y="253406"/>
                        <a:pt x="286752" y="206987"/>
                      </a:cubicBezTo>
                      <a:cubicBezTo>
                        <a:pt x="354243" y="161962"/>
                        <a:pt x="417946" y="91567"/>
                        <a:pt x="390023" y="4863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" name="Freeform: Shape 127">
                  <a:extLst>
                    <a:ext uri="{FF2B5EF4-FFF2-40B4-BE49-F238E27FC236}">
                      <a16:creationId xmlns:a16="http://schemas.microsoft.com/office/drawing/2014/main" id="{092FAE0B-45BD-5A0F-B4D9-1229B866A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7692" y="4475153"/>
                  <a:ext cx="412898" cy="394769"/>
                </a:xfrm>
                <a:custGeom>
                  <a:avLst/>
                  <a:gdLst>
                    <a:gd name="T0" fmla="*/ 411405 w 412898"/>
                    <a:gd name="T1" fmla="*/ 16889 h 394769"/>
                    <a:gd name="T2" fmla="*/ 391200 w 412898"/>
                    <a:gd name="T3" fmla="*/ 6155 h 394769"/>
                    <a:gd name="T4" fmla="*/ 364119 w 412898"/>
                    <a:gd name="T5" fmla="*/ 9780 h 394769"/>
                    <a:gd name="T6" fmla="*/ 315991 w 412898"/>
                    <a:gd name="T7" fmla="*/ 181655 h 394769"/>
                    <a:gd name="T8" fmla="*/ 320762 w 412898"/>
                    <a:gd name="T9" fmla="*/ 189462 h 394769"/>
                    <a:gd name="T10" fmla="*/ 2529 w 412898"/>
                    <a:gd name="T11" fmla="*/ 322027 h 394769"/>
                    <a:gd name="T12" fmla="*/ 1687 w 412898"/>
                    <a:gd name="T13" fmla="*/ 327324 h 394769"/>
                    <a:gd name="T14" fmla="*/ 265759 w 412898"/>
                    <a:gd name="T15" fmla="*/ 267941 h 394769"/>
                    <a:gd name="T16" fmla="*/ 396672 w 412898"/>
                    <a:gd name="T17" fmla="*/ 100945 h 394769"/>
                    <a:gd name="T18" fmla="*/ 308134 w 412898"/>
                    <a:gd name="T19" fmla="*/ 293312 h 394769"/>
                    <a:gd name="T20" fmla="*/ 35503 w 412898"/>
                    <a:gd name="T21" fmla="*/ 350324 h 394769"/>
                    <a:gd name="T22" fmla="*/ 30592 w 412898"/>
                    <a:gd name="T23" fmla="*/ 390471 h 394769"/>
                    <a:gd name="T24" fmla="*/ 330864 w 412898"/>
                    <a:gd name="T25" fmla="*/ 288712 h 394769"/>
                    <a:gd name="T26" fmla="*/ 411405 w 412898"/>
                    <a:gd name="T27" fmla="*/ 16889 h 3947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2898" h="394769">
                      <a:moveTo>
                        <a:pt x="411405" y="16889"/>
                      </a:moveTo>
                      <a:cubicBezTo>
                        <a:pt x="410844" y="5319"/>
                        <a:pt x="399619" y="2392"/>
                        <a:pt x="391200" y="6155"/>
                      </a:cubicBezTo>
                      <a:cubicBezTo>
                        <a:pt x="383482" y="-1929"/>
                        <a:pt x="368329" y="-3323"/>
                        <a:pt x="364119" y="9780"/>
                      </a:cubicBezTo>
                      <a:cubicBezTo>
                        <a:pt x="344475" y="69999"/>
                        <a:pt x="356682" y="125339"/>
                        <a:pt x="315991" y="181655"/>
                      </a:cubicBezTo>
                      <a:cubicBezTo>
                        <a:pt x="313606" y="185001"/>
                        <a:pt x="316412" y="190577"/>
                        <a:pt x="320762" y="189462"/>
                      </a:cubicBezTo>
                      <a:cubicBezTo>
                        <a:pt x="242607" y="269057"/>
                        <a:pt x="93032" y="308924"/>
                        <a:pt x="2529" y="322027"/>
                      </a:cubicBezTo>
                      <a:cubicBezTo>
                        <a:pt x="-137" y="322445"/>
                        <a:pt x="-1119" y="326209"/>
                        <a:pt x="1687" y="327324"/>
                      </a:cubicBezTo>
                      <a:cubicBezTo>
                        <a:pt x="91208" y="360501"/>
                        <a:pt x="187744" y="310318"/>
                        <a:pt x="265759" y="267941"/>
                      </a:cubicBezTo>
                      <a:cubicBezTo>
                        <a:pt x="340546" y="227377"/>
                        <a:pt x="385166" y="171898"/>
                        <a:pt x="396672" y="100945"/>
                      </a:cubicBezTo>
                      <a:cubicBezTo>
                        <a:pt x="400320" y="174685"/>
                        <a:pt x="373941" y="239505"/>
                        <a:pt x="308134" y="293312"/>
                      </a:cubicBezTo>
                      <a:cubicBezTo>
                        <a:pt x="223384" y="362731"/>
                        <a:pt x="132601" y="335409"/>
                        <a:pt x="35503" y="350324"/>
                      </a:cubicBezTo>
                      <a:cubicBezTo>
                        <a:pt x="15859" y="348373"/>
                        <a:pt x="1547" y="384895"/>
                        <a:pt x="30592" y="390471"/>
                      </a:cubicBezTo>
                      <a:cubicBezTo>
                        <a:pt x="138213" y="410544"/>
                        <a:pt x="249903" y="357573"/>
                        <a:pt x="330864" y="288712"/>
                      </a:cubicBezTo>
                      <a:cubicBezTo>
                        <a:pt x="416176" y="215807"/>
                        <a:pt x="415755" y="119903"/>
                        <a:pt x="411405" y="16889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" name="Freeform: Shape 128">
                  <a:extLst>
                    <a:ext uri="{FF2B5EF4-FFF2-40B4-BE49-F238E27FC236}">
                      <a16:creationId xmlns:a16="http://schemas.microsoft.com/office/drawing/2014/main" id="{350BB059-5AFC-E8FB-4D63-8AD170331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2140" y="4390029"/>
                  <a:ext cx="71658" cy="373792"/>
                </a:xfrm>
                <a:custGeom>
                  <a:avLst/>
                  <a:gdLst>
                    <a:gd name="T0" fmla="*/ 59575 w 71658"/>
                    <a:gd name="T1" fmla="*/ 94486 h 373792"/>
                    <a:gd name="T2" fmla="*/ 43017 w 71658"/>
                    <a:gd name="T3" fmla="*/ 2067 h 373792"/>
                    <a:gd name="T4" fmla="*/ 33476 w 71658"/>
                    <a:gd name="T5" fmla="*/ 4297 h 373792"/>
                    <a:gd name="T6" fmla="*/ 34599 w 71658"/>
                    <a:gd name="T7" fmla="*/ 155263 h 373792"/>
                    <a:gd name="T8" fmla="*/ 502 w 71658"/>
                    <a:gd name="T9" fmla="*/ 362684 h 373792"/>
                    <a:gd name="T10" fmla="*/ 10745 w 71658"/>
                    <a:gd name="T11" fmla="*/ 373418 h 373792"/>
                    <a:gd name="T12" fmla="*/ 71642 w 71658"/>
                    <a:gd name="T13" fmla="*/ 234301 h 373792"/>
                    <a:gd name="T14" fmla="*/ 59575 w 71658"/>
                    <a:gd name="T15" fmla="*/ 94486 h 3737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58" h="373792">
                      <a:moveTo>
                        <a:pt x="59575" y="94486"/>
                      </a:moveTo>
                      <a:cubicBezTo>
                        <a:pt x="61820" y="55595"/>
                        <a:pt x="69677" y="32873"/>
                        <a:pt x="43017" y="2067"/>
                      </a:cubicBezTo>
                      <a:cubicBezTo>
                        <a:pt x="40071" y="-1279"/>
                        <a:pt x="34318" y="-582"/>
                        <a:pt x="33476" y="4297"/>
                      </a:cubicBezTo>
                      <a:cubicBezTo>
                        <a:pt x="25198" y="56710"/>
                        <a:pt x="8781" y="106335"/>
                        <a:pt x="34599" y="155263"/>
                      </a:cubicBezTo>
                      <a:cubicBezTo>
                        <a:pt x="69116" y="220640"/>
                        <a:pt x="21269" y="302187"/>
                        <a:pt x="502" y="362684"/>
                      </a:cubicBezTo>
                      <a:cubicBezTo>
                        <a:pt x="-1743" y="369376"/>
                        <a:pt x="3870" y="375369"/>
                        <a:pt x="10745" y="373418"/>
                      </a:cubicBezTo>
                      <a:cubicBezTo>
                        <a:pt x="51015" y="361430"/>
                        <a:pt x="72343" y="271380"/>
                        <a:pt x="71642" y="234301"/>
                      </a:cubicBezTo>
                      <a:cubicBezTo>
                        <a:pt x="70800" y="188021"/>
                        <a:pt x="56768" y="140069"/>
                        <a:pt x="59575" y="94486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" name="Freeform: Shape 129">
                  <a:extLst>
                    <a:ext uri="{FF2B5EF4-FFF2-40B4-BE49-F238E27FC236}">
                      <a16:creationId xmlns:a16="http://schemas.microsoft.com/office/drawing/2014/main" id="{8F969F2A-1A7C-6EDB-DF13-3DC638484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61995" y="4430670"/>
                  <a:ext cx="86191" cy="317304"/>
                </a:xfrm>
                <a:custGeom>
                  <a:avLst/>
                  <a:gdLst>
                    <a:gd name="T0" fmla="*/ 51496 w 86191"/>
                    <a:gd name="T1" fmla="*/ 2269 h 317304"/>
                    <a:gd name="T2" fmla="*/ 35219 w 86191"/>
                    <a:gd name="T3" fmla="*/ 6172 h 317304"/>
                    <a:gd name="T4" fmla="*/ 42796 w 86191"/>
                    <a:gd name="T5" fmla="*/ 134138 h 317304"/>
                    <a:gd name="T6" fmla="*/ 0 w 86191"/>
                    <a:gd name="T7" fmla="*/ 316189 h 317304"/>
                    <a:gd name="T8" fmla="*/ 1403 w 86191"/>
                    <a:gd name="T9" fmla="*/ 317304 h 317304"/>
                    <a:gd name="T10" fmla="*/ 77313 w 86191"/>
                    <a:gd name="T11" fmla="*/ 174841 h 317304"/>
                    <a:gd name="T12" fmla="*/ 51496 w 86191"/>
                    <a:gd name="T13" fmla="*/ 2269 h 3173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191" h="317304">
                      <a:moveTo>
                        <a:pt x="51496" y="2269"/>
                      </a:moveTo>
                      <a:cubicBezTo>
                        <a:pt x="46724" y="-1773"/>
                        <a:pt x="37183" y="-380"/>
                        <a:pt x="35219" y="6172"/>
                      </a:cubicBezTo>
                      <a:cubicBezTo>
                        <a:pt x="22871" y="47015"/>
                        <a:pt x="40411" y="91761"/>
                        <a:pt x="42796" y="134138"/>
                      </a:cubicBezTo>
                      <a:cubicBezTo>
                        <a:pt x="46865" y="205369"/>
                        <a:pt x="26099" y="252206"/>
                        <a:pt x="0" y="316189"/>
                      </a:cubicBezTo>
                      <a:lnTo>
                        <a:pt x="1403" y="317304"/>
                      </a:lnTo>
                      <a:cubicBezTo>
                        <a:pt x="48970" y="280225"/>
                        <a:pt x="61598" y="229903"/>
                        <a:pt x="77313" y="174841"/>
                      </a:cubicBezTo>
                      <a:cubicBezTo>
                        <a:pt x="91345" y="125914"/>
                        <a:pt x="92748" y="36979"/>
                        <a:pt x="51496" y="2269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" name="Freeform: Shape 130">
                  <a:extLst>
                    <a:ext uri="{FF2B5EF4-FFF2-40B4-BE49-F238E27FC236}">
                      <a16:creationId xmlns:a16="http://schemas.microsoft.com/office/drawing/2014/main" id="{B8C96F52-16DD-FA97-67DB-6A9BF3DBF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2071" y="4410575"/>
                  <a:ext cx="89520" cy="323030"/>
                </a:xfrm>
                <a:custGeom>
                  <a:avLst/>
                  <a:gdLst>
                    <a:gd name="T0" fmla="*/ 89003 w 89520"/>
                    <a:gd name="T1" fmla="*/ 158972 h 323030"/>
                    <a:gd name="T2" fmla="*/ 16461 w 89520"/>
                    <a:gd name="T3" fmla="*/ 2011 h 323030"/>
                    <a:gd name="T4" fmla="*/ 2429 w 89520"/>
                    <a:gd name="T5" fmla="*/ 9539 h 323030"/>
                    <a:gd name="T6" fmla="*/ 40454 w 89520"/>
                    <a:gd name="T7" fmla="*/ 144056 h 323030"/>
                    <a:gd name="T8" fmla="*/ 2008 w 89520"/>
                    <a:gd name="T9" fmla="*/ 295580 h 323030"/>
                    <a:gd name="T10" fmla="*/ 35824 w 89520"/>
                    <a:gd name="T11" fmla="*/ 316071 h 323030"/>
                    <a:gd name="T12" fmla="*/ 89003 w 89520"/>
                    <a:gd name="T13" fmla="*/ 158972 h 3230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9520" h="323030">
                      <a:moveTo>
                        <a:pt x="89003" y="158972"/>
                      </a:moveTo>
                      <a:cubicBezTo>
                        <a:pt x="85776" y="108928"/>
                        <a:pt x="54767" y="34212"/>
                        <a:pt x="16461" y="2011"/>
                      </a:cubicBezTo>
                      <a:cubicBezTo>
                        <a:pt x="10427" y="-3146"/>
                        <a:pt x="2008" y="2430"/>
                        <a:pt x="2429" y="9539"/>
                      </a:cubicBezTo>
                      <a:cubicBezTo>
                        <a:pt x="4814" y="56097"/>
                        <a:pt x="32316" y="97637"/>
                        <a:pt x="40454" y="144056"/>
                      </a:cubicBezTo>
                      <a:cubicBezTo>
                        <a:pt x="50557" y="201487"/>
                        <a:pt x="25862" y="246094"/>
                        <a:pt x="2008" y="295580"/>
                      </a:cubicBezTo>
                      <a:cubicBezTo>
                        <a:pt x="-7954" y="316071"/>
                        <a:pt x="21652" y="333077"/>
                        <a:pt x="35824" y="316071"/>
                      </a:cubicBezTo>
                      <a:cubicBezTo>
                        <a:pt x="74411" y="269931"/>
                        <a:pt x="92932" y="218772"/>
                        <a:pt x="89003" y="158972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" name="Freeform: Shape 131">
                  <a:extLst>
                    <a:ext uri="{FF2B5EF4-FFF2-40B4-BE49-F238E27FC236}">
                      <a16:creationId xmlns:a16="http://schemas.microsoft.com/office/drawing/2014/main" id="{ED2B7F55-6C22-E1FD-A3C4-EFA19D319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1703" y="4270354"/>
                  <a:ext cx="210060" cy="408859"/>
                </a:xfrm>
                <a:custGeom>
                  <a:avLst/>
                  <a:gdLst>
                    <a:gd name="T0" fmla="*/ 195093 w 210060"/>
                    <a:gd name="T1" fmla="*/ 199106 h 408859"/>
                    <a:gd name="T2" fmla="*/ 158330 w 210060"/>
                    <a:gd name="T3" fmla="*/ 97904 h 408859"/>
                    <a:gd name="T4" fmla="*/ 119463 w 210060"/>
                    <a:gd name="T5" fmla="*/ 4509 h 408859"/>
                    <a:gd name="T6" fmla="*/ 99960 w 210060"/>
                    <a:gd name="T7" fmla="*/ 6600 h 408859"/>
                    <a:gd name="T8" fmla="*/ 92523 w 210060"/>
                    <a:gd name="T9" fmla="*/ 25697 h 408859"/>
                    <a:gd name="T10" fmla="*/ 73861 w 210060"/>
                    <a:gd name="T11" fmla="*/ 20261 h 408859"/>
                    <a:gd name="T12" fmla="*/ 6089 w 210060"/>
                    <a:gd name="T13" fmla="*/ 23885 h 408859"/>
                    <a:gd name="T14" fmla="*/ 5808 w 210060"/>
                    <a:gd name="T15" fmla="*/ 37964 h 408859"/>
                    <a:gd name="T16" fmla="*/ 61092 w 210060"/>
                    <a:gd name="T17" fmla="*/ 49952 h 408859"/>
                    <a:gd name="T18" fmla="*/ 41308 w 210060"/>
                    <a:gd name="T19" fmla="*/ 106407 h 408859"/>
                    <a:gd name="T20" fmla="*/ 32608 w 210060"/>
                    <a:gd name="T21" fmla="*/ 150596 h 408859"/>
                    <a:gd name="T22" fmla="*/ 101503 w 210060"/>
                    <a:gd name="T23" fmla="*/ 394261 h 408859"/>
                    <a:gd name="T24" fmla="*/ 127882 w 210060"/>
                    <a:gd name="T25" fmla="*/ 398303 h 408859"/>
                    <a:gd name="T26" fmla="*/ 73440 w 210060"/>
                    <a:gd name="T27" fmla="*/ 162166 h 408859"/>
                    <a:gd name="T28" fmla="*/ 81017 w 210060"/>
                    <a:gd name="T29" fmla="*/ 108359 h 408859"/>
                    <a:gd name="T30" fmla="*/ 94347 w 210060"/>
                    <a:gd name="T31" fmla="*/ 73510 h 408859"/>
                    <a:gd name="T32" fmla="*/ 137985 w 210060"/>
                    <a:gd name="T33" fmla="*/ 165651 h 408859"/>
                    <a:gd name="T34" fmla="*/ 185411 w 210060"/>
                    <a:gd name="T35" fmla="*/ 377533 h 408859"/>
                    <a:gd name="T36" fmla="*/ 202529 w 210060"/>
                    <a:gd name="T37" fmla="*/ 380182 h 408859"/>
                    <a:gd name="T38" fmla="*/ 195093 w 210060"/>
                    <a:gd name="T39" fmla="*/ 199106 h 4088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0060" h="408859">
                      <a:moveTo>
                        <a:pt x="195093" y="199106"/>
                      </a:moveTo>
                      <a:cubicBezTo>
                        <a:pt x="190602" y="164954"/>
                        <a:pt x="171520" y="129269"/>
                        <a:pt x="158330" y="97904"/>
                      </a:cubicBezTo>
                      <a:cubicBezTo>
                        <a:pt x="144579" y="65007"/>
                        <a:pt x="142615" y="31552"/>
                        <a:pt x="119463" y="4509"/>
                      </a:cubicBezTo>
                      <a:cubicBezTo>
                        <a:pt x="113570" y="-2321"/>
                        <a:pt x="104309" y="-1206"/>
                        <a:pt x="99960" y="6600"/>
                      </a:cubicBezTo>
                      <a:cubicBezTo>
                        <a:pt x="96452" y="12873"/>
                        <a:pt x="94066" y="19285"/>
                        <a:pt x="92523" y="25697"/>
                      </a:cubicBezTo>
                      <a:cubicBezTo>
                        <a:pt x="88313" y="20400"/>
                        <a:pt x="80456" y="18448"/>
                        <a:pt x="73861" y="20261"/>
                      </a:cubicBezTo>
                      <a:cubicBezTo>
                        <a:pt x="55901" y="25000"/>
                        <a:pt x="26996" y="24024"/>
                        <a:pt x="6089" y="23885"/>
                      </a:cubicBezTo>
                      <a:cubicBezTo>
                        <a:pt x="-2470" y="23746"/>
                        <a:pt x="-1488" y="36152"/>
                        <a:pt x="5808" y="37964"/>
                      </a:cubicBezTo>
                      <a:cubicBezTo>
                        <a:pt x="28259" y="43400"/>
                        <a:pt x="42431" y="47861"/>
                        <a:pt x="61092" y="49952"/>
                      </a:cubicBezTo>
                      <a:cubicBezTo>
                        <a:pt x="58286" y="70165"/>
                        <a:pt x="54918" y="91492"/>
                        <a:pt x="41308" y="106407"/>
                      </a:cubicBezTo>
                      <a:cubicBezTo>
                        <a:pt x="29802" y="118953"/>
                        <a:pt x="30083" y="135123"/>
                        <a:pt x="32608" y="150596"/>
                      </a:cubicBezTo>
                      <a:cubicBezTo>
                        <a:pt x="46079" y="232700"/>
                        <a:pt x="117639" y="308950"/>
                        <a:pt x="101503" y="394261"/>
                      </a:cubicBezTo>
                      <a:cubicBezTo>
                        <a:pt x="98276" y="411406"/>
                        <a:pt x="123392" y="414333"/>
                        <a:pt x="127882" y="398303"/>
                      </a:cubicBezTo>
                      <a:cubicBezTo>
                        <a:pt x="151876" y="310483"/>
                        <a:pt x="110343" y="239391"/>
                        <a:pt x="73440" y="162166"/>
                      </a:cubicBezTo>
                      <a:cubicBezTo>
                        <a:pt x="54778" y="123275"/>
                        <a:pt x="59549" y="134705"/>
                        <a:pt x="81017" y="108359"/>
                      </a:cubicBezTo>
                      <a:cubicBezTo>
                        <a:pt x="88875" y="98741"/>
                        <a:pt x="92663" y="86474"/>
                        <a:pt x="94347" y="73510"/>
                      </a:cubicBezTo>
                      <a:cubicBezTo>
                        <a:pt x="103046" y="105850"/>
                        <a:pt x="123813" y="137632"/>
                        <a:pt x="137985" y="165651"/>
                      </a:cubicBezTo>
                      <a:cubicBezTo>
                        <a:pt x="168433" y="225870"/>
                        <a:pt x="201687" y="308950"/>
                        <a:pt x="185411" y="377533"/>
                      </a:cubicBezTo>
                      <a:cubicBezTo>
                        <a:pt x="182745" y="388406"/>
                        <a:pt x="199723" y="390776"/>
                        <a:pt x="202529" y="380182"/>
                      </a:cubicBezTo>
                      <a:cubicBezTo>
                        <a:pt x="219648" y="315641"/>
                        <a:pt x="203371" y="262671"/>
                        <a:pt x="195093" y="199106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" name="Freeform: Shape 132">
                  <a:extLst>
                    <a:ext uri="{FF2B5EF4-FFF2-40B4-BE49-F238E27FC236}">
                      <a16:creationId xmlns:a16="http://schemas.microsoft.com/office/drawing/2014/main" id="{873CC257-E0E9-E15A-4CA4-231E373A6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80219" y="4355933"/>
                  <a:ext cx="79433" cy="262398"/>
                </a:xfrm>
                <a:custGeom>
                  <a:avLst/>
                  <a:gdLst>
                    <a:gd name="T0" fmla="*/ 54872 w 79433"/>
                    <a:gd name="T1" fmla="*/ 98333 h 262398"/>
                    <a:gd name="T2" fmla="*/ 2675 w 79433"/>
                    <a:gd name="T3" fmla="*/ 199 h 262398"/>
                    <a:gd name="T4" fmla="*/ 9 w 79433"/>
                    <a:gd name="T5" fmla="*/ 2150 h 262398"/>
                    <a:gd name="T6" fmla="*/ 43085 w 79433"/>
                    <a:gd name="T7" fmla="*/ 246651 h 262398"/>
                    <a:gd name="T8" fmla="*/ 79427 w 79433"/>
                    <a:gd name="T9" fmla="*/ 242887 h 262398"/>
                    <a:gd name="T10" fmla="*/ 54872 w 79433"/>
                    <a:gd name="T11" fmla="*/ 98333 h 2623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433" h="262398">
                      <a:moveTo>
                        <a:pt x="54872" y="98333"/>
                      </a:moveTo>
                      <a:cubicBezTo>
                        <a:pt x="48979" y="68224"/>
                        <a:pt x="31159" y="16508"/>
                        <a:pt x="2675" y="199"/>
                      </a:cubicBezTo>
                      <a:cubicBezTo>
                        <a:pt x="1412" y="-499"/>
                        <a:pt x="-131" y="756"/>
                        <a:pt x="9" y="2150"/>
                      </a:cubicBezTo>
                      <a:cubicBezTo>
                        <a:pt x="13058" y="83279"/>
                        <a:pt x="41121" y="163571"/>
                        <a:pt x="43085" y="246651"/>
                      </a:cubicBezTo>
                      <a:cubicBezTo>
                        <a:pt x="43647" y="270069"/>
                        <a:pt x="79988" y="266166"/>
                        <a:pt x="79427" y="242887"/>
                      </a:cubicBezTo>
                      <a:cubicBezTo>
                        <a:pt x="78305" y="194238"/>
                        <a:pt x="64133" y="146007"/>
                        <a:pt x="54872" y="98333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" name="Freeform: Shape 133">
                  <a:extLst>
                    <a:ext uri="{FF2B5EF4-FFF2-40B4-BE49-F238E27FC236}">
                      <a16:creationId xmlns:a16="http://schemas.microsoft.com/office/drawing/2014/main" id="{BCB55277-544F-6AE9-AAE7-482BD6A6F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9321" y="4130711"/>
                  <a:ext cx="276060" cy="376141"/>
                </a:xfrm>
                <a:custGeom>
                  <a:avLst/>
                  <a:gdLst>
                    <a:gd name="T0" fmla="*/ 173768 w 276060"/>
                    <a:gd name="T1" fmla="*/ 214269 h 376141"/>
                    <a:gd name="T2" fmla="*/ 110065 w 276060"/>
                    <a:gd name="T3" fmla="*/ 149310 h 376141"/>
                    <a:gd name="T4" fmla="*/ 77372 w 276060"/>
                    <a:gd name="T5" fmla="*/ 5732 h 376141"/>
                    <a:gd name="T6" fmla="*/ 68532 w 276060"/>
                    <a:gd name="T7" fmla="*/ 295 h 376141"/>
                    <a:gd name="T8" fmla="*/ 26578 w 276060"/>
                    <a:gd name="T9" fmla="*/ 148892 h 376141"/>
                    <a:gd name="T10" fmla="*/ 131533 w 276060"/>
                    <a:gd name="T11" fmla="*/ 236154 h 376141"/>
                    <a:gd name="T12" fmla="*/ 257535 w 276060"/>
                    <a:gd name="T13" fmla="*/ 368162 h 376141"/>
                    <a:gd name="T14" fmla="*/ 276057 w 276060"/>
                    <a:gd name="T15" fmla="*/ 366210 h 376141"/>
                    <a:gd name="T16" fmla="*/ 173768 w 276060"/>
                    <a:gd name="T17" fmla="*/ 214269 h 3761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76060" h="376141">
                      <a:moveTo>
                        <a:pt x="173768" y="214269"/>
                      </a:moveTo>
                      <a:cubicBezTo>
                        <a:pt x="159736" y="190571"/>
                        <a:pt x="129990" y="167989"/>
                        <a:pt x="110065" y="149310"/>
                      </a:cubicBezTo>
                      <a:cubicBezTo>
                        <a:pt x="65164" y="107352"/>
                        <a:pt x="79476" y="58006"/>
                        <a:pt x="77372" y="5732"/>
                      </a:cubicBezTo>
                      <a:cubicBezTo>
                        <a:pt x="77231" y="1271"/>
                        <a:pt x="72320" y="-820"/>
                        <a:pt x="68532" y="295"/>
                      </a:cubicBezTo>
                      <a:cubicBezTo>
                        <a:pt x="7074" y="18835"/>
                        <a:pt x="-26882" y="100800"/>
                        <a:pt x="26578" y="148892"/>
                      </a:cubicBezTo>
                      <a:cubicBezTo>
                        <a:pt x="58149" y="177329"/>
                        <a:pt x="93788" y="216359"/>
                        <a:pt x="131533" y="236154"/>
                      </a:cubicBezTo>
                      <a:cubicBezTo>
                        <a:pt x="188781" y="266124"/>
                        <a:pt x="255992" y="287173"/>
                        <a:pt x="257535" y="368162"/>
                      </a:cubicBezTo>
                      <a:cubicBezTo>
                        <a:pt x="257816" y="380150"/>
                        <a:pt x="275916" y="377920"/>
                        <a:pt x="276057" y="366210"/>
                      </a:cubicBezTo>
                      <a:cubicBezTo>
                        <a:pt x="276618" y="287870"/>
                        <a:pt x="208425" y="272955"/>
                        <a:pt x="173768" y="214269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Freeform: Shape 134">
                  <a:extLst>
                    <a:ext uri="{FF2B5EF4-FFF2-40B4-BE49-F238E27FC236}">
                      <a16:creationId xmlns:a16="http://schemas.microsoft.com/office/drawing/2014/main" id="{8161A862-DFF2-041C-06E9-2E0D812D6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6903" y="3987034"/>
                  <a:ext cx="364178" cy="336216"/>
                </a:xfrm>
                <a:custGeom>
                  <a:avLst/>
                  <a:gdLst>
                    <a:gd name="T0" fmla="*/ 350204 w 364178"/>
                    <a:gd name="T1" fmla="*/ 288108 h 336216"/>
                    <a:gd name="T2" fmla="*/ 249177 w 364178"/>
                    <a:gd name="T3" fmla="*/ 208653 h 336216"/>
                    <a:gd name="T4" fmla="*/ 174811 w 364178"/>
                    <a:gd name="T5" fmla="*/ 131427 h 336216"/>
                    <a:gd name="T6" fmla="*/ 99602 w 364178"/>
                    <a:gd name="T7" fmla="*/ 88772 h 336216"/>
                    <a:gd name="T8" fmla="*/ 55824 w 364178"/>
                    <a:gd name="T9" fmla="*/ 45280 h 336216"/>
                    <a:gd name="T10" fmla="*/ 54421 w 364178"/>
                    <a:gd name="T11" fmla="*/ 11268 h 336216"/>
                    <a:gd name="T12" fmla="*/ 31970 w 364178"/>
                    <a:gd name="T13" fmla="*/ 1231 h 336216"/>
                    <a:gd name="T14" fmla="*/ 2925 w 364178"/>
                    <a:gd name="T15" fmla="*/ 83056 h 336216"/>
                    <a:gd name="T16" fmla="*/ 125280 w 364178"/>
                    <a:gd name="T17" fmla="*/ 160422 h 336216"/>
                    <a:gd name="T18" fmla="*/ 202733 w 364178"/>
                    <a:gd name="T19" fmla="*/ 241829 h 336216"/>
                    <a:gd name="T20" fmla="*/ 253106 w 364178"/>
                    <a:gd name="T21" fmla="*/ 311109 h 336216"/>
                    <a:gd name="T22" fmla="*/ 361709 w 364178"/>
                    <a:gd name="T23" fmla="*/ 309297 h 336216"/>
                    <a:gd name="T24" fmla="*/ 350204 w 364178"/>
                    <a:gd name="T25" fmla="*/ 288108 h 3362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64178" h="336216">
                      <a:moveTo>
                        <a:pt x="350204" y="288108"/>
                      </a:moveTo>
                      <a:cubicBezTo>
                        <a:pt x="294078" y="296751"/>
                        <a:pt x="276258" y="247405"/>
                        <a:pt x="249177" y="208653"/>
                      </a:cubicBezTo>
                      <a:cubicBezTo>
                        <a:pt x="229112" y="179797"/>
                        <a:pt x="200768" y="154846"/>
                        <a:pt x="174811" y="131427"/>
                      </a:cubicBezTo>
                      <a:cubicBezTo>
                        <a:pt x="151939" y="110797"/>
                        <a:pt x="129068" y="97136"/>
                        <a:pt x="99602" y="88772"/>
                      </a:cubicBezTo>
                      <a:cubicBezTo>
                        <a:pt x="73083" y="81244"/>
                        <a:pt x="50071" y="87935"/>
                        <a:pt x="55824" y="45280"/>
                      </a:cubicBezTo>
                      <a:cubicBezTo>
                        <a:pt x="57648" y="31620"/>
                        <a:pt x="58630" y="23813"/>
                        <a:pt x="54421" y="11268"/>
                      </a:cubicBezTo>
                      <a:cubicBezTo>
                        <a:pt x="51474" y="2764"/>
                        <a:pt x="40389" y="-2532"/>
                        <a:pt x="31970" y="1231"/>
                      </a:cubicBezTo>
                      <a:cubicBezTo>
                        <a:pt x="4749" y="13498"/>
                        <a:pt x="-5634" y="55875"/>
                        <a:pt x="2925" y="83056"/>
                      </a:cubicBezTo>
                      <a:cubicBezTo>
                        <a:pt x="21728" y="142718"/>
                        <a:pt x="81221" y="129197"/>
                        <a:pt x="125280" y="160422"/>
                      </a:cubicBezTo>
                      <a:cubicBezTo>
                        <a:pt x="155728" y="182028"/>
                        <a:pt x="181124" y="211719"/>
                        <a:pt x="202733" y="241829"/>
                      </a:cubicBezTo>
                      <a:cubicBezTo>
                        <a:pt x="218308" y="263575"/>
                        <a:pt x="231357" y="294381"/>
                        <a:pt x="253106" y="311109"/>
                      </a:cubicBezTo>
                      <a:cubicBezTo>
                        <a:pt x="289167" y="338709"/>
                        <a:pt x="332383" y="350697"/>
                        <a:pt x="361709" y="309297"/>
                      </a:cubicBezTo>
                      <a:cubicBezTo>
                        <a:pt x="367743" y="300375"/>
                        <a:pt x="362270" y="286296"/>
                        <a:pt x="350204" y="288108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Freeform: Shape 135">
                  <a:extLst>
                    <a:ext uri="{FF2B5EF4-FFF2-40B4-BE49-F238E27FC236}">
                      <a16:creationId xmlns:a16="http://schemas.microsoft.com/office/drawing/2014/main" id="{86CE3F79-1BDA-9730-15F7-C84ACA3B1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0480" y="3442252"/>
                  <a:ext cx="1489734" cy="393376"/>
                </a:xfrm>
                <a:custGeom>
                  <a:avLst/>
                  <a:gdLst>
                    <a:gd name="T0" fmla="*/ 1427269 w 1489734"/>
                    <a:gd name="T1" fmla="*/ 126849 h 393376"/>
                    <a:gd name="T2" fmla="*/ 1353604 w 1489734"/>
                    <a:gd name="T3" fmla="*/ 241433 h 393376"/>
                    <a:gd name="T4" fmla="*/ 1333118 w 1489734"/>
                    <a:gd name="T5" fmla="*/ 296773 h 393376"/>
                    <a:gd name="T6" fmla="*/ 1198697 w 1489734"/>
                    <a:gd name="T7" fmla="*/ 284088 h 393376"/>
                    <a:gd name="T8" fmla="*/ 837528 w 1489734"/>
                    <a:gd name="T9" fmla="*/ 271961 h 393376"/>
                    <a:gd name="T10" fmla="*/ 432300 w 1489734"/>
                    <a:gd name="T11" fmla="*/ 244918 h 393376"/>
                    <a:gd name="T12" fmla="*/ 76884 w 1489734"/>
                    <a:gd name="T13" fmla="*/ 50042 h 393376"/>
                    <a:gd name="T14" fmla="*/ 76042 w 1489734"/>
                    <a:gd name="T15" fmla="*/ 40145 h 393376"/>
                    <a:gd name="T16" fmla="*/ 75761 w 1489734"/>
                    <a:gd name="T17" fmla="*/ 31642 h 393376"/>
                    <a:gd name="T18" fmla="*/ 3359 w 1489734"/>
                    <a:gd name="T19" fmla="*/ 29969 h 393376"/>
                    <a:gd name="T20" fmla="*/ 3219 w 1489734"/>
                    <a:gd name="T21" fmla="*/ 33175 h 393376"/>
                    <a:gd name="T22" fmla="*/ 1956 w 1489734"/>
                    <a:gd name="T23" fmla="*/ 38751 h 393376"/>
                    <a:gd name="T24" fmla="*/ 110700 w 1489734"/>
                    <a:gd name="T25" fmla="*/ 209093 h 393376"/>
                    <a:gd name="T26" fmla="*/ 515086 w 1489734"/>
                    <a:gd name="T27" fmla="*/ 346816 h 393376"/>
                    <a:gd name="T28" fmla="*/ 1008992 w 1489734"/>
                    <a:gd name="T29" fmla="*/ 368701 h 393376"/>
                    <a:gd name="T30" fmla="*/ 1207256 w 1489734"/>
                    <a:gd name="T31" fmla="*/ 364798 h 393376"/>
                    <a:gd name="T32" fmla="*/ 1369179 w 1489734"/>
                    <a:gd name="T33" fmla="*/ 393375 h 393376"/>
                    <a:gd name="T34" fmla="*/ 1403416 w 1489734"/>
                    <a:gd name="T35" fmla="*/ 339010 h 393376"/>
                    <a:gd name="T36" fmla="*/ 1434145 w 1489734"/>
                    <a:gd name="T37" fmla="*/ 252306 h 393376"/>
                    <a:gd name="T38" fmla="*/ 1489148 w 1489734"/>
                    <a:gd name="T39" fmla="*/ 135910 h 393376"/>
                    <a:gd name="T40" fmla="*/ 1427269 w 1489734"/>
                    <a:gd name="T41" fmla="*/ 126849 h 3933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489734" h="393376">
                      <a:moveTo>
                        <a:pt x="1427269" y="126849"/>
                      </a:moveTo>
                      <a:cubicBezTo>
                        <a:pt x="1422218" y="180795"/>
                        <a:pt x="1374651" y="196826"/>
                        <a:pt x="1353604" y="241433"/>
                      </a:cubicBezTo>
                      <a:cubicBezTo>
                        <a:pt x="1344624" y="260530"/>
                        <a:pt x="1336626" y="278652"/>
                        <a:pt x="1333118" y="296773"/>
                      </a:cubicBezTo>
                      <a:cubicBezTo>
                        <a:pt x="1289200" y="284646"/>
                        <a:pt x="1240370" y="273773"/>
                        <a:pt x="1198697" y="284088"/>
                      </a:cubicBezTo>
                      <a:cubicBezTo>
                        <a:pt x="1075220" y="314894"/>
                        <a:pt x="960163" y="265827"/>
                        <a:pt x="837528" y="271961"/>
                      </a:cubicBezTo>
                      <a:cubicBezTo>
                        <a:pt x="700721" y="278791"/>
                        <a:pt x="568405" y="254118"/>
                        <a:pt x="432300" y="244918"/>
                      </a:cubicBezTo>
                      <a:cubicBezTo>
                        <a:pt x="366773" y="240597"/>
                        <a:pt x="70289" y="139116"/>
                        <a:pt x="76884" y="50042"/>
                      </a:cubicBezTo>
                      <a:cubicBezTo>
                        <a:pt x="77024" y="46557"/>
                        <a:pt x="76603" y="43212"/>
                        <a:pt x="76042" y="40145"/>
                      </a:cubicBezTo>
                      <a:cubicBezTo>
                        <a:pt x="75902" y="37217"/>
                        <a:pt x="75902" y="34430"/>
                        <a:pt x="75761" y="31642"/>
                      </a:cubicBezTo>
                      <a:cubicBezTo>
                        <a:pt x="74498" y="-9201"/>
                        <a:pt x="4622" y="-11292"/>
                        <a:pt x="3359" y="29969"/>
                      </a:cubicBezTo>
                      <a:lnTo>
                        <a:pt x="3219" y="33175"/>
                      </a:lnTo>
                      <a:cubicBezTo>
                        <a:pt x="2658" y="34987"/>
                        <a:pt x="2237" y="36799"/>
                        <a:pt x="1956" y="38751"/>
                      </a:cubicBezTo>
                      <a:cubicBezTo>
                        <a:pt x="-10392" y="129498"/>
                        <a:pt x="36894" y="165741"/>
                        <a:pt x="110700" y="209093"/>
                      </a:cubicBezTo>
                      <a:cubicBezTo>
                        <a:pt x="236421" y="282973"/>
                        <a:pt x="371684" y="325210"/>
                        <a:pt x="515086" y="346816"/>
                      </a:cubicBezTo>
                      <a:cubicBezTo>
                        <a:pt x="679253" y="371489"/>
                        <a:pt x="843702" y="363683"/>
                        <a:pt x="1008992" y="368701"/>
                      </a:cubicBezTo>
                      <a:cubicBezTo>
                        <a:pt x="1075080" y="370792"/>
                        <a:pt x="1141449" y="361313"/>
                        <a:pt x="1207256" y="364798"/>
                      </a:cubicBezTo>
                      <a:cubicBezTo>
                        <a:pt x="1262119" y="367726"/>
                        <a:pt x="1313053" y="392817"/>
                        <a:pt x="1369179" y="393375"/>
                      </a:cubicBezTo>
                      <a:cubicBezTo>
                        <a:pt x="1403275" y="393653"/>
                        <a:pt x="1412396" y="363962"/>
                        <a:pt x="1403416" y="339010"/>
                      </a:cubicBezTo>
                      <a:cubicBezTo>
                        <a:pt x="1418149" y="312664"/>
                        <a:pt x="1427129" y="277955"/>
                        <a:pt x="1434145" y="252306"/>
                      </a:cubicBezTo>
                      <a:cubicBezTo>
                        <a:pt x="1445650" y="210208"/>
                        <a:pt x="1480589" y="181353"/>
                        <a:pt x="1489148" y="135910"/>
                      </a:cubicBezTo>
                      <a:cubicBezTo>
                        <a:pt x="1496584" y="96740"/>
                        <a:pt x="1430917" y="86982"/>
                        <a:pt x="1427269" y="126849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" name="Freeform: Shape 136">
                  <a:extLst>
                    <a:ext uri="{FF2B5EF4-FFF2-40B4-BE49-F238E27FC236}">
                      <a16:creationId xmlns:a16="http://schemas.microsoft.com/office/drawing/2014/main" id="{F11A60DE-554D-546D-BE05-19BC8E5155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8688" y="3471112"/>
                  <a:ext cx="243470" cy="150935"/>
                </a:xfrm>
                <a:custGeom>
                  <a:avLst/>
                  <a:gdLst>
                    <a:gd name="T0" fmla="*/ 188811 w 243470"/>
                    <a:gd name="T1" fmla="*/ 969 h 150935"/>
                    <a:gd name="T2" fmla="*/ 186286 w 243470"/>
                    <a:gd name="T3" fmla="*/ 4036 h 150935"/>
                    <a:gd name="T4" fmla="*/ 190635 w 243470"/>
                    <a:gd name="T5" fmla="*/ 59515 h 150935"/>
                    <a:gd name="T6" fmla="*/ 92696 w 243470"/>
                    <a:gd name="T7" fmla="*/ 67461 h 150935"/>
                    <a:gd name="T8" fmla="*/ 2053 w 243470"/>
                    <a:gd name="T9" fmla="*/ 71643 h 150935"/>
                    <a:gd name="T10" fmla="*/ 229 w 243470"/>
                    <a:gd name="T11" fmla="*/ 77358 h 150935"/>
                    <a:gd name="T12" fmla="*/ 80769 w 243470"/>
                    <a:gd name="T13" fmla="*/ 144408 h 150935"/>
                    <a:gd name="T14" fmla="*/ 215471 w 243470"/>
                    <a:gd name="T15" fmla="*/ 132419 h 150935"/>
                    <a:gd name="T16" fmla="*/ 188811 w 243470"/>
                    <a:gd name="T17" fmla="*/ 969 h 1509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3470" h="150935">
                      <a:moveTo>
                        <a:pt x="188811" y="969"/>
                      </a:moveTo>
                      <a:cubicBezTo>
                        <a:pt x="187408" y="1248"/>
                        <a:pt x="186005" y="2502"/>
                        <a:pt x="186286" y="4036"/>
                      </a:cubicBezTo>
                      <a:cubicBezTo>
                        <a:pt x="189934" y="19648"/>
                        <a:pt x="196388" y="43206"/>
                        <a:pt x="190635" y="59515"/>
                      </a:cubicBezTo>
                      <a:cubicBezTo>
                        <a:pt x="158083" y="61746"/>
                        <a:pt x="125530" y="68855"/>
                        <a:pt x="92696" y="67461"/>
                      </a:cubicBezTo>
                      <a:cubicBezTo>
                        <a:pt x="65054" y="66206"/>
                        <a:pt x="26468" y="54915"/>
                        <a:pt x="2053" y="71643"/>
                      </a:cubicBezTo>
                      <a:cubicBezTo>
                        <a:pt x="88" y="73037"/>
                        <a:pt x="-332" y="75267"/>
                        <a:pt x="229" y="77358"/>
                      </a:cubicBezTo>
                      <a:cubicBezTo>
                        <a:pt x="8788" y="107746"/>
                        <a:pt x="51864" y="136741"/>
                        <a:pt x="80769" y="144408"/>
                      </a:cubicBezTo>
                      <a:cubicBezTo>
                        <a:pt x="116830" y="154026"/>
                        <a:pt x="183620" y="155280"/>
                        <a:pt x="215471" y="132419"/>
                      </a:cubicBezTo>
                      <a:cubicBezTo>
                        <a:pt x="255741" y="103843"/>
                        <a:pt x="257285" y="-11716"/>
                        <a:pt x="188811" y="969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Freeform: Shape 137">
                  <a:extLst>
                    <a:ext uri="{FF2B5EF4-FFF2-40B4-BE49-F238E27FC236}">
                      <a16:creationId xmlns:a16="http://schemas.microsoft.com/office/drawing/2014/main" id="{10267494-E3A6-F19E-BF42-91D583AA7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7081" y="3290326"/>
                  <a:ext cx="1004379" cy="388344"/>
                </a:xfrm>
                <a:custGeom>
                  <a:avLst/>
                  <a:gdLst>
                    <a:gd name="T0" fmla="*/ 880895 w 1004379"/>
                    <a:gd name="T1" fmla="*/ 85432 h 388344"/>
                    <a:gd name="T2" fmla="*/ 749841 w 1004379"/>
                    <a:gd name="T3" fmla="*/ 43056 h 388344"/>
                    <a:gd name="T4" fmla="*/ 623137 w 1004379"/>
                    <a:gd name="T5" fmla="*/ 29674 h 388344"/>
                    <a:gd name="T6" fmla="*/ 533617 w 1004379"/>
                    <a:gd name="T7" fmla="*/ 79717 h 388344"/>
                    <a:gd name="T8" fmla="*/ 508079 w 1004379"/>
                    <a:gd name="T9" fmla="*/ 116518 h 388344"/>
                    <a:gd name="T10" fmla="*/ 497415 w 1004379"/>
                    <a:gd name="T11" fmla="*/ 148997 h 388344"/>
                    <a:gd name="T12" fmla="*/ 406211 w 1004379"/>
                    <a:gd name="T13" fmla="*/ 163215 h 388344"/>
                    <a:gd name="T14" fmla="*/ 410421 w 1004379"/>
                    <a:gd name="T15" fmla="*/ 153737 h 388344"/>
                    <a:gd name="T16" fmla="*/ 411683 w 1004379"/>
                    <a:gd name="T17" fmla="*/ 144955 h 388344"/>
                    <a:gd name="T18" fmla="*/ 457566 w 1004379"/>
                    <a:gd name="T19" fmla="*/ 107736 h 388344"/>
                    <a:gd name="T20" fmla="*/ 422347 w 1004379"/>
                    <a:gd name="T21" fmla="*/ 70656 h 388344"/>
                    <a:gd name="T22" fmla="*/ 364678 w 1004379"/>
                    <a:gd name="T23" fmla="*/ 106063 h 388344"/>
                    <a:gd name="T24" fmla="*/ 299151 w 1004379"/>
                    <a:gd name="T25" fmla="*/ 110105 h 388344"/>
                    <a:gd name="T26" fmla="*/ 279086 w 1004379"/>
                    <a:gd name="T27" fmla="*/ 81669 h 388344"/>
                    <a:gd name="T28" fmla="*/ 275298 w 1004379"/>
                    <a:gd name="T29" fmla="*/ 59365 h 388344"/>
                    <a:gd name="T30" fmla="*/ 296205 w 1004379"/>
                    <a:gd name="T31" fmla="*/ 37759 h 388344"/>
                    <a:gd name="T32" fmla="*/ 263231 w 1004379"/>
                    <a:gd name="T33" fmla="*/ 2910 h 388344"/>
                    <a:gd name="T34" fmla="*/ 94994 w 1004379"/>
                    <a:gd name="T35" fmla="*/ 79020 h 388344"/>
                    <a:gd name="T36" fmla="*/ 3228 w 1004379"/>
                    <a:gd name="T37" fmla="*/ 118190 h 388344"/>
                    <a:gd name="T38" fmla="*/ 2667 w 1004379"/>
                    <a:gd name="T39" fmla="*/ 136173 h 388344"/>
                    <a:gd name="T40" fmla="*/ 3930 w 1004379"/>
                    <a:gd name="T41" fmla="*/ 138264 h 388344"/>
                    <a:gd name="T42" fmla="*/ 26941 w 1004379"/>
                    <a:gd name="T43" fmla="*/ 135894 h 388344"/>
                    <a:gd name="T44" fmla="*/ 138491 w 1004379"/>
                    <a:gd name="T45" fmla="*/ 132409 h 388344"/>
                    <a:gd name="T46" fmla="*/ 198967 w 1004379"/>
                    <a:gd name="T47" fmla="*/ 101324 h 388344"/>
                    <a:gd name="T48" fmla="*/ 210753 w 1004379"/>
                    <a:gd name="T49" fmla="*/ 146349 h 388344"/>
                    <a:gd name="T50" fmla="*/ 212016 w 1004379"/>
                    <a:gd name="T51" fmla="*/ 148161 h 388344"/>
                    <a:gd name="T52" fmla="*/ 221136 w 1004379"/>
                    <a:gd name="T53" fmla="*/ 159591 h 388344"/>
                    <a:gd name="T54" fmla="*/ 221277 w 1004379"/>
                    <a:gd name="T55" fmla="*/ 159730 h 388344"/>
                    <a:gd name="T56" fmla="*/ 314024 w 1004379"/>
                    <a:gd name="T57" fmla="*/ 187749 h 388344"/>
                    <a:gd name="T58" fmla="*/ 327775 w 1004379"/>
                    <a:gd name="T59" fmla="*/ 183288 h 388344"/>
                    <a:gd name="T60" fmla="*/ 336475 w 1004379"/>
                    <a:gd name="T61" fmla="*/ 206010 h 388344"/>
                    <a:gd name="T62" fmla="*/ 358083 w 1004379"/>
                    <a:gd name="T63" fmla="*/ 222319 h 388344"/>
                    <a:gd name="T64" fmla="*/ 529126 w 1004379"/>
                    <a:gd name="T65" fmla="*/ 232077 h 388344"/>
                    <a:gd name="T66" fmla="*/ 564345 w 1004379"/>
                    <a:gd name="T67" fmla="*/ 177992 h 388344"/>
                    <a:gd name="T68" fmla="*/ 795162 w 1004379"/>
                    <a:gd name="T69" fmla="*/ 122233 h 388344"/>
                    <a:gd name="T70" fmla="*/ 922989 w 1004379"/>
                    <a:gd name="T71" fmla="*/ 371055 h 388344"/>
                    <a:gd name="T72" fmla="*/ 947263 w 1004379"/>
                    <a:gd name="T73" fmla="*/ 385831 h 388344"/>
                    <a:gd name="T74" fmla="*/ 880895 w 1004379"/>
                    <a:gd name="T75" fmla="*/ 85432 h 38834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004379" h="388344">
                      <a:moveTo>
                        <a:pt x="880895" y="85432"/>
                      </a:moveTo>
                      <a:cubicBezTo>
                        <a:pt x="841606" y="62432"/>
                        <a:pt x="790953" y="63965"/>
                        <a:pt x="749841" y="43056"/>
                      </a:cubicBezTo>
                      <a:cubicBezTo>
                        <a:pt x="711114" y="23401"/>
                        <a:pt x="664530" y="25074"/>
                        <a:pt x="623137" y="29674"/>
                      </a:cubicBezTo>
                      <a:cubicBezTo>
                        <a:pt x="593110" y="33019"/>
                        <a:pt x="551436" y="54905"/>
                        <a:pt x="533617" y="79717"/>
                      </a:cubicBezTo>
                      <a:cubicBezTo>
                        <a:pt x="524215" y="91426"/>
                        <a:pt x="515656" y="103554"/>
                        <a:pt x="508079" y="116518"/>
                      </a:cubicBezTo>
                      <a:cubicBezTo>
                        <a:pt x="504571" y="127391"/>
                        <a:pt x="500923" y="138124"/>
                        <a:pt x="497415" y="148997"/>
                      </a:cubicBezTo>
                      <a:cubicBezTo>
                        <a:pt x="489277" y="186494"/>
                        <a:pt x="458688" y="190955"/>
                        <a:pt x="406211" y="163215"/>
                      </a:cubicBezTo>
                      <a:cubicBezTo>
                        <a:pt x="407755" y="160149"/>
                        <a:pt x="409158" y="157082"/>
                        <a:pt x="410421" y="153737"/>
                      </a:cubicBezTo>
                      <a:cubicBezTo>
                        <a:pt x="411403" y="150809"/>
                        <a:pt x="411543" y="147882"/>
                        <a:pt x="411683" y="144955"/>
                      </a:cubicBezTo>
                      <a:cubicBezTo>
                        <a:pt x="427819" y="134918"/>
                        <a:pt x="443535" y="122651"/>
                        <a:pt x="457566" y="107736"/>
                      </a:cubicBezTo>
                      <a:cubicBezTo>
                        <a:pt x="477912" y="85990"/>
                        <a:pt x="445780" y="54487"/>
                        <a:pt x="422347" y="70656"/>
                      </a:cubicBezTo>
                      <a:cubicBezTo>
                        <a:pt x="402984" y="84038"/>
                        <a:pt x="382217" y="94633"/>
                        <a:pt x="364678" y="106063"/>
                      </a:cubicBezTo>
                      <a:cubicBezTo>
                        <a:pt x="340684" y="116378"/>
                        <a:pt x="316550" y="120560"/>
                        <a:pt x="299151" y="110105"/>
                      </a:cubicBezTo>
                      <a:cubicBezTo>
                        <a:pt x="292416" y="100627"/>
                        <a:pt x="285821" y="91148"/>
                        <a:pt x="279086" y="81669"/>
                      </a:cubicBezTo>
                      <a:cubicBezTo>
                        <a:pt x="277122" y="75396"/>
                        <a:pt x="275999" y="67729"/>
                        <a:pt x="275298" y="59365"/>
                      </a:cubicBezTo>
                      <a:cubicBezTo>
                        <a:pt x="282313" y="51280"/>
                        <a:pt x="289750" y="43753"/>
                        <a:pt x="296205" y="37759"/>
                      </a:cubicBezTo>
                      <a:cubicBezTo>
                        <a:pt x="317813" y="17268"/>
                        <a:pt x="284839" y="-8799"/>
                        <a:pt x="263231" y="2910"/>
                      </a:cubicBezTo>
                      <a:cubicBezTo>
                        <a:pt x="209350" y="31904"/>
                        <a:pt x="149436" y="50305"/>
                        <a:pt x="94994" y="79020"/>
                      </a:cubicBezTo>
                      <a:cubicBezTo>
                        <a:pt x="63423" y="95748"/>
                        <a:pt x="28204" y="91566"/>
                        <a:pt x="3228" y="118190"/>
                      </a:cubicBezTo>
                      <a:cubicBezTo>
                        <a:pt x="-1402" y="123209"/>
                        <a:pt x="-560" y="130736"/>
                        <a:pt x="2667" y="136173"/>
                      </a:cubicBezTo>
                      <a:lnTo>
                        <a:pt x="3930" y="138264"/>
                      </a:lnTo>
                      <a:cubicBezTo>
                        <a:pt x="9823" y="147882"/>
                        <a:pt x="22171" y="143561"/>
                        <a:pt x="26941" y="135894"/>
                      </a:cubicBezTo>
                      <a:cubicBezTo>
                        <a:pt x="18242" y="150112"/>
                        <a:pt x="124320" y="138264"/>
                        <a:pt x="138491" y="132409"/>
                      </a:cubicBezTo>
                      <a:cubicBezTo>
                        <a:pt x="158276" y="124185"/>
                        <a:pt x="178621" y="113312"/>
                        <a:pt x="198967" y="101324"/>
                      </a:cubicBezTo>
                      <a:cubicBezTo>
                        <a:pt x="198686" y="117772"/>
                        <a:pt x="202755" y="133245"/>
                        <a:pt x="210753" y="146349"/>
                      </a:cubicBezTo>
                      <a:lnTo>
                        <a:pt x="212016" y="148161"/>
                      </a:lnTo>
                      <a:cubicBezTo>
                        <a:pt x="214682" y="152203"/>
                        <a:pt x="217629" y="155967"/>
                        <a:pt x="221136" y="159591"/>
                      </a:cubicBezTo>
                      <a:lnTo>
                        <a:pt x="221277" y="159730"/>
                      </a:lnTo>
                      <a:cubicBezTo>
                        <a:pt x="241201" y="180779"/>
                        <a:pt x="273333" y="192767"/>
                        <a:pt x="314024" y="187749"/>
                      </a:cubicBezTo>
                      <a:cubicBezTo>
                        <a:pt x="319356" y="187052"/>
                        <a:pt x="323987" y="185519"/>
                        <a:pt x="327775" y="183288"/>
                      </a:cubicBezTo>
                      <a:cubicBezTo>
                        <a:pt x="329740" y="190258"/>
                        <a:pt x="332406" y="197786"/>
                        <a:pt x="336475" y="206010"/>
                      </a:cubicBezTo>
                      <a:cubicBezTo>
                        <a:pt x="341386" y="216047"/>
                        <a:pt x="349664" y="221204"/>
                        <a:pt x="358083" y="222319"/>
                      </a:cubicBezTo>
                      <a:cubicBezTo>
                        <a:pt x="399336" y="260932"/>
                        <a:pt x="480297" y="266787"/>
                        <a:pt x="529126" y="232077"/>
                      </a:cubicBezTo>
                      <a:cubicBezTo>
                        <a:pt x="548630" y="218137"/>
                        <a:pt x="555926" y="199180"/>
                        <a:pt x="564345" y="177992"/>
                      </a:cubicBezTo>
                      <a:cubicBezTo>
                        <a:pt x="609105" y="65778"/>
                        <a:pt x="720234" y="108990"/>
                        <a:pt x="795162" y="122233"/>
                      </a:cubicBezTo>
                      <a:cubicBezTo>
                        <a:pt x="890015" y="139100"/>
                        <a:pt x="935056" y="299405"/>
                        <a:pt x="922989" y="371055"/>
                      </a:cubicBezTo>
                      <a:cubicBezTo>
                        <a:pt x="920603" y="384855"/>
                        <a:pt x="936319" y="392661"/>
                        <a:pt x="947263" y="385831"/>
                      </a:cubicBezTo>
                      <a:cubicBezTo>
                        <a:pt x="1067372" y="312091"/>
                        <a:pt x="975045" y="140354"/>
                        <a:pt x="880895" y="85432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Freeform: Shape 138">
                  <a:extLst>
                    <a:ext uri="{FF2B5EF4-FFF2-40B4-BE49-F238E27FC236}">
                      <a16:creationId xmlns:a16="http://schemas.microsoft.com/office/drawing/2014/main" id="{E1E6E667-5047-5737-1A3F-EA6832D6C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4466" y="3216046"/>
                  <a:ext cx="1796998" cy="834412"/>
                </a:xfrm>
                <a:custGeom>
                  <a:avLst/>
                  <a:gdLst>
                    <a:gd name="T0" fmla="*/ 1770917 w 1796998"/>
                    <a:gd name="T1" fmla="*/ 324618 h 834412"/>
                    <a:gd name="T2" fmla="*/ 1623025 w 1796998"/>
                    <a:gd name="T3" fmla="*/ 146888 h 834412"/>
                    <a:gd name="T4" fmla="*/ 1464891 w 1796998"/>
                    <a:gd name="T5" fmla="*/ 3449 h 834412"/>
                    <a:gd name="T6" fmla="*/ 1376212 w 1796998"/>
                    <a:gd name="T7" fmla="*/ 137270 h 834412"/>
                    <a:gd name="T8" fmla="*/ 1367092 w 1796998"/>
                    <a:gd name="T9" fmla="*/ 143821 h 834412"/>
                    <a:gd name="T10" fmla="*/ 1372003 w 1796998"/>
                    <a:gd name="T11" fmla="*/ 152464 h 834412"/>
                    <a:gd name="T12" fmla="*/ 1411572 w 1796998"/>
                    <a:gd name="T13" fmla="*/ 197768 h 834412"/>
                    <a:gd name="T14" fmla="*/ 1502495 w 1796998"/>
                    <a:gd name="T15" fmla="*/ 318206 h 834412"/>
                    <a:gd name="T16" fmla="*/ 1462786 w 1796998"/>
                    <a:gd name="T17" fmla="*/ 447705 h 834412"/>
                    <a:gd name="T18" fmla="*/ 1402030 w 1796998"/>
                    <a:gd name="T19" fmla="*/ 586822 h 834412"/>
                    <a:gd name="T20" fmla="*/ 1439775 w 1796998"/>
                    <a:gd name="T21" fmla="*/ 437808 h 834412"/>
                    <a:gd name="T22" fmla="*/ 1330891 w 1796998"/>
                    <a:gd name="T23" fmla="*/ 400171 h 834412"/>
                    <a:gd name="T24" fmla="*/ 1199697 w 1796998"/>
                    <a:gd name="T25" fmla="*/ 470426 h 834412"/>
                    <a:gd name="T26" fmla="*/ 570668 w 1796998"/>
                    <a:gd name="T27" fmla="*/ 476699 h 834412"/>
                    <a:gd name="T28" fmla="*/ 528714 w 1796998"/>
                    <a:gd name="T29" fmla="*/ 290187 h 834412"/>
                    <a:gd name="T30" fmla="*/ 962145 w 1796998"/>
                    <a:gd name="T31" fmla="*/ 390553 h 834412"/>
                    <a:gd name="T32" fmla="*/ 739747 w 1796998"/>
                    <a:gd name="T33" fmla="*/ 250181 h 834412"/>
                    <a:gd name="T34" fmla="*/ 54171 w 1796998"/>
                    <a:gd name="T35" fmla="*/ 274993 h 834412"/>
                    <a:gd name="T36" fmla="*/ 50102 w 1796998"/>
                    <a:gd name="T37" fmla="*/ 256035 h 834412"/>
                    <a:gd name="T38" fmla="*/ 38034 w 1796998"/>
                    <a:gd name="T39" fmla="*/ 238890 h 834412"/>
                    <a:gd name="T40" fmla="*/ 16566 w 1796998"/>
                    <a:gd name="T41" fmla="*/ 341485 h 834412"/>
                    <a:gd name="T42" fmla="*/ 77884 w 1796998"/>
                    <a:gd name="T43" fmla="*/ 380098 h 834412"/>
                    <a:gd name="T44" fmla="*/ 124608 w 1796998"/>
                    <a:gd name="T45" fmla="*/ 357376 h 834412"/>
                    <a:gd name="T46" fmla="*/ 163476 w 1796998"/>
                    <a:gd name="T47" fmla="*/ 366158 h 834412"/>
                    <a:gd name="T48" fmla="*/ 410709 w 1796998"/>
                    <a:gd name="T49" fmla="*/ 526324 h 834412"/>
                    <a:gd name="T50" fmla="*/ 376332 w 1796998"/>
                    <a:gd name="T51" fmla="*/ 529531 h 834412"/>
                    <a:gd name="T52" fmla="*/ 348971 w 1796998"/>
                    <a:gd name="T53" fmla="*/ 531482 h 834412"/>
                    <a:gd name="T54" fmla="*/ 631705 w 1796998"/>
                    <a:gd name="T55" fmla="*/ 707400 h 834412"/>
                    <a:gd name="T56" fmla="*/ 808080 w 1796998"/>
                    <a:gd name="T57" fmla="*/ 739043 h 834412"/>
                    <a:gd name="T58" fmla="*/ 1403574 w 1796998"/>
                    <a:gd name="T59" fmla="*/ 679939 h 834412"/>
                    <a:gd name="T60" fmla="*/ 1450719 w 1796998"/>
                    <a:gd name="T61" fmla="*/ 708515 h 834412"/>
                    <a:gd name="T62" fmla="*/ 1492673 w 1796998"/>
                    <a:gd name="T63" fmla="*/ 826305 h 834412"/>
                    <a:gd name="T64" fmla="*/ 1495339 w 1796998"/>
                    <a:gd name="T65" fmla="*/ 828675 h 834412"/>
                    <a:gd name="T66" fmla="*/ 1497444 w 1796998"/>
                    <a:gd name="T67" fmla="*/ 788807 h 834412"/>
                    <a:gd name="T68" fmla="*/ 1784106 w 1796998"/>
                    <a:gd name="T69" fmla="*/ 378704 h 834412"/>
                    <a:gd name="T70" fmla="*/ 622023 w 1796998"/>
                    <a:gd name="T71" fmla="*/ 583477 h 834412"/>
                    <a:gd name="T72" fmla="*/ 674641 w 1796998"/>
                    <a:gd name="T73" fmla="*/ 568840 h 834412"/>
                    <a:gd name="T74" fmla="*/ 816779 w 1796998"/>
                    <a:gd name="T75" fmla="*/ 714230 h 834412"/>
                    <a:gd name="T76" fmla="*/ 741150 w 1796998"/>
                    <a:gd name="T77" fmla="*/ 696527 h 834412"/>
                    <a:gd name="T78" fmla="*/ 671133 w 1796998"/>
                    <a:gd name="T79" fmla="*/ 662932 h 834412"/>
                    <a:gd name="T80" fmla="*/ 700459 w 1796998"/>
                    <a:gd name="T81" fmla="*/ 653872 h 834412"/>
                    <a:gd name="T82" fmla="*/ 1220323 w 1796998"/>
                    <a:gd name="T83" fmla="*/ 655684 h 834412"/>
                    <a:gd name="T84" fmla="*/ 816779 w 1796998"/>
                    <a:gd name="T85" fmla="*/ 714230 h 8344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796998" h="834412">
                      <a:moveTo>
                        <a:pt x="1785930" y="331588"/>
                      </a:moveTo>
                      <a:cubicBezTo>
                        <a:pt x="1781581" y="328661"/>
                        <a:pt x="1776389" y="326430"/>
                        <a:pt x="1770917" y="324618"/>
                      </a:cubicBezTo>
                      <a:cubicBezTo>
                        <a:pt x="1757447" y="281266"/>
                        <a:pt x="1719562" y="243490"/>
                        <a:pt x="1691358" y="210174"/>
                      </a:cubicBezTo>
                      <a:cubicBezTo>
                        <a:pt x="1677888" y="194283"/>
                        <a:pt x="1650667" y="162082"/>
                        <a:pt x="1623025" y="146888"/>
                      </a:cubicBezTo>
                      <a:cubicBezTo>
                        <a:pt x="1610257" y="120403"/>
                        <a:pt x="1598891" y="93081"/>
                        <a:pt x="1581913" y="68966"/>
                      </a:cubicBezTo>
                      <a:cubicBezTo>
                        <a:pt x="1560024" y="37880"/>
                        <a:pt x="1508529" y="-13836"/>
                        <a:pt x="1464891" y="3449"/>
                      </a:cubicBezTo>
                      <a:cubicBezTo>
                        <a:pt x="1440196" y="13207"/>
                        <a:pt x="1429953" y="28680"/>
                        <a:pt x="1417465" y="51541"/>
                      </a:cubicBezTo>
                      <a:cubicBezTo>
                        <a:pt x="1408625" y="67850"/>
                        <a:pt x="1396277" y="117336"/>
                        <a:pt x="1376212" y="137270"/>
                      </a:cubicBezTo>
                      <a:lnTo>
                        <a:pt x="1375932" y="137548"/>
                      </a:lnTo>
                      <a:cubicBezTo>
                        <a:pt x="1373126" y="140336"/>
                        <a:pt x="1370179" y="142427"/>
                        <a:pt x="1367092" y="143821"/>
                      </a:cubicBezTo>
                      <a:cubicBezTo>
                        <a:pt x="1362883" y="145633"/>
                        <a:pt x="1363725" y="151070"/>
                        <a:pt x="1367934" y="152046"/>
                      </a:cubicBezTo>
                      <a:cubicBezTo>
                        <a:pt x="1369337" y="152464"/>
                        <a:pt x="1370600" y="152185"/>
                        <a:pt x="1372003" y="152464"/>
                      </a:cubicBezTo>
                      <a:cubicBezTo>
                        <a:pt x="1372284" y="154137"/>
                        <a:pt x="1372003" y="155391"/>
                        <a:pt x="1372705" y="157203"/>
                      </a:cubicBezTo>
                      <a:cubicBezTo>
                        <a:pt x="1378317" y="172676"/>
                        <a:pt x="1398663" y="188428"/>
                        <a:pt x="1411572" y="197768"/>
                      </a:cubicBezTo>
                      <a:cubicBezTo>
                        <a:pt x="1419429" y="203483"/>
                        <a:pt x="1427568" y="210034"/>
                        <a:pt x="1435846" y="216307"/>
                      </a:cubicBezTo>
                      <a:cubicBezTo>
                        <a:pt x="1458016" y="250599"/>
                        <a:pt x="1487341" y="277363"/>
                        <a:pt x="1502495" y="318206"/>
                      </a:cubicBezTo>
                      <a:cubicBezTo>
                        <a:pt x="1519052" y="362952"/>
                        <a:pt x="1468539" y="397104"/>
                        <a:pt x="1462225" y="438505"/>
                      </a:cubicBezTo>
                      <a:cubicBezTo>
                        <a:pt x="1461804" y="441571"/>
                        <a:pt x="1462085" y="444778"/>
                        <a:pt x="1462786" y="447705"/>
                      </a:cubicBezTo>
                      <a:cubicBezTo>
                        <a:pt x="1444546" y="466802"/>
                        <a:pt x="1429251" y="487990"/>
                        <a:pt x="1418167" y="509179"/>
                      </a:cubicBezTo>
                      <a:cubicBezTo>
                        <a:pt x="1405679" y="533155"/>
                        <a:pt x="1401329" y="559919"/>
                        <a:pt x="1402030" y="586822"/>
                      </a:cubicBezTo>
                      <a:cubicBezTo>
                        <a:pt x="1387017" y="568561"/>
                        <a:pt x="1365689" y="556991"/>
                        <a:pt x="1341976" y="549743"/>
                      </a:cubicBezTo>
                      <a:cubicBezTo>
                        <a:pt x="1384351" y="527439"/>
                        <a:pt x="1419008" y="492590"/>
                        <a:pt x="1439775" y="437808"/>
                      </a:cubicBezTo>
                      <a:cubicBezTo>
                        <a:pt x="1484114" y="320854"/>
                        <a:pt x="1402171" y="283496"/>
                        <a:pt x="1303389" y="327685"/>
                      </a:cubicBezTo>
                      <a:cubicBezTo>
                        <a:pt x="1256945" y="348455"/>
                        <a:pt x="1287253" y="422892"/>
                        <a:pt x="1330891" y="400171"/>
                      </a:cubicBezTo>
                      <a:cubicBezTo>
                        <a:pt x="1337345" y="396825"/>
                        <a:pt x="1421815" y="343855"/>
                        <a:pt x="1380562" y="402122"/>
                      </a:cubicBezTo>
                      <a:cubicBezTo>
                        <a:pt x="1337907" y="462202"/>
                        <a:pt x="1267469" y="476420"/>
                        <a:pt x="1199697" y="470426"/>
                      </a:cubicBezTo>
                      <a:cubicBezTo>
                        <a:pt x="1103722" y="462063"/>
                        <a:pt x="1007326" y="455232"/>
                        <a:pt x="911070" y="460390"/>
                      </a:cubicBezTo>
                      <a:cubicBezTo>
                        <a:pt x="796854" y="466523"/>
                        <a:pt x="685585" y="486457"/>
                        <a:pt x="570668" y="476699"/>
                      </a:cubicBezTo>
                      <a:cubicBezTo>
                        <a:pt x="497424" y="470566"/>
                        <a:pt x="255241" y="423450"/>
                        <a:pt x="235036" y="313745"/>
                      </a:cubicBezTo>
                      <a:cubicBezTo>
                        <a:pt x="332414" y="294369"/>
                        <a:pt x="449857" y="301060"/>
                        <a:pt x="528714" y="290187"/>
                      </a:cubicBezTo>
                      <a:cubicBezTo>
                        <a:pt x="604904" y="279732"/>
                        <a:pt x="676745" y="313885"/>
                        <a:pt x="750270" y="328661"/>
                      </a:cubicBezTo>
                      <a:cubicBezTo>
                        <a:pt x="825338" y="343855"/>
                        <a:pt x="893671" y="353473"/>
                        <a:pt x="962145" y="390553"/>
                      </a:cubicBezTo>
                      <a:cubicBezTo>
                        <a:pt x="981368" y="401007"/>
                        <a:pt x="1000591" y="369782"/>
                        <a:pt x="982210" y="357655"/>
                      </a:cubicBezTo>
                      <a:cubicBezTo>
                        <a:pt x="905177" y="306915"/>
                        <a:pt x="823093" y="286563"/>
                        <a:pt x="739747" y="250181"/>
                      </a:cubicBezTo>
                      <a:cubicBezTo>
                        <a:pt x="619638" y="197768"/>
                        <a:pt x="559022" y="181598"/>
                        <a:pt x="426986" y="195816"/>
                      </a:cubicBezTo>
                      <a:cubicBezTo>
                        <a:pt x="375631" y="201253"/>
                        <a:pt x="113945" y="199719"/>
                        <a:pt x="54171" y="274993"/>
                      </a:cubicBezTo>
                      <a:cubicBezTo>
                        <a:pt x="52908" y="268720"/>
                        <a:pt x="51505" y="262308"/>
                        <a:pt x="50102" y="256175"/>
                      </a:cubicBezTo>
                      <a:lnTo>
                        <a:pt x="50102" y="256035"/>
                      </a:lnTo>
                      <a:cubicBezTo>
                        <a:pt x="49260" y="252550"/>
                        <a:pt x="48558" y="249065"/>
                        <a:pt x="47576" y="245720"/>
                      </a:cubicBezTo>
                      <a:cubicBezTo>
                        <a:pt x="46453" y="241538"/>
                        <a:pt x="42244" y="239308"/>
                        <a:pt x="38034" y="238890"/>
                      </a:cubicBezTo>
                      <a:cubicBezTo>
                        <a:pt x="23442" y="229829"/>
                        <a:pt x="290" y="236659"/>
                        <a:pt x="9" y="261193"/>
                      </a:cubicBezTo>
                      <a:cubicBezTo>
                        <a:pt x="-131" y="285448"/>
                        <a:pt x="1132" y="321273"/>
                        <a:pt x="16566" y="341485"/>
                      </a:cubicBezTo>
                      <a:cubicBezTo>
                        <a:pt x="29896" y="358910"/>
                        <a:pt x="52487" y="374801"/>
                        <a:pt x="74937" y="376473"/>
                      </a:cubicBezTo>
                      <a:lnTo>
                        <a:pt x="77884" y="380098"/>
                      </a:lnTo>
                      <a:cubicBezTo>
                        <a:pt x="83496" y="386371"/>
                        <a:pt x="92617" y="387625"/>
                        <a:pt x="98510" y="380655"/>
                      </a:cubicBezTo>
                      <a:cubicBezTo>
                        <a:pt x="106087" y="371873"/>
                        <a:pt x="115067" y="364207"/>
                        <a:pt x="124608" y="357376"/>
                      </a:cubicBezTo>
                      <a:cubicBezTo>
                        <a:pt x="125450" y="359049"/>
                        <a:pt x="126012" y="360861"/>
                        <a:pt x="126853" y="362534"/>
                      </a:cubicBezTo>
                      <a:cubicBezTo>
                        <a:pt x="134851" y="376892"/>
                        <a:pt x="152391" y="374940"/>
                        <a:pt x="163476" y="366158"/>
                      </a:cubicBezTo>
                      <a:cubicBezTo>
                        <a:pt x="184803" y="403098"/>
                        <a:pt x="221846" y="438644"/>
                        <a:pt x="255802" y="458717"/>
                      </a:cubicBezTo>
                      <a:cubicBezTo>
                        <a:pt x="306035" y="488408"/>
                        <a:pt x="357811" y="510294"/>
                        <a:pt x="410709" y="526324"/>
                      </a:cubicBezTo>
                      <a:cubicBezTo>
                        <a:pt x="403974" y="531203"/>
                        <a:pt x="399063" y="539288"/>
                        <a:pt x="398502" y="547513"/>
                      </a:cubicBezTo>
                      <a:cubicBezTo>
                        <a:pt x="386435" y="540264"/>
                        <a:pt x="378016" y="533852"/>
                        <a:pt x="376332" y="529531"/>
                      </a:cubicBezTo>
                      <a:cubicBezTo>
                        <a:pt x="372123" y="518379"/>
                        <a:pt x="354443" y="516985"/>
                        <a:pt x="349953" y="528833"/>
                      </a:cubicBezTo>
                      <a:lnTo>
                        <a:pt x="348971" y="531482"/>
                      </a:lnTo>
                      <a:cubicBezTo>
                        <a:pt x="346305" y="538452"/>
                        <a:pt x="348270" y="544306"/>
                        <a:pt x="353321" y="549464"/>
                      </a:cubicBezTo>
                      <a:cubicBezTo>
                        <a:pt x="434703" y="631708"/>
                        <a:pt x="529275" y="679242"/>
                        <a:pt x="631705" y="707400"/>
                      </a:cubicBezTo>
                      <a:cubicBezTo>
                        <a:pt x="656540" y="726358"/>
                        <a:pt x="682077" y="730679"/>
                        <a:pt x="715472" y="738903"/>
                      </a:cubicBezTo>
                      <a:cubicBezTo>
                        <a:pt x="749288" y="747267"/>
                        <a:pt x="776369" y="747685"/>
                        <a:pt x="808080" y="739043"/>
                      </a:cubicBezTo>
                      <a:cubicBezTo>
                        <a:pt x="838949" y="742249"/>
                        <a:pt x="870239" y="744758"/>
                        <a:pt x="901669" y="746570"/>
                      </a:cubicBezTo>
                      <a:cubicBezTo>
                        <a:pt x="1049140" y="755213"/>
                        <a:pt x="1271538" y="755491"/>
                        <a:pt x="1403574" y="679939"/>
                      </a:cubicBezTo>
                      <a:cubicBezTo>
                        <a:pt x="1409467" y="676593"/>
                        <a:pt x="1413396" y="671854"/>
                        <a:pt x="1416342" y="666696"/>
                      </a:cubicBezTo>
                      <a:cubicBezTo>
                        <a:pt x="1422236" y="683563"/>
                        <a:pt x="1442862" y="690533"/>
                        <a:pt x="1450719" y="708515"/>
                      </a:cubicBezTo>
                      <a:cubicBezTo>
                        <a:pt x="1454227" y="716461"/>
                        <a:pt x="1457314" y="724546"/>
                        <a:pt x="1460541" y="732631"/>
                      </a:cubicBezTo>
                      <a:cubicBezTo>
                        <a:pt x="1467277" y="766085"/>
                        <a:pt x="1477940" y="798286"/>
                        <a:pt x="1492673" y="826305"/>
                      </a:cubicBezTo>
                      <a:lnTo>
                        <a:pt x="1494918" y="827559"/>
                      </a:lnTo>
                      <a:lnTo>
                        <a:pt x="1495339" y="828675"/>
                      </a:lnTo>
                      <a:cubicBezTo>
                        <a:pt x="1499689" y="839826"/>
                        <a:pt x="1517228" y="833135"/>
                        <a:pt x="1512738" y="822123"/>
                      </a:cubicBezTo>
                      <a:cubicBezTo>
                        <a:pt x="1509511" y="814317"/>
                        <a:pt x="1503758" y="802468"/>
                        <a:pt x="1497444" y="788807"/>
                      </a:cubicBezTo>
                      <a:cubicBezTo>
                        <a:pt x="1492814" y="684400"/>
                        <a:pt x="1455210" y="586962"/>
                        <a:pt x="1564093" y="510433"/>
                      </a:cubicBezTo>
                      <a:cubicBezTo>
                        <a:pt x="1634952" y="460669"/>
                        <a:pt x="1710582" y="423589"/>
                        <a:pt x="1784106" y="378704"/>
                      </a:cubicBezTo>
                      <a:cubicBezTo>
                        <a:pt x="1800102" y="369504"/>
                        <a:pt x="1801786" y="341764"/>
                        <a:pt x="1785930" y="331588"/>
                      </a:cubicBezTo>
                      <a:close/>
                      <a:moveTo>
                        <a:pt x="622023" y="583477"/>
                      </a:moveTo>
                      <a:cubicBezTo>
                        <a:pt x="622023" y="576786"/>
                        <a:pt x="620058" y="570234"/>
                        <a:pt x="616691" y="564519"/>
                      </a:cubicBezTo>
                      <a:cubicBezTo>
                        <a:pt x="635914" y="566331"/>
                        <a:pt x="655277" y="567725"/>
                        <a:pt x="674641" y="568840"/>
                      </a:cubicBezTo>
                      <a:cubicBezTo>
                        <a:pt x="656540" y="573161"/>
                        <a:pt x="639001" y="578180"/>
                        <a:pt x="622023" y="583477"/>
                      </a:cubicBezTo>
                      <a:close/>
                      <a:moveTo>
                        <a:pt x="816779" y="714230"/>
                      </a:moveTo>
                      <a:cubicBezTo>
                        <a:pt x="804011" y="712697"/>
                        <a:pt x="791242" y="710467"/>
                        <a:pt x="778473" y="707818"/>
                      </a:cubicBezTo>
                      <a:cubicBezTo>
                        <a:pt x="766266" y="703776"/>
                        <a:pt x="753076" y="701406"/>
                        <a:pt x="741150" y="696527"/>
                      </a:cubicBezTo>
                      <a:cubicBezTo>
                        <a:pt x="718138" y="687187"/>
                        <a:pt x="695548" y="683284"/>
                        <a:pt x="674360" y="673945"/>
                      </a:cubicBezTo>
                      <a:cubicBezTo>
                        <a:pt x="674079" y="670042"/>
                        <a:pt x="672957" y="666139"/>
                        <a:pt x="671133" y="662932"/>
                      </a:cubicBezTo>
                      <a:lnTo>
                        <a:pt x="670712" y="660145"/>
                      </a:lnTo>
                      <a:cubicBezTo>
                        <a:pt x="680534" y="658054"/>
                        <a:pt x="690356" y="655823"/>
                        <a:pt x="700459" y="653872"/>
                      </a:cubicBezTo>
                      <a:cubicBezTo>
                        <a:pt x="776228" y="638817"/>
                        <a:pt x="874308" y="649551"/>
                        <a:pt x="952744" y="641884"/>
                      </a:cubicBezTo>
                      <a:cubicBezTo>
                        <a:pt x="1047596" y="632684"/>
                        <a:pt x="1126734" y="639235"/>
                        <a:pt x="1220323" y="655684"/>
                      </a:cubicBezTo>
                      <a:cubicBezTo>
                        <a:pt x="1247264" y="660563"/>
                        <a:pt x="1274204" y="665163"/>
                        <a:pt x="1301285" y="669484"/>
                      </a:cubicBezTo>
                      <a:cubicBezTo>
                        <a:pt x="1160970" y="739740"/>
                        <a:pt x="965232" y="731515"/>
                        <a:pt x="816779" y="714230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Freeform: Shape 139">
                  <a:extLst>
                    <a:ext uri="{FF2B5EF4-FFF2-40B4-BE49-F238E27FC236}">
                      <a16:creationId xmlns:a16="http://schemas.microsoft.com/office/drawing/2014/main" id="{26489A87-9873-9D47-EBC3-1C7488778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3903" y="3364342"/>
                  <a:ext cx="37681" cy="38393"/>
                </a:xfrm>
                <a:custGeom>
                  <a:avLst/>
                  <a:gdLst>
                    <a:gd name="T0" fmla="*/ 37177 w 37681"/>
                    <a:gd name="T1" fmla="*/ 17550 h 38393"/>
                    <a:gd name="T2" fmla="*/ 836 w 37681"/>
                    <a:gd name="T3" fmla="*/ 14762 h 38393"/>
                    <a:gd name="T4" fmla="*/ 274 w 37681"/>
                    <a:gd name="T5" fmla="*/ 17829 h 38393"/>
                    <a:gd name="T6" fmla="*/ 34651 w 37681"/>
                    <a:gd name="T7" fmla="*/ 27726 h 38393"/>
                    <a:gd name="T8" fmla="*/ 33950 w 37681"/>
                    <a:gd name="T9" fmla="*/ 28144 h 38393"/>
                    <a:gd name="T10" fmla="*/ 37177 w 37681"/>
                    <a:gd name="T11" fmla="*/ 17550 h 383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681" h="38393">
                      <a:moveTo>
                        <a:pt x="37177" y="17550"/>
                      </a:moveTo>
                      <a:cubicBezTo>
                        <a:pt x="37598" y="-1547"/>
                        <a:pt x="5045" y="-8657"/>
                        <a:pt x="836" y="14762"/>
                      </a:cubicBezTo>
                      <a:lnTo>
                        <a:pt x="274" y="17829"/>
                      </a:lnTo>
                      <a:cubicBezTo>
                        <a:pt x="-3233" y="37623"/>
                        <a:pt x="27916" y="47241"/>
                        <a:pt x="34651" y="27726"/>
                      </a:cubicBezTo>
                      <a:lnTo>
                        <a:pt x="33950" y="28144"/>
                      </a:lnTo>
                      <a:cubicBezTo>
                        <a:pt x="37317" y="25077"/>
                        <a:pt x="38440" y="21174"/>
                        <a:pt x="37177" y="17550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" name="Freeform: Shape 140">
                  <a:extLst>
                    <a:ext uri="{FF2B5EF4-FFF2-40B4-BE49-F238E27FC236}">
                      <a16:creationId xmlns:a16="http://schemas.microsoft.com/office/drawing/2014/main" id="{492DA6C2-235D-225F-126E-3031A795E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8122" y="4463026"/>
                  <a:ext cx="490735" cy="447901"/>
                </a:xfrm>
                <a:custGeom>
                  <a:avLst/>
                  <a:gdLst>
                    <a:gd name="T0" fmla="*/ 480982 w 490735"/>
                    <a:gd name="T1" fmla="*/ 433126 h 447901"/>
                    <a:gd name="T2" fmla="*/ 474246 w 490735"/>
                    <a:gd name="T3" fmla="*/ 422253 h 447901"/>
                    <a:gd name="T4" fmla="*/ 456146 w 490735"/>
                    <a:gd name="T5" fmla="*/ 411380 h 447901"/>
                    <a:gd name="T6" fmla="*/ 404931 w 490735"/>
                    <a:gd name="T7" fmla="*/ 393816 h 447901"/>
                    <a:gd name="T8" fmla="*/ 403107 w 490735"/>
                    <a:gd name="T9" fmla="*/ 392004 h 447901"/>
                    <a:gd name="T10" fmla="*/ 364099 w 490735"/>
                    <a:gd name="T11" fmla="*/ 368865 h 447901"/>
                    <a:gd name="T12" fmla="*/ 349647 w 490735"/>
                    <a:gd name="T13" fmla="*/ 361337 h 447901"/>
                    <a:gd name="T14" fmla="*/ 325373 w 490735"/>
                    <a:gd name="T15" fmla="*/ 336106 h 447901"/>
                    <a:gd name="T16" fmla="*/ 264056 w 490735"/>
                    <a:gd name="T17" fmla="*/ 269475 h 447901"/>
                    <a:gd name="T18" fmla="*/ 192074 w 490735"/>
                    <a:gd name="T19" fmla="*/ 183189 h 447901"/>
                    <a:gd name="T20" fmla="*/ 151383 w 490735"/>
                    <a:gd name="T21" fmla="*/ 121855 h 447901"/>
                    <a:gd name="T22" fmla="*/ 118690 w 490735"/>
                    <a:gd name="T23" fmla="*/ 59405 h 447901"/>
                    <a:gd name="T24" fmla="*/ 72526 w 490735"/>
                    <a:gd name="T25" fmla="*/ 2950 h 447901"/>
                    <a:gd name="T26" fmla="*/ 64388 w 490735"/>
                    <a:gd name="T27" fmla="*/ 12847 h 447901"/>
                    <a:gd name="T28" fmla="*/ 15699 w 490735"/>
                    <a:gd name="T29" fmla="*/ 28041 h 447901"/>
                    <a:gd name="T30" fmla="*/ 12051 w 490735"/>
                    <a:gd name="T31" fmla="*/ 64702 h 447901"/>
                    <a:gd name="T32" fmla="*/ 11490 w 490735"/>
                    <a:gd name="T33" fmla="*/ 69023 h 447901"/>
                    <a:gd name="T34" fmla="*/ 16681 w 490735"/>
                    <a:gd name="T35" fmla="*/ 92442 h 447901"/>
                    <a:gd name="T36" fmla="*/ 43341 w 490735"/>
                    <a:gd name="T37" fmla="*/ 137327 h 447901"/>
                    <a:gd name="T38" fmla="*/ 68457 w 490735"/>
                    <a:gd name="T39" fmla="*/ 161164 h 447901"/>
                    <a:gd name="T40" fmla="*/ 86838 w 490735"/>
                    <a:gd name="T41" fmla="*/ 190995 h 447901"/>
                    <a:gd name="T42" fmla="*/ 157838 w 490735"/>
                    <a:gd name="T43" fmla="*/ 249541 h 447901"/>
                    <a:gd name="T44" fmla="*/ 224627 w 490735"/>
                    <a:gd name="T45" fmla="*/ 307809 h 447901"/>
                    <a:gd name="T46" fmla="*/ 225890 w 490735"/>
                    <a:gd name="T47" fmla="*/ 309900 h 447901"/>
                    <a:gd name="T48" fmla="*/ 290294 w 490735"/>
                    <a:gd name="T49" fmla="*/ 363428 h 447901"/>
                    <a:gd name="T50" fmla="*/ 296608 w 490735"/>
                    <a:gd name="T51" fmla="*/ 366216 h 447901"/>
                    <a:gd name="T52" fmla="*/ 338001 w 490735"/>
                    <a:gd name="T53" fmla="*/ 403016 h 447901"/>
                    <a:gd name="T54" fmla="*/ 383463 w 490735"/>
                    <a:gd name="T55" fmla="*/ 420301 h 447901"/>
                    <a:gd name="T56" fmla="*/ 416717 w 490735"/>
                    <a:gd name="T57" fmla="*/ 423508 h 447901"/>
                    <a:gd name="T58" fmla="*/ 438185 w 490735"/>
                    <a:gd name="T59" fmla="*/ 440653 h 447901"/>
                    <a:gd name="T60" fmla="*/ 467231 w 490735"/>
                    <a:gd name="T61" fmla="*/ 447902 h 447901"/>
                    <a:gd name="T62" fmla="*/ 477474 w 490735"/>
                    <a:gd name="T63" fmla="*/ 445253 h 447901"/>
                    <a:gd name="T64" fmla="*/ 488138 w 490735"/>
                    <a:gd name="T65" fmla="*/ 447344 h 447901"/>
                    <a:gd name="T66" fmla="*/ 490663 w 490735"/>
                    <a:gd name="T67" fmla="*/ 445532 h 447901"/>
                    <a:gd name="T68" fmla="*/ 480982 w 490735"/>
                    <a:gd name="T69" fmla="*/ 433126 h 4479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90735" h="447901">
                      <a:moveTo>
                        <a:pt x="480982" y="433126"/>
                      </a:moveTo>
                      <a:cubicBezTo>
                        <a:pt x="478877" y="432011"/>
                        <a:pt x="476211" y="424623"/>
                        <a:pt x="474246" y="422253"/>
                      </a:cubicBezTo>
                      <a:cubicBezTo>
                        <a:pt x="469616" y="416816"/>
                        <a:pt x="462600" y="414307"/>
                        <a:pt x="456146" y="411380"/>
                      </a:cubicBezTo>
                      <a:cubicBezTo>
                        <a:pt x="438466" y="403295"/>
                        <a:pt x="423172" y="390749"/>
                        <a:pt x="404931" y="393816"/>
                      </a:cubicBezTo>
                      <a:lnTo>
                        <a:pt x="403107" y="392004"/>
                      </a:lnTo>
                      <a:cubicBezTo>
                        <a:pt x="392443" y="380156"/>
                        <a:pt x="378412" y="375416"/>
                        <a:pt x="364099" y="368865"/>
                      </a:cubicBezTo>
                      <a:cubicBezTo>
                        <a:pt x="359750" y="366913"/>
                        <a:pt x="354839" y="364125"/>
                        <a:pt x="349647" y="361337"/>
                      </a:cubicBezTo>
                      <a:cubicBezTo>
                        <a:pt x="342210" y="352276"/>
                        <a:pt x="333511" y="344052"/>
                        <a:pt x="325373" y="336106"/>
                      </a:cubicBezTo>
                      <a:cubicBezTo>
                        <a:pt x="303484" y="314639"/>
                        <a:pt x="280613" y="295682"/>
                        <a:pt x="264056" y="269475"/>
                      </a:cubicBezTo>
                      <a:cubicBezTo>
                        <a:pt x="242307" y="235323"/>
                        <a:pt x="230661" y="196989"/>
                        <a:pt x="192074" y="183189"/>
                      </a:cubicBezTo>
                      <a:cubicBezTo>
                        <a:pt x="187023" y="160328"/>
                        <a:pt x="167800" y="139697"/>
                        <a:pt x="151383" y="121855"/>
                      </a:cubicBezTo>
                      <a:cubicBezTo>
                        <a:pt x="141561" y="99690"/>
                        <a:pt x="127389" y="77945"/>
                        <a:pt x="118690" y="59405"/>
                      </a:cubicBezTo>
                      <a:cubicBezTo>
                        <a:pt x="113498" y="48532"/>
                        <a:pt x="96099" y="-14196"/>
                        <a:pt x="72526" y="2950"/>
                      </a:cubicBezTo>
                      <a:cubicBezTo>
                        <a:pt x="68878" y="5598"/>
                        <a:pt x="66353" y="9083"/>
                        <a:pt x="64388" y="12847"/>
                      </a:cubicBezTo>
                      <a:cubicBezTo>
                        <a:pt x="50216" y="20374"/>
                        <a:pt x="30292" y="24835"/>
                        <a:pt x="15699" y="28041"/>
                      </a:cubicBezTo>
                      <a:cubicBezTo>
                        <a:pt x="-4506" y="32502"/>
                        <a:pt x="-4646" y="60938"/>
                        <a:pt x="12051" y="64702"/>
                      </a:cubicBezTo>
                      <a:cubicBezTo>
                        <a:pt x="11770" y="66096"/>
                        <a:pt x="11490" y="67629"/>
                        <a:pt x="11490" y="69023"/>
                      </a:cubicBezTo>
                      <a:cubicBezTo>
                        <a:pt x="11630" y="77248"/>
                        <a:pt x="14296" y="84636"/>
                        <a:pt x="16681" y="92442"/>
                      </a:cubicBezTo>
                      <a:cubicBezTo>
                        <a:pt x="21873" y="108751"/>
                        <a:pt x="32256" y="124503"/>
                        <a:pt x="43341" y="137327"/>
                      </a:cubicBezTo>
                      <a:cubicBezTo>
                        <a:pt x="49936" y="144994"/>
                        <a:pt x="58775" y="153637"/>
                        <a:pt x="68457" y="161164"/>
                      </a:cubicBezTo>
                      <a:cubicBezTo>
                        <a:pt x="73649" y="171480"/>
                        <a:pt x="79542" y="181377"/>
                        <a:pt x="86838" y="190995"/>
                      </a:cubicBezTo>
                      <a:cubicBezTo>
                        <a:pt x="103115" y="212323"/>
                        <a:pt x="129213" y="241874"/>
                        <a:pt x="157838" y="249541"/>
                      </a:cubicBezTo>
                      <a:cubicBezTo>
                        <a:pt x="175236" y="273378"/>
                        <a:pt x="197827" y="296378"/>
                        <a:pt x="224627" y="307809"/>
                      </a:cubicBezTo>
                      <a:lnTo>
                        <a:pt x="225890" y="309900"/>
                      </a:lnTo>
                      <a:cubicBezTo>
                        <a:pt x="239922" y="331924"/>
                        <a:pt x="268686" y="349628"/>
                        <a:pt x="290294" y="363428"/>
                      </a:cubicBezTo>
                      <a:cubicBezTo>
                        <a:pt x="292119" y="364682"/>
                        <a:pt x="294504" y="365240"/>
                        <a:pt x="296608" y="366216"/>
                      </a:cubicBezTo>
                      <a:cubicBezTo>
                        <a:pt x="305729" y="383222"/>
                        <a:pt x="316954" y="391865"/>
                        <a:pt x="338001" y="403016"/>
                      </a:cubicBezTo>
                      <a:cubicBezTo>
                        <a:pt x="352313" y="410683"/>
                        <a:pt x="366485" y="420999"/>
                        <a:pt x="383463" y="420301"/>
                      </a:cubicBezTo>
                      <a:cubicBezTo>
                        <a:pt x="392022" y="420023"/>
                        <a:pt x="405913" y="420720"/>
                        <a:pt x="416717" y="423508"/>
                      </a:cubicBezTo>
                      <a:cubicBezTo>
                        <a:pt x="423453" y="429641"/>
                        <a:pt x="430328" y="435635"/>
                        <a:pt x="438185" y="440653"/>
                      </a:cubicBezTo>
                      <a:cubicBezTo>
                        <a:pt x="446604" y="446090"/>
                        <a:pt x="457268" y="447902"/>
                        <a:pt x="467231" y="447902"/>
                      </a:cubicBezTo>
                      <a:cubicBezTo>
                        <a:pt x="471300" y="447902"/>
                        <a:pt x="473404" y="444975"/>
                        <a:pt x="477474" y="445253"/>
                      </a:cubicBezTo>
                      <a:cubicBezTo>
                        <a:pt x="480841" y="445393"/>
                        <a:pt x="484630" y="447066"/>
                        <a:pt x="488138" y="447344"/>
                      </a:cubicBezTo>
                      <a:lnTo>
                        <a:pt x="490663" y="445532"/>
                      </a:lnTo>
                      <a:cubicBezTo>
                        <a:pt x="491365" y="438563"/>
                        <a:pt x="486874" y="436471"/>
                        <a:pt x="480982" y="433126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" name="Freeform: Shape 141">
                  <a:extLst>
                    <a:ext uri="{FF2B5EF4-FFF2-40B4-BE49-F238E27FC236}">
                      <a16:creationId xmlns:a16="http://schemas.microsoft.com/office/drawing/2014/main" id="{F493C2FA-F013-4CCC-D3D6-64116DDE6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37745" y="2767292"/>
                  <a:ext cx="472413" cy="197283"/>
                </a:xfrm>
                <a:custGeom>
                  <a:avLst/>
                  <a:gdLst>
                    <a:gd name="T0" fmla="*/ 455660 w 472413"/>
                    <a:gd name="T1" fmla="*/ 18264 h 197283"/>
                    <a:gd name="T2" fmla="*/ 408093 w 472413"/>
                    <a:gd name="T3" fmla="*/ 50464 h 197283"/>
                    <a:gd name="T4" fmla="*/ 274935 w 472413"/>
                    <a:gd name="T5" fmla="*/ 120441 h 197283"/>
                    <a:gd name="T6" fmla="*/ 11846 w 472413"/>
                    <a:gd name="T7" fmla="*/ 2373 h 197283"/>
                    <a:gd name="T8" fmla="*/ 5251 w 472413"/>
                    <a:gd name="T9" fmla="*/ 421 h 197283"/>
                    <a:gd name="T10" fmla="*/ 2725 w 472413"/>
                    <a:gd name="T11" fmla="*/ 1676 h 197283"/>
                    <a:gd name="T12" fmla="*/ 2445 w 472413"/>
                    <a:gd name="T13" fmla="*/ 9621 h 197283"/>
                    <a:gd name="T14" fmla="*/ 52958 w 472413"/>
                    <a:gd name="T15" fmla="*/ 104132 h 197283"/>
                    <a:gd name="T16" fmla="*/ 75829 w 472413"/>
                    <a:gd name="T17" fmla="*/ 150133 h 197283"/>
                    <a:gd name="T18" fmla="*/ 224843 w 472413"/>
                    <a:gd name="T19" fmla="*/ 195715 h 197283"/>
                    <a:gd name="T20" fmla="*/ 472357 w 472413"/>
                    <a:gd name="T21" fmla="*/ 28300 h 197283"/>
                    <a:gd name="T22" fmla="*/ 455660 w 472413"/>
                    <a:gd name="T23" fmla="*/ 18264 h 1972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2413" h="197283">
                      <a:moveTo>
                        <a:pt x="455660" y="18264"/>
                      </a:moveTo>
                      <a:cubicBezTo>
                        <a:pt x="430825" y="27185"/>
                        <a:pt x="427317" y="31367"/>
                        <a:pt x="408093" y="50464"/>
                      </a:cubicBezTo>
                      <a:cubicBezTo>
                        <a:pt x="367683" y="90610"/>
                        <a:pt x="331622" y="110962"/>
                        <a:pt x="274935" y="120441"/>
                      </a:cubicBezTo>
                      <a:cubicBezTo>
                        <a:pt x="177838" y="136750"/>
                        <a:pt x="69796" y="69143"/>
                        <a:pt x="11846" y="2373"/>
                      </a:cubicBezTo>
                      <a:cubicBezTo>
                        <a:pt x="10302" y="561"/>
                        <a:pt x="7636" y="-694"/>
                        <a:pt x="5251" y="421"/>
                      </a:cubicBezTo>
                      <a:lnTo>
                        <a:pt x="2725" y="1676"/>
                      </a:lnTo>
                      <a:cubicBezTo>
                        <a:pt x="-642" y="3349"/>
                        <a:pt x="-1063" y="7949"/>
                        <a:pt x="2445" y="9621"/>
                      </a:cubicBezTo>
                      <a:cubicBezTo>
                        <a:pt x="11144" y="13803"/>
                        <a:pt x="52817" y="103853"/>
                        <a:pt x="52958" y="104132"/>
                      </a:cubicBezTo>
                      <a:cubicBezTo>
                        <a:pt x="58009" y="126575"/>
                        <a:pt x="59833" y="132708"/>
                        <a:pt x="75829" y="150133"/>
                      </a:cubicBezTo>
                      <a:cubicBezTo>
                        <a:pt x="104313" y="181218"/>
                        <a:pt x="183871" y="203521"/>
                        <a:pt x="224843" y="195715"/>
                      </a:cubicBezTo>
                      <a:cubicBezTo>
                        <a:pt x="313241" y="178848"/>
                        <a:pt x="475865" y="145951"/>
                        <a:pt x="472357" y="28300"/>
                      </a:cubicBezTo>
                      <a:cubicBezTo>
                        <a:pt x="472217" y="20494"/>
                        <a:pt x="462816" y="15755"/>
                        <a:pt x="455660" y="18264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" name="Freeform: Shape 142">
                  <a:extLst>
                    <a:ext uri="{FF2B5EF4-FFF2-40B4-BE49-F238E27FC236}">
                      <a16:creationId xmlns:a16="http://schemas.microsoft.com/office/drawing/2014/main" id="{5062D9B7-7314-58F2-5B76-877099921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6396" y="2974737"/>
                  <a:ext cx="438663" cy="560778"/>
                </a:xfrm>
                <a:custGeom>
                  <a:avLst/>
                  <a:gdLst>
                    <a:gd name="T0" fmla="*/ 385669 w 438663"/>
                    <a:gd name="T1" fmla="*/ 215486 h 560778"/>
                    <a:gd name="T2" fmla="*/ 362096 w 438663"/>
                    <a:gd name="T3" fmla="*/ 183425 h 560778"/>
                    <a:gd name="T4" fmla="*/ 364061 w 438663"/>
                    <a:gd name="T5" fmla="*/ 181613 h 560778"/>
                    <a:gd name="T6" fmla="*/ 307093 w 438663"/>
                    <a:gd name="T7" fmla="*/ 74278 h 560778"/>
                    <a:gd name="T8" fmla="*/ 240443 w 438663"/>
                    <a:gd name="T9" fmla="*/ 60617 h 560778"/>
                    <a:gd name="T10" fmla="*/ 160043 w 438663"/>
                    <a:gd name="T11" fmla="*/ 27022 h 560778"/>
                    <a:gd name="T12" fmla="*/ 99287 w 438663"/>
                    <a:gd name="T13" fmla="*/ 11410 h 560778"/>
                    <a:gd name="T14" fmla="*/ 86519 w 438663"/>
                    <a:gd name="T15" fmla="*/ 6810 h 560778"/>
                    <a:gd name="T16" fmla="*/ 34462 w 438663"/>
                    <a:gd name="T17" fmla="*/ 1234 h 560778"/>
                    <a:gd name="T18" fmla="*/ 32217 w 438663"/>
                    <a:gd name="T19" fmla="*/ 816 h 560778"/>
                    <a:gd name="T20" fmla="*/ 23377 w 438663"/>
                    <a:gd name="T21" fmla="*/ 57689 h 560778"/>
                    <a:gd name="T22" fmla="*/ 77679 w 438663"/>
                    <a:gd name="T23" fmla="*/ 63683 h 560778"/>
                    <a:gd name="T24" fmla="*/ 93955 w 438663"/>
                    <a:gd name="T25" fmla="*/ 59501 h 560778"/>
                    <a:gd name="T26" fmla="*/ 97744 w 438663"/>
                    <a:gd name="T27" fmla="*/ 60896 h 560778"/>
                    <a:gd name="T28" fmla="*/ 128192 w 438663"/>
                    <a:gd name="T29" fmla="*/ 96023 h 560778"/>
                    <a:gd name="T30" fmla="*/ 276083 w 438663"/>
                    <a:gd name="T31" fmla="*/ 221062 h 560778"/>
                    <a:gd name="T32" fmla="*/ 358448 w 438663"/>
                    <a:gd name="T33" fmla="*/ 528012 h 560778"/>
                    <a:gd name="T34" fmla="*/ 433376 w 438663"/>
                    <a:gd name="T35" fmla="*/ 529824 h 560778"/>
                    <a:gd name="T36" fmla="*/ 385669 w 438663"/>
                    <a:gd name="T37" fmla="*/ 215486 h 56077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8663" h="560778">
                      <a:moveTo>
                        <a:pt x="385669" y="215486"/>
                      </a:moveTo>
                      <a:cubicBezTo>
                        <a:pt x="378653" y="204613"/>
                        <a:pt x="370655" y="194019"/>
                        <a:pt x="362096" y="183425"/>
                      </a:cubicBezTo>
                      <a:lnTo>
                        <a:pt x="364061" y="181613"/>
                      </a:lnTo>
                      <a:cubicBezTo>
                        <a:pt x="396754" y="140351"/>
                        <a:pt x="351011" y="85987"/>
                        <a:pt x="307093" y="74278"/>
                      </a:cubicBezTo>
                      <a:cubicBezTo>
                        <a:pt x="285063" y="68423"/>
                        <a:pt x="262894" y="64520"/>
                        <a:pt x="240443" y="60617"/>
                      </a:cubicBezTo>
                      <a:cubicBezTo>
                        <a:pt x="208171" y="55041"/>
                        <a:pt x="188387" y="38871"/>
                        <a:pt x="160043" y="27022"/>
                      </a:cubicBezTo>
                      <a:cubicBezTo>
                        <a:pt x="139557" y="18380"/>
                        <a:pt x="119492" y="14477"/>
                        <a:pt x="99287" y="11410"/>
                      </a:cubicBezTo>
                      <a:cubicBezTo>
                        <a:pt x="95779" y="9180"/>
                        <a:pt x="91710" y="7367"/>
                        <a:pt x="86519" y="6810"/>
                      </a:cubicBezTo>
                      <a:cubicBezTo>
                        <a:pt x="68558" y="4440"/>
                        <a:pt x="52001" y="2070"/>
                        <a:pt x="34462" y="1234"/>
                      </a:cubicBezTo>
                      <a:lnTo>
                        <a:pt x="32217" y="816"/>
                      </a:lnTo>
                      <a:cubicBezTo>
                        <a:pt x="-3844" y="-7548"/>
                        <a:pt x="-13525" y="50999"/>
                        <a:pt x="23377" y="57689"/>
                      </a:cubicBezTo>
                      <a:cubicBezTo>
                        <a:pt x="41618" y="61035"/>
                        <a:pt x="59157" y="62986"/>
                        <a:pt x="77679" y="63683"/>
                      </a:cubicBezTo>
                      <a:cubicBezTo>
                        <a:pt x="84133" y="63962"/>
                        <a:pt x="89325" y="62150"/>
                        <a:pt x="93955" y="59501"/>
                      </a:cubicBezTo>
                      <a:cubicBezTo>
                        <a:pt x="95218" y="59920"/>
                        <a:pt x="96481" y="60477"/>
                        <a:pt x="97744" y="60896"/>
                      </a:cubicBezTo>
                      <a:cubicBezTo>
                        <a:pt x="106303" y="73859"/>
                        <a:pt x="116546" y="85569"/>
                        <a:pt x="128192" y="96023"/>
                      </a:cubicBezTo>
                      <a:cubicBezTo>
                        <a:pt x="170427" y="142721"/>
                        <a:pt x="235392" y="170043"/>
                        <a:pt x="276083" y="221062"/>
                      </a:cubicBezTo>
                      <a:cubicBezTo>
                        <a:pt x="340207" y="301493"/>
                        <a:pt x="349047" y="430435"/>
                        <a:pt x="358448" y="528012"/>
                      </a:cubicBezTo>
                      <a:cubicBezTo>
                        <a:pt x="362517" y="569831"/>
                        <a:pt x="429447" y="572897"/>
                        <a:pt x="433376" y="529824"/>
                      </a:cubicBezTo>
                      <a:cubicBezTo>
                        <a:pt x="442917" y="424998"/>
                        <a:pt x="445864" y="307627"/>
                        <a:pt x="385669" y="215486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" name="Freeform: Shape 143">
                  <a:extLst>
                    <a:ext uri="{FF2B5EF4-FFF2-40B4-BE49-F238E27FC236}">
                      <a16:creationId xmlns:a16="http://schemas.microsoft.com/office/drawing/2014/main" id="{7877B1A0-D845-74FF-9597-9A5C6B25C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3566" y="804706"/>
                  <a:ext cx="274126" cy="507883"/>
                </a:xfrm>
                <a:custGeom>
                  <a:avLst/>
                  <a:gdLst>
                    <a:gd name="T0" fmla="*/ 147172 w 274126"/>
                    <a:gd name="T1" fmla="*/ 262793 h 507883"/>
                    <a:gd name="T2" fmla="*/ 95396 w 274126"/>
                    <a:gd name="T3" fmla="*/ 169676 h 507883"/>
                    <a:gd name="T4" fmla="*/ 99325 w 274126"/>
                    <a:gd name="T5" fmla="*/ 164518 h 507883"/>
                    <a:gd name="T6" fmla="*/ 101429 w 274126"/>
                    <a:gd name="T7" fmla="*/ 76838 h 507883"/>
                    <a:gd name="T8" fmla="*/ 157134 w 274126"/>
                    <a:gd name="T9" fmla="*/ 8952 h 507883"/>
                    <a:gd name="T10" fmla="*/ 153767 w 274126"/>
                    <a:gd name="T11" fmla="*/ 31 h 507883"/>
                    <a:gd name="T12" fmla="*/ 46987 w 274126"/>
                    <a:gd name="T13" fmla="*/ 46032 h 507883"/>
                    <a:gd name="T14" fmla="*/ 39270 w 274126"/>
                    <a:gd name="T15" fmla="*/ 62899 h 507883"/>
                    <a:gd name="T16" fmla="*/ 27764 w 274126"/>
                    <a:gd name="T17" fmla="*/ 60250 h 507883"/>
                    <a:gd name="T18" fmla="*/ 30992 w 274126"/>
                    <a:gd name="T19" fmla="*/ 60250 h 507883"/>
                    <a:gd name="T20" fmla="*/ 30851 w 274126"/>
                    <a:gd name="T21" fmla="*/ 58996 h 507883"/>
                    <a:gd name="T22" fmla="*/ 22432 w 274126"/>
                    <a:gd name="T23" fmla="*/ 58996 h 507883"/>
                    <a:gd name="T24" fmla="*/ 2788 w 274126"/>
                    <a:gd name="T25" fmla="*/ 54953 h 507883"/>
                    <a:gd name="T26" fmla="*/ 1385 w 274126"/>
                    <a:gd name="T27" fmla="*/ 59693 h 507883"/>
                    <a:gd name="T28" fmla="*/ 23555 w 274126"/>
                    <a:gd name="T29" fmla="*/ 173300 h 507883"/>
                    <a:gd name="T30" fmla="*/ 71402 w 274126"/>
                    <a:gd name="T31" fmla="*/ 284399 h 507883"/>
                    <a:gd name="T32" fmla="*/ 174674 w 274126"/>
                    <a:gd name="T33" fmla="*/ 400237 h 507883"/>
                    <a:gd name="T34" fmla="*/ 233465 w 274126"/>
                    <a:gd name="T35" fmla="*/ 504087 h 507883"/>
                    <a:gd name="T36" fmla="*/ 260686 w 274126"/>
                    <a:gd name="T37" fmla="*/ 497536 h 507883"/>
                    <a:gd name="T38" fmla="*/ 147172 w 274126"/>
                    <a:gd name="T39" fmla="*/ 262793 h 50788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74126" h="507883">
                      <a:moveTo>
                        <a:pt x="147172" y="262793"/>
                      </a:moveTo>
                      <a:cubicBezTo>
                        <a:pt x="122477" y="234495"/>
                        <a:pt x="107603" y="202852"/>
                        <a:pt x="95396" y="169676"/>
                      </a:cubicBezTo>
                      <a:cubicBezTo>
                        <a:pt x="96939" y="168003"/>
                        <a:pt x="98202" y="166331"/>
                        <a:pt x="99325" y="164518"/>
                      </a:cubicBezTo>
                      <a:cubicBezTo>
                        <a:pt x="114338" y="139706"/>
                        <a:pt x="104797" y="104299"/>
                        <a:pt x="101429" y="76838"/>
                      </a:cubicBezTo>
                      <a:cubicBezTo>
                        <a:pt x="99044" y="57462"/>
                        <a:pt x="140577" y="17874"/>
                        <a:pt x="157134" y="8952"/>
                      </a:cubicBezTo>
                      <a:cubicBezTo>
                        <a:pt x="161624" y="6583"/>
                        <a:pt x="158397" y="-527"/>
                        <a:pt x="153767" y="31"/>
                      </a:cubicBezTo>
                      <a:cubicBezTo>
                        <a:pt x="118688" y="4910"/>
                        <a:pt x="67052" y="12716"/>
                        <a:pt x="46987" y="46032"/>
                      </a:cubicBezTo>
                      <a:cubicBezTo>
                        <a:pt x="43901" y="51189"/>
                        <a:pt x="41375" y="56905"/>
                        <a:pt x="39270" y="62899"/>
                      </a:cubicBezTo>
                      <a:cubicBezTo>
                        <a:pt x="35903" y="61784"/>
                        <a:pt x="31834" y="61087"/>
                        <a:pt x="27764" y="60250"/>
                      </a:cubicBezTo>
                      <a:lnTo>
                        <a:pt x="30992" y="60250"/>
                      </a:lnTo>
                      <a:lnTo>
                        <a:pt x="30851" y="58996"/>
                      </a:lnTo>
                      <a:lnTo>
                        <a:pt x="22432" y="58996"/>
                      </a:lnTo>
                      <a:cubicBezTo>
                        <a:pt x="16539" y="57880"/>
                        <a:pt x="10085" y="56765"/>
                        <a:pt x="2788" y="54953"/>
                      </a:cubicBezTo>
                      <a:cubicBezTo>
                        <a:pt x="-158" y="54256"/>
                        <a:pt x="-1000" y="58438"/>
                        <a:pt x="1385" y="59693"/>
                      </a:cubicBezTo>
                      <a:cubicBezTo>
                        <a:pt x="26922" y="72796"/>
                        <a:pt x="18784" y="148767"/>
                        <a:pt x="23555" y="173300"/>
                      </a:cubicBezTo>
                      <a:cubicBezTo>
                        <a:pt x="31553" y="213865"/>
                        <a:pt x="50215" y="249411"/>
                        <a:pt x="71402" y="284399"/>
                      </a:cubicBezTo>
                      <a:cubicBezTo>
                        <a:pt x="98483" y="329006"/>
                        <a:pt x="141980" y="360091"/>
                        <a:pt x="174674" y="400237"/>
                      </a:cubicBezTo>
                      <a:cubicBezTo>
                        <a:pt x="202736" y="434668"/>
                        <a:pt x="196282" y="476626"/>
                        <a:pt x="233465" y="504087"/>
                      </a:cubicBezTo>
                      <a:cubicBezTo>
                        <a:pt x="243427" y="511475"/>
                        <a:pt x="254793" y="507433"/>
                        <a:pt x="260686" y="497536"/>
                      </a:cubicBezTo>
                      <a:cubicBezTo>
                        <a:pt x="313444" y="409298"/>
                        <a:pt x="197264" y="320363"/>
                        <a:pt x="147172" y="262793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" name="Freeform: Shape 144">
                  <a:extLst>
                    <a:ext uri="{FF2B5EF4-FFF2-40B4-BE49-F238E27FC236}">
                      <a16:creationId xmlns:a16="http://schemas.microsoft.com/office/drawing/2014/main" id="{FD483BA4-F038-BF9C-70F8-85911FBD0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0114" y="1114445"/>
                  <a:ext cx="1167224" cy="275723"/>
                </a:xfrm>
                <a:custGeom>
                  <a:avLst/>
                  <a:gdLst>
                    <a:gd name="T0" fmla="*/ 1163734 w 1167224"/>
                    <a:gd name="T1" fmla="*/ 215676 h 275723"/>
                    <a:gd name="T2" fmla="*/ 1141424 w 1167224"/>
                    <a:gd name="T3" fmla="*/ 163402 h 275723"/>
                    <a:gd name="T4" fmla="*/ 1147176 w 1167224"/>
                    <a:gd name="T5" fmla="*/ 112801 h 275723"/>
                    <a:gd name="T6" fmla="*/ 1140161 w 1167224"/>
                    <a:gd name="T7" fmla="*/ 47564 h 275723"/>
                    <a:gd name="T8" fmla="*/ 1139740 w 1167224"/>
                    <a:gd name="T9" fmla="*/ 44776 h 275723"/>
                    <a:gd name="T10" fmla="*/ 1136232 w 1167224"/>
                    <a:gd name="T11" fmla="*/ 38085 h 275723"/>
                    <a:gd name="T12" fmla="*/ 1130058 w 1167224"/>
                    <a:gd name="T13" fmla="*/ 9369 h 275723"/>
                    <a:gd name="T14" fmla="*/ 1101434 w 1167224"/>
                    <a:gd name="T15" fmla="*/ 12297 h 275723"/>
                    <a:gd name="T16" fmla="*/ 500889 w 1167224"/>
                    <a:gd name="T17" fmla="*/ 173160 h 275723"/>
                    <a:gd name="T18" fmla="*/ 5860 w 1167224"/>
                    <a:gd name="T19" fmla="*/ 200481 h 275723"/>
                    <a:gd name="T20" fmla="*/ 3895 w 1167224"/>
                    <a:gd name="T21" fmla="*/ 212888 h 275723"/>
                    <a:gd name="T22" fmla="*/ 727917 w 1167224"/>
                    <a:gd name="T23" fmla="*/ 233937 h 275723"/>
                    <a:gd name="T24" fmla="*/ 1053447 w 1167224"/>
                    <a:gd name="T25" fmla="*/ 173439 h 275723"/>
                    <a:gd name="T26" fmla="*/ 1084737 w 1167224"/>
                    <a:gd name="T27" fmla="*/ 257494 h 275723"/>
                    <a:gd name="T28" fmla="*/ 1163734 w 1167224"/>
                    <a:gd name="T29" fmla="*/ 215676 h 2757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167224" h="275723">
                      <a:moveTo>
                        <a:pt x="1163734" y="215676"/>
                      </a:moveTo>
                      <a:cubicBezTo>
                        <a:pt x="1156999" y="199506"/>
                        <a:pt x="1140862" y="181384"/>
                        <a:pt x="1141424" y="163402"/>
                      </a:cubicBezTo>
                      <a:cubicBezTo>
                        <a:pt x="1141845" y="146535"/>
                        <a:pt x="1145072" y="129529"/>
                        <a:pt x="1147176" y="112801"/>
                      </a:cubicBezTo>
                      <a:cubicBezTo>
                        <a:pt x="1149842" y="91056"/>
                        <a:pt x="1151386" y="66104"/>
                        <a:pt x="1140161" y="47564"/>
                      </a:cubicBezTo>
                      <a:lnTo>
                        <a:pt x="1139740" y="44776"/>
                      </a:lnTo>
                      <a:cubicBezTo>
                        <a:pt x="1138477" y="42685"/>
                        <a:pt x="1137354" y="40455"/>
                        <a:pt x="1136232" y="38085"/>
                      </a:cubicBezTo>
                      <a:cubicBezTo>
                        <a:pt x="1134969" y="29024"/>
                        <a:pt x="1133145" y="19545"/>
                        <a:pt x="1130058" y="9369"/>
                      </a:cubicBezTo>
                      <a:cubicBezTo>
                        <a:pt x="1125849" y="-4988"/>
                        <a:pt x="1103118" y="-1922"/>
                        <a:pt x="1101434" y="12297"/>
                      </a:cubicBezTo>
                      <a:cubicBezTo>
                        <a:pt x="1078423" y="211494"/>
                        <a:pt x="639800" y="162705"/>
                        <a:pt x="500889" y="173160"/>
                      </a:cubicBezTo>
                      <a:cubicBezTo>
                        <a:pt x="340088" y="185287"/>
                        <a:pt x="162030" y="167584"/>
                        <a:pt x="5860" y="200481"/>
                      </a:cubicBezTo>
                      <a:cubicBezTo>
                        <a:pt x="247" y="201736"/>
                        <a:pt x="-2980" y="210657"/>
                        <a:pt x="3895" y="212888"/>
                      </a:cubicBezTo>
                      <a:cubicBezTo>
                        <a:pt x="255759" y="294434"/>
                        <a:pt x="471844" y="284537"/>
                        <a:pt x="727917" y="233937"/>
                      </a:cubicBezTo>
                      <a:cubicBezTo>
                        <a:pt x="803827" y="218882"/>
                        <a:pt x="957331" y="218464"/>
                        <a:pt x="1053447" y="173439"/>
                      </a:cubicBezTo>
                      <a:cubicBezTo>
                        <a:pt x="1053868" y="202712"/>
                        <a:pt x="1064672" y="228918"/>
                        <a:pt x="1084737" y="257494"/>
                      </a:cubicBezTo>
                      <a:cubicBezTo>
                        <a:pt x="1114062" y="299035"/>
                        <a:pt x="1183518" y="262931"/>
                        <a:pt x="1163734" y="215676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" name="Freeform: Shape 145">
                  <a:extLst>
                    <a:ext uri="{FF2B5EF4-FFF2-40B4-BE49-F238E27FC236}">
                      <a16:creationId xmlns:a16="http://schemas.microsoft.com/office/drawing/2014/main" id="{0CB53999-40CE-F940-1AA7-1DA51E6116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0400" y="1164842"/>
                  <a:ext cx="1183311" cy="201962"/>
                </a:xfrm>
                <a:custGeom>
                  <a:avLst/>
                  <a:gdLst>
                    <a:gd name="T0" fmla="*/ 1169745 w 1183311"/>
                    <a:gd name="T1" fmla="*/ 22956 h 201962"/>
                    <a:gd name="T2" fmla="*/ 780793 w 1183311"/>
                    <a:gd name="T3" fmla="*/ 68817 h 201962"/>
                    <a:gd name="T4" fmla="*/ 601191 w 1183311"/>
                    <a:gd name="T5" fmla="*/ 98090 h 201962"/>
                    <a:gd name="T6" fmla="*/ 403067 w 1183311"/>
                    <a:gd name="T7" fmla="*/ 52089 h 201962"/>
                    <a:gd name="T8" fmla="*/ 394508 w 1183311"/>
                    <a:gd name="T9" fmla="*/ 56550 h 201962"/>
                    <a:gd name="T10" fmla="*/ 388614 w 1183311"/>
                    <a:gd name="T11" fmla="*/ 73278 h 201962"/>
                    <a:gd name="T12" fmla="*/ 384966 w 1183311"/>
                    <a:gd name="T13" fmla="*/ 97811 h 201962"/>
                    <a:gd name="T14" fmla="*/ 372198 w 1183311"/>
                    <a:gd name="T15" fmla="*/ 106175 h 201962"/>
                    <a:gd name="T16" fmla="*/ 328139 w 1183311"/>
                    <a:gd name="T17" fmla="*/ 98648 h 201962"/>
                    <a:gd name="T18" fmla="*/ 130857 w 1183311"/>
                    <a:gd name="T19" fmla="*/ 59059 h 201962"/>
                    <a:gd name="T20" fmla="*/ 2750 w 1183311"/>
                    <a:gd name="T21" fmla="*/ 15149 h 201962"/>
                    <a:gd name="T22" fmla="*/ 127209 w 1183311"/>
                    <a:gd name="T23" fmla="*/ 173782 h 201962"/>
                    <a:gd name="T24" fmla="*/ 267664 w 1183311"/>
                    <a:gd name="T25" fmla="*/ 173085 h 201962"/>
                    <a:gd name="T26" fmla="*/ 316353 w 1183311"/>
                    <a:gd name="T27" fmla="*/ 170158 h 201962"/>
                    <a:gd name="T28" fmla="*/ 384405 w 1183311"/>
                    <a:gd name="T29" fmla="*/ 174200 h 201962"/>
                    <a:gd name="T30" fmla="*/ 462841 w 1183311"/>
                    <a:gd name="T31" fmla="*/ 177964 h 201962"/>
                    <a:gd name="T32" fmla="*/ 467752 w 1183311"/>
                    <a:gd name="T33" fmla="*/ 176709 h 201962"/>
                    <a:gd name="T34" fmla="*/ 746837 w 1183311"/>
                    <a:gd name="T35" fmla="*/ 181728 h 201962"/>
                    <a:gd name="T36" fmla="*/ 1100008 w 1183311"/>
                    <a:gd name="T37" fmla="*/ 126806 h 201962"/>
                    <a:gd name="T38" fmla="*/ 1183074 w 1183311"/>
                    <a:gd name="T39" fmla="*/ 31459 h 201962"/>
                    <a:gd name="T40" fmla="*/ 1169745 w 1183311"/>
                    <a:gd name="T41" fmla="*/ 22956 h 2019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183311" h="201962">
                      <a:moveTo>
                        <a:pt x="1169745" y="22956"/>
                      </a:moveTo>
                      <a:cubicBezTo>
                        <a:pt x="1056932" y="91817"/>
                        <a:pt x="905954" y="54459"/>
                        <a:pt x="780793" y="68817"/>
                      </a:cubicBezTo>
                      <a:cubicBezTo>
                        <a:pt x="720739" y="75787"/>
                        <a:pt x="660544" y="86520"/>
                        <a:pt x="601191" y="98090"/>
                      </a:cubicBezTo>
                      <a:cubicBezTo>
                        <a:pt x="514196" y="114957"/>
                        <a:pt x="473364" y="104920"/>
                        <a:pt x="403067" y="52089"/>
                      </a:cubicBezTo>
                      <a:cubicBezTo>
                        <a:pt x="399840" y="49580"/>
                        <a:pt x="393806" y="51950"/>
                        <a:pt x="394508" y="56550"/>
                      </a:cubicBezTo>
                      <a:cubicBezTo>
                        <a:pt x="388895" y="58920"/>
                        <a:pt x="385107" y="67005"/>
                        <a:pt x="388614" y="73278"/>
                      </a:cubicBezTo>
                      <a:cubicBezTo>
                        <a:pt x="394508" y="83732"/>
                        <a:pt x="391421" y="88332"/>
                        <a:pt x="384966" y="97811"/>
                      </a:cubicBezTo>
                      <a:cubicBezTo>
                        <a:pt x="382300" y="101854"/>
                        <a:pt x="377249" y="104224"/>
                        <a:pt x="372198" y="106175"/>
                      </a:cubicBezTo>
                      <a:cubicBezTo>
                        <a:pt x="357605" y="102830"/>
                        <a:pt x="343012" y="100042"/>
                        <a:pt x="328139" y="98648"/>
                      </a:cubicBezTo>
                      <a:cubicBezTo>
                        <a:pt x="265839" y="92932"/>
                        <a:pt x="189228" y="81920"/>
                        <a:pt x="130857" y="59059"/>
                      </a:cubicBezTo>
                      <a:cubicBezTo>
                        <a:pt x="115843" y="53205"/>
                        <a:pt x="17062" y="-34476"/>
                        <a:pt x="2750" y="15149"/>
                      </a:cubicBezTo>
                      <a:cubicBezTo>
                        <a:pt x="-16613" y="81920"/>
                        <a:pt x="70662" y="157891"/>
                        <a:pt x="127209" y="173782"/>
                      </a:cubicBezTo>
                      <a:cubicBezTo>
                        <a:pt x="177441" y="187861"/>
                        <a:pt x="216870" y="180334"/>
                        <a:pt x="267664" y="173085"/>
                      </a:cubicBezTo>
                      <a:cubicBezTo>
                        <a:pt x="283940" y="170715"/>
                        <a:pt x="300217" y="170018"/>
                        <a:pt x="316353" y="170158"/>
                      </a:cubicBezTo>
                      <a:cubicBezTo>
                        <a:pt x="333892" y="183958"/>
                        <a:pt x="361394" y="182564"/>
                        <a:pt x="384405" y="174200"/>
                      </a:cubicBezTo>
                      <a:cubicBezTo>
                        <a:pt x="410504" y="176431"/>
                        <a:pt x="436602" y="178522"/>
                        <a:pt x="462841" y="177964"/>
                      </a:cubicBezTo>
                      <a:cubicBezTo>
                        <a:pt x="464525" y="177964"/>
                        <a:pt x="466208" y="177267"/>
                        <a:pt x="467752" y="176709"/>
                      </a:cubicBezTo>
                      <a:cubicBezTo>
                        <a:pt x="538610" y="220340"/>
                        <a:pt x="645249" y="197480"/>
                        <a:pt x="746837" y="181728"/>
                      </a:cubicBezTo>
                      <a:cubicBezTo>
                        <a:pt x="864140" y="163467"/>
                        <a:pt x="983828" y="150503"/>
                        <a:pt x="1100008" y="126806"/>
                      </a:cubicBezTo>
                      <a:cubicBezTo>
                        <a:pt x="1154871" y="115654"/>
                        <a:pt x="1173252" y="82478"/>
                        <a:pt x="1183074" y="31459"/>
                      </a:cubicBezTo>
                      <a:cubicBezTo>
                        <a:pt x="1184898" y="23513"/>
                        <a:pt x="1175778" y="19331"/>
                        <a:pt x="1169745" y="22956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" name="Freeform: Shape 146">
                  <a:extLst>
                    <a:ext uri="{FF2B5EF4-FFF2-40B4-BE49-F238E27FC236}">
                      <a16:creationId xmlns:a16="http://schemas.microsoft.com/office/drawing/2014/main" id="{94D83A52-46BC-78FB-233C-DA063F099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1463" y="4428490"/>
                  <a:ext cx="369918" cy="81822"/>
                </a:xfrm>
                <a:custGeom>
                  <a:avLst/>
                  <a:gdLst>
                    <a:gd name="T0" fmla="*/ 364760 w 369918"/>
                    <a:gd name="T1" fmla="*/ 127 h 81822"/>
                    <a:gd name="T2" fmla="*/ 1627 w 369918"/>
                    <a:gd name="T3" fmla="*/ 28424 h 81822"/>
                    <a:gd name="T4" fmla="*/ 364 w 369918"/>
                    <a:gd name="T5" fmla="*/ 30516 h 81822"/>
                    <a:gd name="T6" fmla="*/ 368268 w 369918"/>
                    <a:gd name="T7" fmla="*/ 6679 h 81822"/>
                    <a:gd name="T8" fmla="*/ 364760 w 369918"/>
                    <a:gd name="T9" fmla="*/ 127 h 818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9918" h="81822">
                      <a:moveTo>
                        <a:pt x="364760" y="127"/>
                      </a:moveTo>
                      <a:cubicBezTo>
                        <a:pt x="241845" y="32049"/>
                        <a:pt x="127629" y="93801"/>
                        <a:pt x="1627" y="28424"/>
                      </a:cubicBezTo>
                      <a:cubicBezTo>
                        <a:pt x="223" y="27728"/>
                        <a:pt x="-478" y="29540"/>
                        <a:pt x="364" y="30516"/>
                      </a:cubicBezTo>
                      <a:cubicBezTo>
                        <a:pt x="90024" y="122238"/>
                        <a:pt x="280992" y="76377"/>
                        <a:pt x="368268" y="6679"/>
                      </a:cubicBezTo>
                      <a:cubicBezTo>
                        <a:pt x="371916" y="4030"/>
                        <a:pt x="368969" y="-848"/>
                        <a:pt x="364760" y="127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" name="Freeform: Shape 147">
                  <a:extLst>
                    <a:ext uri="{FF2B5EF4-FFF2-40B4-BE49-F238E27FC236}">
                      <a16:creationId xmlns:a16="http://schemas.microsoft.com/office/drawing/2014/main" id="{AFFCFEB2-E383-C736-3C8E-B387672D8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92459" y="4481877"/>
                  <a:ext cx="310846" cy="101139"/>
                </a:xfrm>
                <a:custGeom>
                  <a:avLst/>
                  <a:gdLst>
                    <a:gd name="T0" fmla="*/ 301395 w 310846"/>
                    <a:gd name="T1" fmla="*/ 408 h 101139"/>
                    <a:gd name="T2" fmla="*/ 170622 w 310846"/>
                    <a:gd name="T3" fmla="*/ 65645 h 101139"/>
                    <a:gd name="T4" fmla="*/ 421 w 310846"/>
                    <a:gd name="T5" fmla="*/ 85718 h 101139"/>
                    <a:gd name="T6" fmla="*/ 0 w 310846"/>
                    <a:gd name="T7" fmla="*/ 88088 h 101139"/>
                    <a:gd name="T8" fmla="*/ 309253 w 310846"/>
                    <a:gd name="T9" fmla="*/ 11280 h 101139"/>
                    <a:gd name="T10" fmla="*/ 301395 w 310846"/>
                    <a:gd name="T11" fmla="*/ 408 h 101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10846" h="101139">
                      <a:moveTo>
                        <a:pt x="301395" y="408"/>
                      </a:moveTo>
                      <a:cubicBezTo>
                        <a:pt x="254951" y="15323"/>
                        <a:pt x="217066" y="48778"/>
                        <a:pt x="170622" y="65645"/>
                      </a:cubicBezTo>
                      <a:cubicBezTo>
                        <a:pt x="114497" y="85997"/>
                        <a:pt x="59072" y="85718"/>
                        <a:pt x="421" y="85718"/>
                      </a:cubicBezTo>
                      <a:lnTo>
                        <a:pt x="0" y="88088"/>
                      </a:lnTo>
                      <a:cubicBezTo>
                        <a:pt x="101027" y="117222"/>
                        <a:pt x="240218" y="100076"/>
                        <a:pt x="309253" y="11280"/>
                      </a:cubicBezTo>
                      <a:cubicBezTo>
                        <a:pt x="313743" y="5565"/>
                        <a:pt x="307990" y="-1823"/>
                        <a:pt x="301395" y="408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9" name="Freeform: Shape 148">
                  <a:extLst>
                    <a:ext uri="{FF2B5EF4-FFF2-40B4-BE49-F238E27FC236}">
                      <a16:creationId xmlns:a16="http://schemas.microsoft.com/office/drawing/2014/main" id="{98516B7A-B066-09FE-7F88-31E065D4C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8891" y="4587777"/>
                  <a:ext cx="304304" cy="79873"/>
                </a:xfrm>
                <a:custGeom>
                  <a:avLst/>
                  <a:gdLst>
                    <a:gd name="T0" fmla="*/ 298601 w 304304"/>
                    <a:gd name="T1" fmla="*/ 449 h 79873"/>
                    <a:gd name="T2" fmla="*/ 153095 w 304304"/>
                    <a:gd name="T3" fmla="*/ 60110 h 79873"/>
                    <a:gd name="T4" fmla="*/ 45053 w 304304"/>
                    <a:gd name="T5" fmla="*/ 64989 h 79873"/>
                    <a:gd name="T6" fmla="*/ 994 w 304304"/>
                    <a:gd name="T7" fmla="*/ 61923 h 79873"/>
                    <a:gd name="T8" fmla="*/ 1275 w 304304"/>
                    <a:gd name="T9" fmla="*/ 64850 h 79873"/>
                    <a:gd name="T10" fmla="*/ 303372 w 304304"/>
                    <a:gd name="T11" fmla="*/ 7279 h 79873"/>
                    <a:gd name="T12" fmla="*/ 298601 w 304304"/>
                    <a:gd name="T13" fmla="*/ 449 h 798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4304" h="79873">
                      <a:moveTo>
                        <a:pt x="298601" y="449"/>
                      </a:moveTo>
                      <a:cubicBezTo>
                        <a:pt x="249491" y="26376"/>
                        <a:pt x="209642" y="51050"/>
                        <a:pt x="153095" y="60110"/>
                      </a:cubicBezTo>
                      <a:cubicBezTo>
                        <a:pt x="116192" y="65965"/>
                        <a:pt x="82657" y="69450"/>
                        <a:pt x="45053" y="64989"/>
                      </a:cubicBezTo>
                      <a:cubicBezTo>
                        <a:pt x="29899" y="63177"/>
                        <a:pt x="16008" y="57880"/>
                        <a:pt x="994" y="61923"/>
                      </a:cubicBezTo>
                      <a:cubicBezTo>
                        <a:pt x="-689" y="62341"/>
                        <a:pt x="12" y="64571"/>
                        <a:pt x="1275" y="64850"/>
                      </a:cubicBezTo>
                      <a:cubicBezTo>
                        <a:pt x="96689" y="90220"/>
                        <a:pt x="234056" y="90917"/>
                        <a:pt x="303372" y="7279"/>
                      </a:cubicBezTo>
                      <a:cubicBezTo>
                        <a:pt x="306038" y="4073"/>
                        <a:pt x="302530" y="-1642"/>
                        <a:pt x="298601" y="449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0" name="Freeform: Shape 149">
                  <a:extLst>
                    <a:ext uri="{FF2B5EF4-FFF2-40B4-BE49-F238E27FC236}">
                      <a16:creationId xmlns:a16="http://schemas.microsoft.com/office/drawing/2014/main" id="{CCE8486F-4664-4AAC-0A73-BA6AC152F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7134" y="4634176"/>
                  <a:ext cx="275656" cy="125246"/>
                </a:xfrm>
                <a:custGeom>
                  <a:avLst/>
                  <a:gdLst>
                    <a:gd name="T0" fmla="*/ 270947 w 275656"/>
                    <a:gd name="T1" fmla="*/ 469 h 125246"/>
                    <a:gd name="T2" fmla="*/ 158275 w 275656"/>
                    <a:gd name="T3" fmla="*/ 80482 h 125246"/>
                    <a:gd name="T4" fmla="*/ 0 w 275656"/>
                    <a:gd name="T5" fmla="*/ 122162 h 125246"/>
                    <a:gd name="T6" fmla="*/ 0 w 275656"/>
                    <a:gd name="T7" fmla="*/ 123556 h 125246"/>
                    <a:gd name="T8" fmla="*/ 275297 w 275656"/>
                    <a:gd name="T9" fmla="*/ 3953 h 125246"/>
                    <a:gd name="T10" fmla="*/ 270947 w 275656"/>
                    <a:gd name="T11" fmla="*/ 469 h 1252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5656" h="125246">
                      <a:moveTo>
                        <a:pt x="270947" y="469"/>
                      </a:moveTo>
                      <a:cubicBezTo>
                        <a:pt x="231940" y="28766"/>
                        <a:pt x="203316" y="59712"/>
                        <a:pt x="158275" y="80482"/>
                      </a:cubicBezTo>
                      <a:cubicBezTo>
                        <a:pt x="109305" y="103064"/>
                        <a:pt x="53320" y="116725"/>
                        <a:pt x="0" y="122162"/>
                      </a:cubicBezTo>
                      <a:lnTo>
                        <a:pt x="0" y="123556"/>
                      </a:lnTo>
                      <a:cubicBezTo>
                        <a:pt x="94993" y="134986"/>
                        <a:pt x="224363" y="87731"/>
                        <a:pt x="275297" y="3953"/>
                      </a:cubicBezTo>
                      <a:cubicBezTo>
                        <a:pt x="276840" y="1444"/>
                        <a:pt x="273052" y="-1065"/>
                        <a:pt x="270947" y="469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" name="Freeform: Shape 150">
                  <a:extLst>
                    <a:ext uri="{FF2B5EF4-FFF2-40B4-BE49-F238E27FC236}">
                      <a16:creationId xmlns:a16="http://schemas.microsoft.com/office/drawing/2014/main" id="{63A463FD-E717-284A-763F-11831F252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1162" y="4605397"/>
                  <a:ext cx="281292" cy="203972"/>
                </a:xfrm>
                <a:custGeom>
                  <a:avLst/>
                  <a:gdLst>
                    <a:gd name="T0" fmla="*/ 270611 w 281292"/>
                    <a:gd name="T1" fmla="*/ 2065 h 203972"/>
                    <a:gd name="T2" fmla="*/ 179126 w 281292"/>
                    <a:gd name="T3" fmla="*/ 119158 h 203972"/>
                    <a:gd name="T4" fmla="*/ 1769 w 281292"/>
                    <a:gd name="T5" fmla="*/ 198335 h 203972"/>
                    <a:gd name="T6" fmla="*/ 3172 w 281292"/>
                    <a:gd name="T7" fmla="*/ 203911 h 203972"/>
                    <a:gd name="T8" fmla="*/ 177863 w 281292"/>
                    <a:gd name="T9" fmla="*/ 141043 h 203972"/>
                    <a:gd name="T10" fmla="*/ 281275 w 281292"/>
                    <a:gd name="T11" fmla="*/ 6526 h 203972"/>
                    <a:gd name="T12" fmla="*/ 270611 w 281292"/>
                    <a:gd name="T13" fmla="*/ 2065 h 2039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1292" h="203972">
                      <a:moveTo>
                        <a:pt x="270611" y="2065"/>
                      </a:moveTo>
                      <a:cubicBezTo>
                        <a:pt x="237217" y="38308"/>
                        <a:pt x="211679" y="81939"/>
                        <a:pt x="179126" y="119158"/>
                      </a:cubicBezTo>
                      <a:cubicBezTo>
                        <a:pt x="133524" y="171013"/>
                        <a:pt x="64770" y="181886"/>
                        <a:pt x="1769" y="198335"/>
                      </a:cubicBezTo>
                      <a:cubicBezTo>
                        <a:pt x="-1318" y="199171"/>
                        <a:pt x="-55" y="204608"/>
                        <a:pt x="3172" y="203911"/>
                      </a:cubicBezTo>
                      <a:cubicBezTo>
                        <a:pt x="66594" y="189553"/>
                        <a:pt x="122720" y="177286"/>
                        <a:pt x="177863" y="141043"/>
                      </a:cubicBezTo>
                      <a:cubicBezTo>
                        <a:pt x="219116" y="114000"/>
                        <a:pt x="275523" y="56430"/>
                        <a:pt x="281275" y="6526"/>
                      </a:cubicBezTo>
                      <a:cubicBezTo>
                        <a:pt x="281696" y="671"/>
                        <a:pt x="274540" y="-2256"/>
                        <a:pt x="270611" y="2065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" name="Freeform: Shape 151">
                  <a:extLst>
                    <a:ext uri="{FF2B5EF4-FFF2-40B4-BE49-F238E27FC236}">
                      <a16:creationId xmlns:a16="http://schemas.microsoft.com/office/drawing/2014/main" id="{3C739592-3B94-5C0B-376F-217CB78F2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8001" y="4543644"/>
                  <a:ext cx="62927" cy="192341"/>
                </a:xfrm>
                <a:custGeom>
                  <a:avLst/>
                  <a:gdLst>
                    <a:gd name="T0" fmla="*/ 49811 w 62927"/>
                    <a:gd name="T1" fmla="*/ 951 h 192341"/>
                    <a:gd name="T2" fmla="*/ 43638 w 62927"/>
                    <a:gd name="T3" fmla="*/ 4296 h 192341"/>
                    <a:gd name="T4" fmla="*/ 0 w 62927"/>
                    <a:gd name="T5" fmla="*/ 192202 h 192341"/>
                    <a:gd name="T6" fmla="*/ 140 w 62927"/>
                    <a:gd name="T7" fmla="*/ 192342 h 192341"/>
                    <a:gd name="T8" fmla="*/ 53039 w 62927"/>
                    <a:gd name="T9" fmla="*/ 100619 h 192341"/>
                    <a:gd name="T10" fmla="*/ 49811 w 62927"/>
                    <a:gd name="T11" fmla="*/ 951 h 1923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927" h="192341">
                      <a:moveTo>
                        <a:pt x="49811" y="951"/>
                      </a:moveTo>
                      <a:cubicBezTo>
                        <a:pt x="47286" y="-1558"/>
                        <a:pt x="43357" y="1369"/>
                        <a:pt x="43638" y="4296"/>
                      </a:cubicBezTo>
                      <a:cubicBezTo>
                        <a:pt x="48268" y="73019"/>
                        <a:pt x="44620" y="135050"/>
                        <a:pt x="0" y="192202"/>
                      </a:cubicBezTo>
                      <a:lnTo>
                        <a:pt x="140" y="192342"/>
                      </a:lnTo>
                      <a:cubicBezTo>
                        <a:pt x="26660" y="167947"/>
                        <a:pt x="43217" y="135050"/>
                        <a:pt x="53039" y="100619"/>
                      </a:cubicBezTo>
                      <a:cubicBezTo>
                        <a:pt x="60896" y="73019"/>
                        <a:pt x="72121" y="24090"/>
                        <a:pt x="49811" y="951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" name="Freeform: Shape 152">
                  <a:extLst>
                    <a:ext uri="{FF2B5EF4-FFF2-40B4-BE49-F238E27FC236}">
                      <a16:creationId xmlns:a16="http://schemas.microsoft.com/office/drawing/2014/main" id="{CD883DAF-80B5-481F-726A-94AED33DC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1713" y="4598543"/>
                  <a:ext cx="94435" cy="146007"/>
                </a:xfrm>
                <a:custGeom>
                  <a:avLst/>
                  <a:gdLst>
                    <a:gd name="T0" fmla="*/ 92711 w 94435"/>
                    <a:gd name="T1" fmla="*/ 2786 h 146007"/>
                    <a:gd name="T2" fmla="*/ 86538 w 94435"/>
                    <a:gd name="T3" fmla="*/ 1811 h 146007"/>
                    <a:gd name="T4" fmla="*/ 56510 w 94435"/>
                    <a:gd name="T5" fmla="*/ 71369 h 146007"/>
                    <a:gd name="T6" fmla="*/ 384 w 94435"/>
                    <a:gd name="T7" fmla="*/ 143158 h 146007"/>
                    <a:gd name="T8" fmla="*/ 2349 w 94435"/>
                    <a:gd name="T9" fmla="*/ 145946 h 146007"/>
                    <a:gd name="T10" fmla="*/ 92711 w 94435"/>
                    <a:gd name="T11" fmla="*/ 2786 h 1460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4435" h="146007">
                      <a:moveTo>
                        <a:pt x="92711" y="2786"/>
                      </a:moveTo>
                      <a:cubicBezTo>
                        <a:pt x="92150" y="-280"/>
                        <a:pt x="88081" y="-1117"/>
                        <a:pt x="86538" y="1811"/>
                      </a:cubicBezTo>
                      <a:cubicBezTo>
                        <a:pt x="75453" y="24532"/>
                        <a:pt x="67875" y="48787"/>
                        <a:pt x="56510" y="71369"/>
                      </a:cubicBezTo>
                      <a:cubicBezTo>
                        <a:pt x="43180" y="98133"/>
                        <a:pt x="19327" y="120297"/>
                        <a:pt x="384" y="143158"/>
                      </a:cubicBezTo>
                      <a:cubicBezTo>
                        <a:pt x="-738" y="144552"/>
                        <a:pt x="805" y="146364"/>
                        <a:pt x="2349" y="145946"/>
                      </a:cubicBezTo>
                      <a:cubicBezTo>
                        <a:pt x="60018" y="128522"/>
                        <a:pt x="103796" y="63702"/>
                        <a:pt x="92711" y="2786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" name="Freeform: Shape 153">
                  <a:extLst>
                    <a:ext uri="{FF2B5EF4-FFF2-40B4-BE49-F238E27FC236}">
                      <a16:creationId xmlns:a16="http://schemas.microsoft.com/office/drawing/2014/main" id="{56C2DDC1-53D9-0665-9EF0-C7ECE74D8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7652" y="4576793"/>
                  <a:ext cx="71142" cy="138702"/>
                </a:xfrm>
                <a:custGeom>
                  <a:avLst/>
                  <a:gdLst>
                    <a:gd name="T0" fmla="*/ 68053 w 71142"/>
                    <a:gd name="T1" fmla="*/ 3906 h 138702"/>
                    <a:gd name="T2" fmla="*/ 56547 w 71142"/>
                    <a:gd name="T3" fmla="*/ 3627 h 138702"/>
                    <a:gd name="T4" fmla="*/ 40270 w 71142"/>
                    <a:gd name="T5" fmla="*/ 63707 h 138702"/>
                    <a:gd name="T6" fmla="*/ 0 w 71142"/>
                    <a:gd name="T7" fmla="*/ 137029 h 138702"/>
                    <a:gd name="T8" fmla="*/ 1123 w 71142"/>
                    <a:gd name="T9" fmla="*/ 138702 h 138702"/>
                    <a:gd name="T10" fmla="*/ 68053 w 71142"/>
                    <a:gd name="T11" fmla="*/ 3906 h 1387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1142" h="138702">
                      <a:moveTo>
                        <a:pt x="68053" y="3906"/>
                      </a:moveTo>
                      <a:cubicBezTo>
                        <a:pt x="66509" y="-1670"/>
                        <a:pt x="58792" y="-833"/>
                        <a:pt x="56547" y="3627"/>
                      </a:cubicBezTo>
                      <a:cubicBezTo>
                        <a:pt x="47286" y="22167"/>
                        <a:pt x="46444" y="44052"/>
                        <a:pt x="40270" y="63707"/>
                      </a:cubicBezTo>
                      <a:cubicBezTo>
                        <a:pt x="32693" y="88241"/>
                        <a:pt x="18662" y="119605"/>
                        <a:pt x="0" y="137029"/>
                      </a:cubicBezTo>
                      <a:lnTo>
                        <a:pt x="1123" y="138702"/>
                      </a:lnTo>
                      <a:cubicBezTo>
                        <a:pt x="43077" y="113332"/>
                        <a:pt x="82645" y="55064"/>
                        <a:pt x="68053" y="3906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" name="Freeform: Shape 154">
                  <a:extLst>
                    <a:ext uri="{FF2B5EF4-FFF2-40B4-BE49-F238E27FC236}">
                      <a16:creationId xmlns:a16="http://schemas.microsoft.com/office/drawing/2014/main" id="{A11E2BDE-3866-D7D4-DB25-348A8A5E3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3865" y="4418894"/>
                  <a:ext cx="75258" cy="235075"/>
                </a:xfrm>
                <a:custGeom>
                  <a:avLst/>
                  <a:gdLst>
                    <a:gd name="T0" fmla="*/ 75111 w 75258"/>
                    <a:gd name="T1" fmla="*/ 164453 h 235075"/>
                    <a:gd name="T2" fmla="*/ 56870 w 75258"/>
                    <a:gd name="T3" fmla="*/ 113853 h 235075"/>
                    <a:gd name="T4" fmla="*/ 3130 w 75258"/>
                    <a:gd name="T5" fmla="*/ 1081 h 235075"/>
                    <a:gd name="T6" fmla="*/ 43 w 75258"/>
                    <a:gd name="T7" fmla="*/ 2197 h 235075"/>
                    <a:gd name="T8" fmla="*/ 36665 w 75258"/>
                    <a:gd name="T9" fmla="*/ 124586 h 235075"/>
                    <a:gd name="T10" fmla="*/ 29649 w 75258"/>
                    <a:gd name="T11" fmla="*/ 229133 h 235075"/>
                    <a:gd name="T12" fmla="*/ 35261 w 75258"/>
                    <a:gd name="T13" fmla="*/ 234988 h 235075"/>
                    <a:gd name="T14" fmla="*/ 75111 w 75258"/>
                    <a:gd name="T15" fmla="*/ 164453 h 2350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5258" h="235075">
                      <a:moveTo>
                        <a:pt x="75111" y="164453"/>
                      </a:moveTo>
                      <a:cubicBezTo>
                        <a:pt x="74129" y="145078"/>
                        <a:pt x="66692" y="130162"/>
                        <a:pt x="56870" y="113853"/>
                      </a:cubicBezTo>
                      <a:cubicBezTo>
                        <a:pt x="35402" y="78167"/>
                        <a:pt x="15758" y="40670"/>
                        <a:pt x="3130" y="1081"/>
                      </a:cubicBezTo>
                      <a:cubicBezTo>
                        <a:pt x="2428" y="-1010"/>
                        <a:pt x="-378" y="245"/>
                        <a:pt x="43" y="2197"/>
                      </a:cubicBezTo>
                      <a:cubicBezTo>
                        <a:pt x="9865" y="43179"/>
                        <a:pt x="20529" y="85695"/>
                        <a:pt x="36665" y="124586"/>
                      </a:cubicBezTo>
                      <a:cubicBezTo>
                        <a:pt x="54344" y="166962"/>
                        <a:pt x="35682" y="189266"/>
                        <a:pt x="29649" y="229133"/>
                      </a:cubicBezTo>
                      <a:cubicBezTo>
                        <a:pt x="29228" y="232061"/>
                        <a:pt x="32034" y="235685"/>
                        <a:pt x="35261" y="234988"/>
                      </a:cubicBezTo>
                      <a:cubicBezTo>
                        <a:pt x="66271" y="228297"/>
                        <a:pt x="76654" y="193587"/>
                        <a:pt x="75111" y="16445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" name="Freeform: Shape 155">
                  <a:extLst>
                    <a:ext uri="{FF2B5EF4-FFF2-40B4-BE49-F238E27FC236}">
                      <a16:creationId xmlns:a16="http://schemas.microsoft.com/office/drawing/2014/main" id="{68D51C57-75C9-66DE-D071-9575830DC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71193" y="4382685"/>
                  <a:ext cx="56101" cy="270434"/>
                </a:xfrm>
                <a:custGeom>
                  <a:avLst/>
                  <a:gdLst>
                    <a:gd name="T0" fmla="*/ 52954 w 56101"/>
                    <a:gd name="T1" fmla="*/ 194808 h 270434"/>
                    <a:gd name="T2" fmla="*/ 5668 w 56101"/>
                    <a:gd name="T3" fmla="*/ 2162 h 270434"/>
                    <a:gd name="T4" fmla="*/ 757 w 56101"/>
                    <a:gd name="T5" fmla="*/ 2023 h 270434"/>
                    <a:gd name="T6" fmla="*/ 8193 w 56101"/>
                    <a:gd name="T7" fmla="*/ 120370 h 270434"/>
                    <a:gd name="T8" fmla="*/ 21102 w 56101"/>
                    <a:gd name="T9" fmla="*/ 191044 h 270434"/>
                    <a:gd name="T10" fmla="*/ 1599 w 56101"/>
                    <a:gd name="T11" fmla="*/ 257536 h 270434"/>
                    <a:gd name="T12" fmla="*/ 13666 w 56101"/>
                    <a:gd name="T13" fmla="*/ 270081 h 270434"/>
                    <a:gd name="T14" fmla="*/ 52954 w 56101"/>
                    <a:gd name="T15" fmla="*/ 194808 h 2704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101" h="270434">
                      <a:moveTo>
                        <a:pt x="52954" y="194808"/>
                      </a:moveTo>
                      <a:cubicBezTo>
                        <a:pt x="29521" y="133473"/>
                        <a:pt x="10158" y="67678"/>
                        <a:pt x="5668" y="2162"/>
                      </a:cubicBezTo>
                      <a:cubicBezTo>
                        <a:pt x="5527" y="-626"/>
                        <a:pt x="897" y="-765"/>
                        <a:pt x="757" y="2023"/>
                      </a:cubicBezTo>
                      <a:cubicBezTo>
                        <a:pt x="-506" y="41751"/>
                        <a:pt x="-1348" y="81479"/>
                        <a:pt x="8193" y="120370"/>
                      </a:cubicBezTo>
                      <a:cubicBezTo>
                        <a:pt x="13946" y="143928"/>
                        <a:pt x="19699" y="166789"/>
                        <a:pt x="21102" y="191044"/>
                      </a:cubicBezTo>
                      <a:cubicBezTo>
                        <a:pt x="22786" y="217390"/>
                        <a:pt x="12263" y="234535"/>
                        <a:pt x="1599" y="257536"/>
                      </a:cubicBezTo>
                      <a:cubicBezTo>
                        <a:pt x="-2190" y="265621"/>
                        <a:pt x="6089" y="272033"/>
                        <a:pt x="13666" y="270081"/>
                      </a:cubicBezTo>
                      <a:cubicBezTo>
                        <a:pt x="42851" y="262972"/>
                        <a:pt x="64460" y="224638"/>
                        <a:pt x="52954" y="194808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" name="Freeform: Shape 156">
                  <a:extLst>
                    <a:ext uri="{FF2B5EF4-FFF2-40B4-BE49-F238E27FC236}">
                      <a16:creationId xmlns:a16="http://schemas.microsoft.com/office/drawing/2014/main" id="{BB541722-39FA-416E-DA7E-8D34833E1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49963" y="4394252"/>
                  <a:ext cx="59077" cy="160181"/>
                </a:xfrm>
                <a:custGeom>
                  <a:avLst/>
                  <a:gdLst>
                    <a:gd name="T0" fmla="*/ 4351 w 59077"/>
                    <a:gd name="T1" fmla="*/ 631 h 160181"/>
                    <a:gd name="T2" fmla="*/ 1 w 59077"/>
                    <a:gd name="T3" fmla="*/ 3001 h 160181"/>
                    <a:gd name="T4" fmla="*/ 21329 w 59077"/>
                    <a:gd name="T5" fmla="*/ 76602 h 160181"/>
                    <a:gd name="T6" fmla="*/ 19785 w 59077"/>
                    <a:gd name="T7" fmla="*/ 128875 h 160181"/>
                    <a:gd name="T8" fmla="*/ 14874 w 59077"/>
                    <a:gd name="T9" fmla="*/ 152015 h 160181"/>
                    <a:gd name="T10" fmla="*/ 24977 w 59077"/>
                    <a:gd name="T11" fmla="*/ 160100 h 160181"/>
                    <a:gd name="T12" fmla="*/ 59074 w 59077"/>
                    <a:gd name="T13" fmla="*/ 97511 h 160181"/>
                    <a:gd name="T14" fmla="*/ 4351 w 59077"/>
                    <a:gd name="T15" fmla="*/ 631 h 1601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9077" h="160181">
                      <a:moveTo>
                        <a:pt x="4351" y="631"/>
                      </a:moveTo>
                      <a:cubicBezTo>
                        <a:pt x="2387" y="-1042"/>
                        <a:pt x="1" y="910"/>
                        <a:pt x="1" y="3001"/>
                      </a:cubicBezTo>
                      <a:cubicBezTo>
                        <a:pt x="-139" y="29207"/>
                        <a:pt x="13331" y="52068"/>
                        <a:pt x="21329" y="76602"/>
                      </a:cubicBezTo>
                      <a:cubicBezTo>
                        <a:pt x="27503" y="95420"/>
                        <a:pt x="27503" y="110754"/>
                        <a:pt x="19785" y="128875"/>
                      </a:cubicBezTo>
                      <a:cubicBezTo>
                        <a:pt x="15716" y="138215"/>
                        <a:pt x="14734" y="142258"/>
                        <a:pt x="14874" y="152015"/>
                      </a:cubicBezTo>
                      <a:cubicBezTo>
                        <a:pt x="15015" y="156894"/>
                        <a:pt x="20347" y="160797"/>
                        <a:pt x="24977" y="160100"/>
                      </a:cubicBezTo>
                      <a:cubicBezTo>
                        <a:pt x="54864" y="155779"/>
                        <a:pt x="58652" y="122742"/>
                        <a:pt x="59074" y="97511"/>
                      </a:cubicBezTo>
                      <a:cubicBezTo>
                        <a:pt x="59495" y="66705"/>
                        <a:pt x="26380" y="19589"/>
                        <a:pt x="4351" y="631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Freeform: Shape 157">
                  <a:extLst>
                    <a:ext uri="{FF2B5EF4-FFF2-40B4-BE49-F238E27FC236}">
                      <a16:creationId xmlns:a16="http://schemas.microsoft.com/office/drawing/2014/main" id="{60427EB7-0FCB-4ACC-86FE-646DF8D3F2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91212" y="4162082"/>
                  <a:ext cx="194677" cy="326648"/>
                </a:xfrm>
                <a:custGeom>
                  <a:avLst/>
                  <a:gdLst>
                    <a:gd name="T0" fmla="*/ 11046 w 194677"/>
                    <a:gd name="T1" fmla="*/ 1404 h 326648"/>
                    <a:gd name="T2" fmla="*/ 522 w 194677"/>
                    <a:gd name="T3" fmla="*/ 5447 h 326648"/>
                    <a:gd name="T4" fmla="*/ 64927 w 194677"/>
                    <a:gd name="T5" fmla="*/ 117939 h 326648"/>
                    <a:gd name="T6" fmla="*/ 126805 w 194677"/>
                    <a:gd name="T7" fmla="*/ 191122 h 326648"/>
                    <a:gd name="T8" fmla="*/ 141819 w 194677"/>
                    <a:gd name="T9" fmla="*/ 318112 h 326648"/>
                    <a:gd name="T10" fmla="*/ 157113 w 194677"/>
                    <a:gd name="T11" fmla="*/ 324942 h 326648"/>
                    <a:gd name="T12" fmla="*/ 11046 w 194677"/>
                    <a:gd name="T13" fmla="*/ 1404 h 3266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4677" h="326648">
                      <a:moveTo>
                        <a:pt x="11046" y="1404"/>
                      </a:moveTo>
                      <a:cubicBezTo>
                        <a:pt x="7258" y="-1663"/>
                        <a:pt x="1084" y="568"/>
                        <a:pt x="522" y="5447"/>
                      </a:cubicBezTo>
                      <a:cubicBezTo>
                        <a:pt x="-5090" y="52981"/>
                        <a:pt x="35741" y="85042"/>
                        <a:pt x="64927" y="117939"/>
                      </a:cubicBezTo>
                      <a:cubicBezTo>
                        <a:pt x="86535" y="142473"/>
                        <a:pt x="108564" y="163800"/>
                        <a:pt x="126805" y="191122"/>
                      </a:cubicBezTo>
                      <a:cubicBezTo>
                        <a:pt x="154868" y="232802"/>
                        <a:pt x="140275" y="273645"/>
                        <a:pt x="141819" y="318112"/>
                      </a:cubicBezTo>
                      <a:cubicBezTo>
                        <a:pt x="142099" y="325500"/>
                        <a:pt x="151501" y="328985"/>
                        <a:pt x="157113" y="324942"/>
                      </a:cubicBezTo>
                      <a:cubicBezTo>
                        <a:pt x="277924" y="239771"/>
                        <a:pt x="74187" y="54374"/>
                        <a:pt x="11046" y="140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Freeform: Shape 158">
                  <a:extLst>
                    <a:ext uri="{FF2B5EF4-FFF2-40B4-BE49-F238E27FC236}">
                      <a16:creationId xmlns:a16="http://schemas.microsoft.com/office/drawing/2014/main" id="{8863889B-6CE4-3B27-42DE-4AB5F1A1D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41638" y="4030487"/>
                  <a:ext cx="209517" cy="249378"/>
                </a:xfrm>
                <a:custGeom>
                  <a:avLst/>
                  <a:gdLst>
                    <a:gd name="T0" fmla="*/ 143870 w 209517"/>
                    <a:gd name="T1" fmla="*/ 116271 h 249378"/>
                    <a:gd name="T2" fmla="*/ 2152 w 209517"/>
                    <a:gd name="T3" fmla="*/ 155 h 249378"/>
                    <a:gd name="T4" fmla="*/ 328 w 209517"/>
                    <a:gd name="T5" fmla="*/ 2524 h 249378"/>
                    <a:gd name="T6" fmla="*/ 86762 w 209517"/>
                    <a:gd name="T7" fmla="*/ 117526 h 249378"/>
                    <a:gd name="T8" fmla="*/ 166320 w 209517"/>
                    <a:gd name="T9" fmla="*/ 235316 h 249378"/>
                    <a:gd name="T10" fmla="*/ 209397 w 209517"/>
                    <a:gd name="T11" fmla="*/ 225140 h 249378"/>
                    <a:gd name="T12" fmla="*/ 143870 w 209517"/>
                    <a:gd name="T13" fmla="*/ 116271 h 2493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9517" h="249378">
                      <a:moveTo>
                        <a:pt x="143870" y="116271"/>
                      </a:moveTo>
                      <a:cubicBezTo>
                        <a:pt x="103319" y="76125"/>
                        <a:pt x="53367" y="25943"/>
                        <a:pt x="2152" y="155"/>
                      </a:cubicBezTo>
                      <a:cubicBezTo>
                        <a:pt x="749" y="-542"/>
                        <a:pt x="-654" y="1270"/>
                        <a:pt x="328" y="2524"/>
                      </a:cubicBezTo>
                      <a:cubicBezTo>
                        <a:pt x="29373" y="40022"/>
                        <a:pt x="53788" y="83095"/>
                        <a:pt x="86762" y="117526"/>
                      </a:cubicBezTo>
                      <a:cubicBezTo>
                        <a:pt x="121560" y="154048"/>
                        <a:pt x="150745" y="186667"/>
                        <a:pt x="166320" y="235316"/>
                      </a:cubicBezTo>
                      <a:cubicBezTo>
                        <a:pt x="174178" y="259710"/>
                        <a:pt x="211922" y="249813"/>
                        <a:pt x="209397" y="225140"/>
                      </a:cubicBezTo>
                      <a:cubicBezTo>
                        <a:pt x="204766" y="181648"/>
                        <a:pt x="173616" y="145684"/>
                        <a:pt x="143870" y="116271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Freeform: Shape 159">
                  <a:extLst>
                    <a:ext uri="{FF2B5EF4-FFF2-40B4-BE49-F238E27FC236}">
                      <a16:creationId xmlns:a16="http://schemas.microsoft.com/office/drawing/2014/main" id="{CC9F7A12-33F6-6690-A305-32AD7103D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70136" y="3870035"/>
                  <a:ext cx="178616" cy="160873"/>
                </a:xfrm>
                <a:custGeom>
                  <a:avLst/>
                  <a:gdLst>
                    <a:gd name="T0" fmla="*/ 117994 w 178616"/>
                    <a:gd name="T1" fmla="*/ 63727 h 160873"/>
                    <a:gd name="T2" fmla="*/ 2235 w 178616"/>
                    <a:gd name="T3" fmla="*/ 23 h 160873"/>
                    <a:gd name="T4" fmla="*/ 691 w 178616"/>
                    <a:gd name="T5" fmla="*/ 3507 h 160873"/>
                    <a:gd name="T6" fmla="*/ 87826 w 178616"/>
                    <a:gd name="T7" fmla="*/ 82406 h 160873"/>
                    <a:gd name="T8" fmla="*/ 168648 w 178616"/>
                    <a:gd name="T9" fmla="*/ 159631 h 160873"/>
                    <a:gd name="T10" fmla="*/ 178610 w 178616"/>
                    <a:gd name="T11" fmla="*/ 154334 h 160873"/>
                    <a:gd name="T12" fmla="*/ 117994 w 178616"/>
                    <a:gd name="T13" fmla="*/ 63727 h 1608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8616" h="160873">
                      <a:moveTo>
                        <a:pt x="117994" y="63727"/>
                      </a:moveTo>
                      <a:cubicBezTo>
                        <a:pt x="86844" y="37520"/>
                        <a:pt x="43768" y="5877"/>
                        <a:pt x="2235" y="23"/>
                      </a:cubicBezTo>
                      <a:cubicBezTo>
                        <a:pt x="130" y="-256"/>
                        <a:pt x="-712" y="2113"/>
                        <a:pt x="691" y="3507"/>
                      </a:cubicBezTo>
                      <a:cubicBezTo>
                        <a:pt x="29175" y="30550"/>
                        <a:pt x="59483" y="55363"/>
                        <a:pt x="87826" y="82406"/>
                      </a:cubicBezTo>
                      <a:cubicBezTo>
                        <a:pt x="114206" y="107497"/>
                        <a:pt x="138059" y="139976"/>
                        <a:pt x="168648" y="159631"/>
                      </a:cubicBezTo>
                      <a:cubicBezTo>
                        <a:pt x="173278" y="162698"/>
                        <a:pt x="178469" y="159771"/>
                        <a:pt x="178610" y="154334"/>
                      </a:cubicBezTo>
                      <a:cubicBezTo>
                        <a:pt x="179171" y="114746"/>
                        <a:pt x="146057" y="87284"/>
                        <a:pt x="117994" y="63727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Freeform: Shape 160">
                  <a:extLst>
                    <a:ext uri="{FF2B5EF4-FFF2-40B4-BE49-F238E27FC236}">
                      <a16:creationId xmlns:a16="http://schemas.microsoft.com/office/drawing/2014/main" id="{B4A4D3AC-C312-E917-A07D-3A9A9D69D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48152" y="3792092"/>
                  <a:ext cx="261663" cy="388297"/>
                </a:xfrm>
                <a:custGeom>
                  <a:avLst/>
                  <a:gdLst>
                    <a:gd name="T0" fmla="*/ 197831 w 261663"/>
                    <a:gd name="T1" fmla="*/ 173033 h 388297"/>
                    <a:gd name="T2" fmla="*/ 9530 w 261663"/>
                    <a:gd name="T3" fmla="*/ 600 h 388297"/>
                    <a:gd name="T4" fmla="*/ 1251 w 261663"/>
                    <a:gd name="T5" fmla="*/ 10776 h 388297"/>
                    <a:gd name="T6" fmla="*/ 141425 w 261663"/>
                    <a:gd name="T7" fmla="*/ 164948 h 388297"/>
                    <a:gd name="T8" fmla="*/ 204707 w 261663"/>
                    <a:gd name="T9" fmla="*/ 256671 h 388297"/>
                    <a:gd name="T10" fmla="*/ 232068 w 261663"/>
                    <a:gd name="T11" fmla="*/ 382127 h 388297"/>
                    <a:gd name="T12" fmla="*/ 250169 w 261663"/>
                    <a:gd name="T13" fmla="*/ 382545 h 388297"/>
                    <a:gd name="T14" fmla="*/ 197831 w 261663"/>
                    <a:gd name="T15" fmla="*/ 173033 h 3882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1663" h="388297">
                      <a:moveTo>
                        <a:pt x="197831" y="173033"/>
                      </a:moveTo>
                      <a:cubicBezTo>
                        <a:pt x="151247" y="112257"/>
                        <a:pt x="79126" y="32801"/>
                        <a:pt x="9530" y="600"/>
                      </a:cubicBezTo>
                      <a:cubicBezTo>
                        <a:pt x="3356" y="-2188"/>
                        <a:pt x="-2678" y="5340"/>
                        <a:pt x="1251" y="10776"/>
                      </a:cubicBezTo>
                      <a:cubicBezTo>
                        <a:pt x="41942" y="67650"/>
                        <a:pt x="93718" y="114208"/>
                        <a:pt x="141425" y="164948"/>
                      </a:cubicBezTo>
                      <a:cubicBezTo>
                        <a:pt x="167383" y="192409"/>
                        <a:pt x="188852" y="222379"/>
                        <a:pt x="204707" y="256671"/>
                      </a:cubicBezTo>
                      <a:cubicBezTo>
                        <a:pt x="223228" y="296538"/>
                        <a:pt x="220562" y="340866"/>
                        <a:pt x="232068" y="382127"/>
                      </a:cubicBezTo>
                      <a:cubicBezTo>
                        <a:pt x="234594" y="390770"/>
                        <a:pt x="246941" y="389794"/>
                        <a:pt x="250169" y="382545"/>
                      </a:cubicBezTo>
                      <a:cubicBezTo>
                        <a:pt x="282441" y="312987"/>
                        <a:pt x="240908" y="229210"/>
                        <a:pt x="197831" y="17303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" name="Freeform: Shape 161">
                  <a:extLst>
                    <a:ext uri="{FF2B5EF4-FFF2-40B4-BE49-F238E27FC236}">
                      <a16:creationId xmlns:a16="http://schemas.microsoft.com/office/drawing/2014/main" id="{136ECC49-47AB-ACB2-165B-51A1FDD39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81509" y="3745456"/>
                  <a:ext cx="261708" cy="233014"/>
                </a:xfrm>
                <a:custGeom>
                  <a:avLst/>
                  <a:gdLst>
                    <a:gd name="T0" fmla="*/ 184679 w 261708"/>
                    <a:gd name="T1" fmla="*/ 103691 h 233014"/>
                    <a:gd name="T2" fmla="*/ 99088 w 261708"/>
                    <a:gd name="T3" fmla="*/ 54066 h 233014"/>
                    <a:gd name="T4" fmla="*/ 2692 w 261708"/>
                    <a:gd name="T5" fmla="*/ 120 h 233014"/>
                    <a:gd name="T6" fmla="*/ 728 w 261708"/>
                    <a:gd name="T7" fmla="*/ 3187 h 233014"/>
                    <a:gd name="T8" fmla="*/ 126730 w 261708"/>
                    <a:gd name="T9" fmla="*/ 107873 h 233014"/>
                    <a:gd name="T10" fmla="*/ 231404 w 261708"/>
                    <a:gd name="T11" fmla="*/ 226917 h 233014"/>
                    <a:gd name="T12" fmla="*/ 257082 w 261708"/>
                    <a:gd name="T13" fmla="*/ 224269 h 233014"/>
                    <a:gd name="T14" fmla="*/ 184679 w 261708"/>
                    <a:gd name="T15" fmla="*/ 103691 h 2330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1708" h="233014">
                      <a:moveTo>
                        <a:pt x="184679" y="103691"/>
                      </a:moveTo>
                      <a:cubicBezTo>
                        <a:pt x="157318" y="84733"/>
                        <a:pt x="126169" y="74000"/>
                        <a:pt x="99088" y="54066"/>
                      </a:cubicBezTo>
                      <a:cubicBezTo>
                        <a:pt x="68499" y="31624"/>
                        <a:pt x="38893" y="12805"/>
                        <a:pt x="2692" y="120"/>
                      </a:cubicBezTo>
                      <a:cubicBezTo>
                        <a:pt x="868" y="-577"/>
                        <a:pt x="-1097" y="1932"/>
                        <a:pt x="728" y="3187"/>
                      </a:cubicBezTo>
                      <a:cubicBezTo>
                        <a:pt x="45488" y="34830"/>
                        <a:pt x="80286" y="79158"/>
                        <a:pt x="126730" y="107873"/>
                      </a:cubicBezTo>
                      <a:cubicBezTo>
                        <a:pt x="176822" y="138819"/>
                        <a:pt x="199834" y="180220"/>
                        <a:pt x="231404" y="226917"/>
                      </a:cubicBezTo>
                      <a:cubicBezTo>
                        <a:pt x="238139" y="236815"/>
                        <a:pt x="252171" y="233748"/>
                        <a:pt x="257082" y="224269"/>
                      </a:cubicBezTo>
                      <a:cubicBezTo>
                        <a:pt x="279392" y="181614"/>
                        <a:pt x="215408" y="124880"/>
                        <a:pt x="184679" y="103691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" name="Freeform: Shape 162">
                  <a:extLst>
                    <a:ext uri="{FF2B5EF4-FFF2-40B4-BE49-F238E27FC236}">
                      <a16:creationId xmlns:a16="http://schemas.microsoft.com/office/drawing/2014/main" id="{7701C5EB-396E-A382-10C2-12CFC49DA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22596" y="3632519"/>
                  <a:ext cx="214839" cy="136340"/>
                </a:xfrm>
                <a:custGeom>
                  <a:avLst/>
                  <a:gdLst>
                    <a:gd name="T0" fmla="*/ 213846 w 214839"/>
                    <a:gd name="T1" fmla="*/ 124488 h 136340"/>
                    <a:gd name="T2" fmla="*/ 117029 w 214839"/>
                    <a:gd name="T3" fmla="*/ 62039 h 136340"/>
                    <a:gd name="T4" fmla="*/ 2673 w 214839"/>
                    <a:gd name="T5" fmla="*/ 286 h 136340"/>
                    <a:gd name="T6" fmla="*/ 147 w 214839"/>
                    <a:gd name="T7" fmla="*/ 2098 h 136340"/>
                    <a:gd name="T8" fmla="*/ 82372 w 214839"/>
                    <a:gd name="T9" fmla="*/ 73887 h 136340"/>
                    <a:gd name="T10" fmla="*/ 142286 w 214839"/>
                    <a:gd name="T11" fmla="*/ 104276 h 136340"/>
                    <a:gd name="T12" fmla="*/ 206690 w 214839"/>
                    <a:gd name="T13" fmla="*/ 136058 h 136340"/>
                    <a:gd name="T14" fmla="*/ 213846 w 214839"/>
                    <a:gd name="T15" fmla="*/ 124488 h 1363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4839" h="136340">
                      <a:moveTo>
                        <a:pt x="213846" y="124488"/>
                      </a:moveTo>
                      <a:cubicBezTo>
                        <a:pt x="194483" y="89778"/>
                        <a:pt x="152809" y="75142"/>
                        <a:pt x="117029" y="62039"/>
                      </a:cubicBezTo>
                      <a:cubicBezTo>
                        <a:pt x="78022" y="47820"/>
                        <a:pt x="37331" y="22869"/>
                        <a:pt x="2673" y="286"/>
                      </a:cubicBezTo>
                      <a:cubicBezTo>
                        <a:pt x="1410" y="-550"/>
                        <a:pt x="-554" y="565"/>
                        <a:pt x="147" y="2098"/>
                      </a:cubicBezTo>
                      <a:cubicBezTo>
                        <a:pt x="12916" y="34299"/>
                        <a:pt x="55151" y="54511"/>
                        <a:pt x="82372" y="73887"/>
                      </a:cubicBezTo>
                      <a:cubicBezTo>
                        <a:pt x="100612" y="86851"/>
                        <a:pt x="122221" y="94657"/>
                        <a:pt x="142286" y="104276"/>
                      </a:cubicBezTo>
                      <a:cubicBezTo>
                        <a:pt x="164736" y="115009"/>
                        <a:pt x="182556" y="129506"/>
                        <a:pt x="206690" y="136058"/>
                      </a:cubicBezTo>
                      <a:cubicBezTo>
                        <a:pt x="213706" y="138010"/>
                        <a:pt x="216512" y="129367"/>
                        <a:pt x="213846" y="124488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4" name="Freeform: Shape 163">
                  <a:extLst>
                    <a:ext uri="{FF2B5EF4-FFF2-40B4-BE49-F238E27FC236}">
                      <a16:creationId xmlns:a16="http://schemas.microsoft.com/office/drawing/2014/main" id="{4A2A649F-E906-7D04-619A-86ECE53AC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23065" y="3702221"/>
                  <a:ext cx="126046" cy="107538"/>
                </a:xfrm>
                <a:custGeom>
                  <a:avLst/>
                  <a:gdLst>
                    <a:gd name="T0" fmla="*/ 85920 w 126046"/>
                    <a:gd name="T1" fmla="*/ 42101 h 107538"/>
                    <a:gd name="T2" fmla="*/ 2994 w 126046"/>
                    <a:gd name="T3" fmla="*/ 4 h 107538"/>
                    <a:gd name="T4" fmla="*/ 1591 w 126046"/>
                    <a:gd name="T5" fmla="*/ 4882 h 107538"/>
                    <a:gd name="T6" fmla="*/ 62207 w 126046"/>
                    <a:gd name="T7" fmla="*/ 45168 h 107538"/>
                    <a:gd name="T8" fmla="*/ 117912 w 126046"/>
                    <a:gd name="T9" fmla="*/ 105944 h 107538"/>
                    <a:gd name="T10" fmla="*/ 124647 w 126046"/>
                    <a:gd name="T11" fmla="*/ 105247 h 107538"/>
                    <a:gd name="T12" fmla="*/ 85920 w 126046"/>
                    <a:gd name="T13" fmla="*/ 42101 h 1075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6046" h="107538">
                      <a:moveTo>
                        <a:pt x="85920" y="42101"/>
                      </a:moveTo>
                      <a:cubicBezTo>
                        <a:pt x="61786" y="23004"/>
                        <a:pt x="34986" y="2094"/>
                        <a:pt x="2994" y="4"/>
                      </a:cubicBezTo>
                      <a:cubicBezTo>
                        <a:pt x="188" y="-136"/>
                        <a:pt x="-1355" y="3907"/>
                        <a:pt x="1591" y="4882"/>
                      </a:cubicBezTo>
                      <a:cubicBezTo>
                        <a:pt x="23901" y="12549"/>
                        <a:pt x="43826" y="30671"/>
                        <a:pt x="62207" y="45168"/>
                      </a:cubicBezTo>
                      <a:cubicBezTo>
                        <a:pt x="85078" y="63429"/>
                        <a:pt x="101635" y="81690"/>
                        <a:pt x="117912" y="105944"/>
                      </a:cubicBezTo>
                      <a:cubicBezTo>
                        <a:pt x="119455" y="108175"/>
                        <a:pt x="123805" y="108175"/>
                        <a:pt x="124647" y="105247"/>
                      </a:cubicBezTo>
                      <a:cubicBezTo>
                        <a:pt x="132645" y="78762"/>
                        <a:pt x="104582" y="57016"/>
                        <a:pt x="85920" y="42101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5" name="Freeform: Shape 164">
                  <a:extLst>
                    <a:ext uri="{FF2B5EF4-FFF2-40B4-BE49-F238E27FC236}">
                      <a16:creationId xmlns:a16="http://schemas.microsoft.com/office/drawing/2014/main" id="{FE36056A-2C73-91A8-8C11-702455602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5679" y="3571750"/>
                  <a:ext cx="301735" cy="172642"/>
                </a:xfrm>
                <a:custGeom>
                  <a:avLst/>
                  <a:gdLst>
                    <a:gd name="T0" fmla="*/ 211594 w 301735"/>
                    <a:gd name="T1" fmla="*/ 78480 h 172642"/>
                    <a:gd name="T2" fmla="*/ 103131 w 301735"/>
                    <a:gd name="T3" fmla="*/ 47395 h 172642"/>
                    <a:gd name="T4" fmla="*/ 1684 w 301735"/>
                    <a:gd name="T5" fmla="*/ 0 h 172642"/>
                    <a:gd name="T6" fmla="*/ 0 w 301735"/>
                    <a:gd name="T7" fmla="*/ 1952 h 172642"/>
                    <a:gd name="T8" fmla="*/ 114637 w 301735"/>
                    <a:gd name="T9" fmla="*/ 64122 h 172642"/>
                    <a:gd name="T10" fmla="*/ 213558 w 301735"/>
                    <a:gd name="T11" fmla="*/ 105244 h 172642"/>
                    <a:gd name="T12" fmla="*/ 283155 w 301735"/>
                    <a:gd name="T13" fmla="*/ 170063 h 172642"/>
                    <a:gd name="T14" fmla="*/ 301255 w 301735"/>
                    <a:gd name="T15" fmla="*/ 163093 h 172642"/>
                    <a:gd name="T16" fmla="*/ 211594 w 301735"/>
                    <a:gd name="T17" fmla="*/ 78480 h 1726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01735" h="172642">
                      <a:moveTo>
                        <a:pt x="211594" y="78480"/>
                      </a:moveTo>
                      <a:cubicBezTo>
                        <a:pt x="176656" y="65655"/>
                        <a:pt x="138771" y="58407"/>
                        <a:pt x="103131" y="47395"/>
                      </a:cubicBezTo>
                      <a:cubicBezTo>
                        <a:pt x="66088" y="35964"/>
                        <a:pt x="36201" y="15333"/>
                        <a:pt x="1684" y="0"/>
                      </a:cubicBezTo>
                      <a:lnTo>
                        <a:pt x="0" y="1952"/>
                      </a:lnTo>
                      <a:cubicBezTo>
                        <a:pt x="30027" y="37219"/>
                        <a:pt x="71841" y="49904"/>
                        <a:pt x="114637" y="64122"/>
                      </a:cubicBezTo>
                      <a:cubicBezTo>
                        <a:pt x="148312" y="75274"/>
                        <a:pt x="183672" y="85729"/>
                        <a:pt x="213558" y="105244"/>
                      </a:cubicBezTo>
                      <a:cubicBezTo>
                        <a:pt x="241060" y="123226"/>
                        <a:pt x="259582" y="147899"/>
                        <a:pt x="283155" y="170063"/>
                      </a:cubicBezTo>
                      <a:cubicBezTo>
                        <a:pt x="289329" y="175918"/>
                        <a:pt x="300273" y="171039"/>
                        <a:pt x="301255" y="163093"/>
                      </a:cubicBezTo>
                      <a:cubicBezTo>
                        <a:pt x="307569" y="114165"/>
                        <a:pt x="250321" y="92698"/>
                        <a:pt x="211594" y="78480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6" name="Freeform: Shape 165">
                  <a:extLst>
                    <a:ext uri="{FF2B5EF4-FFF2-40B4-BE49-F238E27FC236}">
                      <a16:creationId xmlns:a16="http://schemas.microsoft.com/office/drawing/2014/main" id="{9C15B787-B937-755A-44C2-19217AFA4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0943" y="3558089"/>
                  <a:ext cx="135373" cy="59286"/>
                </a:xfrm>
                <a:custGeom>
                  <a:avLst/>
                  <a:gdLst>
                    <a:gd name="T0" fmla="*/ 77594 w 135373"/>
                    <a:gd name="T1" fmla="*/ 19794 h 59286"/>
                    <a:gd name="T2" fmla="*/ 44058 w 135373"/>
                    <a:gd name="T3" fmla="*/ 8921 h 59286"/>
                    <a:gd name="T4" fmla="*/ 1684 w 135373"/>
                    <a:gd name="T5" fmla="*/ 0 h 59286"/>
                    <a:gd name="T6" fmla="*/ 0 w 135373"/>
                    <a:gd name="T7" fmla="*/ 1533 h 59286"/>
                    <a:gd name="T8" fmla="*/ 48830 w 135373"/>
                    <a:gd name="T9" fmla="*/ 21467 h 59286"/>
                    <a:gd name="T10" fmla="*/ 132737 w 135373"/>
                    <a:gd name="T11" fmla="*/ 59104 h 59286"/>
                    <a:gd name="T12" fmla="*/ 135123 w 135373"/>
                    <a:gd name="T13" fmla="*/ 56177 h 59286"/>
                    <a:gd name="T14" fmla="*/ 77594 w 135373"/>
                    <a:gd name="T15" fmla="*/ 19794 h 592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5373" h="59286">
                      <a:moveTo>
                        <a:pt x="77594" y="19794"/>
                      </a:moveTo>
                      <a:cubicBezTo>
                        <a:pt x="66649" y="15752"/>
                        <a:pt x="55424" y="11291"/>
                        <a:pt x="44058" y="8921"/>
                      </a:cubicBezTo>
                      <a:cubicBezTo>
                        <a:pt x="31571" y="6273"/>
                        <a:pt x="12488" y="7249"/>
                        <a:pt x="1684" y="0"/>
                      </a:cubicBezTo>
                      <a:lnTo>
                        <a:pt x="0" y="1533"/>
                      </a:lnTo>
                      <a:cubicBezTo>
                        <a:pt x="10945" y="14497"/>
                        <a:pt x="33675" y="16309"/>
                        <a:pt x="48830" y="21467"/>
                      </a:cubicBezTo>
                      <a:cubicBezTo>
                        <a:pt x="78436" y="31504"/>
                        <a:pt x="104534" y="46280"/>
                        <a:pt x="132737" y="59104"/>
                      </a:cubicBezTo>
                      <a:cubicBezTo>
                        <a:pt x="134561" y="59940"/>
                        <a:pt x="135965" y="57710"/>
                        <a:pt x="135123" y="56177"/>
                      </a:cubicBezTo>
                      <a:cubicBezTo>
                        <a:pt x="123196" y="35267"/>
                        <a:pt x="99202" y="27740"/>
                        <a:pt x="77594" y="1979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7" name="Freeform: Shape 166">
                  <a:extLst>
                    <a:ext uri="{FF2B5EF4-FFF2-40B4-BE49-F238E27FC236}">
                      <a16:creationId xmlns:a16="http://schemas.microsoft.com/office/drawing/2014/main" id="{E7451D6E-42FE-A962-B280-C03454E11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50063" y="3500777"/>
                  <a:ext cx="118739" cy="78827"/>
                </a:xfrm>
                <a:custGeom>
                  <a:avLst/>
                  <a:gdLst>
                    <a:gd name="T0" fmla="*/ 1954 w 118739"/>
                    <a:gd name="T1" fmla="*/ 20 h 78827"/>
                    <a:gd name="T2" fmla="*/ 972 w 118739"/>
                    <a:gd name="T3" fmla="*/ 3086 h 78827"/>
                    <a:gd name="T4" fmla="*/ 64534 w 118739"/>
                    <a:gd name="T5" fmla="*/ 34590 h 78827"/>
                    <a:gd name="T6" fmla="*/ 83898 w 118739"/>
                    <a:gd name="T7" fmla="*/ 54384 h 78827"/>
                    <a:gd name="T8" fmla="*/ 98490 w 118739"/>
                    <a:gd name="T9" fmla="*/ 76409 h 78827"/>
                    <a:gd name="T10" fmla="*/ 116450 w 118739"/>
                    <a:gd name="T11" fmla="*/ 72087 h 78827"/>
                    <a:gd name="T12" fmla="*/ 1954 w 118739"/>
                    <a:gd name="T13" fmla="*/ 20 h 788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8739" h="78827">
                      <a:moveTo>
                        <a:pt x="1954" y="20"/>
                      </a:moveTo>
                      <a:cubicBezTo>
                        <a:pt x="130" y="-259"/>
                        <a:pt x="-852" y="2529"/>
                        <a:pt x="972" y="3086"/>
                      </a:cubicBezTo>
                      <a:cubicBezTo>
                        <a:pt x="23703" y="10335"/>
                        <a:pt x="45030" y="20929"/>
                        <a:pt x="64534" y="34590"/>
                      </a:cubicBezTo>
                      <a:cubicBezTo>
                        <a:pt x="71409" y="39469"/>
                        <a:pt x="79548" y="47275"/>
                        <a:pt x="83898" y="54384"/>
                      </a:cubicBezTo>
                      <a:cubicBezTo>
                        <a:pt x="89229" y="62887"/>
                        <a:pt x="90071" y="70275"/>
                        <a:pt x="98490" y="76409"/>
                      </a:cubicBezTo>
                      <a:cubicBezTo>
                        <a:pt x="104243" y="80590"/>
                        <a:pt x="113644" y="79475"/>
                        <a:pt x="116450" y="72087"/>
                      </a:cubicBezTo>
                      <a:cubicBezTo>
                        <a:pt x="135252" y="22602"/>
                        <a:pt x="32963" y="3783"/>
                        <a:pt x="1954" y="20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8" name="Freeform: Shape 167">
                  <a:extLst>
                    <a:ext uri="{FF2B5EF4-FFF2-40B4-BE49-F238E27FC236}">
                      <a16:creationId xmlns:a16="http://schemas.microsoft.com/office/drawing/2014/main" id="{B21B151F-E806-E077-C017-B39A13F73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73540" y="3424620"/>
                  <a:ext cx="97321" cy="37264"/>
                </a:xfrm>
                <a:custGeom>
                  <a:avLst/>
                  <a:gdLst>
                    <a:gd name="T0" fmla="*/ 96297 w 97321"/>
                    <a:gd name="T1" fmla="*/ 21394 h 37264"/>
                    <a:gd name="T2" fmla="*/ 46205 w 97321"/>
                    <a:gd name="T3" fmla="*/ 205 h 37264"/>
                    <a:gd name="T4" fmla="*/ 602 w 97321"/>
                    <a:gd name="T5" fmla="*/ 12751 h 37264"/>
                    <a:gd name="T6" fmla="*/ 2707 w 97321"/>
                    <a:gd name="T7" fmla="*/ 16515 h 37264"/>
                    <a:gd name="T8" fmla="*/ 42556 w 97321"/>
                    <a:gd name="T9" fmla="*/ 24879 h 37264"/>
                    <a:gd name="T10" fmla="*/ 83669 w 97321"/>
                    <a:gd name="T11" fmla="*/ 37146 h 37264"/>
                    <a:gd name="T12" fmla="*/ 96297 w 97321"/>
                    <a:gd name="T13" fmla="*/ 21394 h 372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7321" h="37264">
                      <a:moveTo>
                        <a:pt x="96297" y="21394"/>
                      </a:moveTo>
                      <a:cubicBezTo>
                        <a:pt x="88018" y="4666"/>
                        <a:pt x="63323" y="1321"/>
                        <a:pt x="46205" y="205"/>
                      </a:cubicBezTo>
                      <a:cubicBezTo>
                        <a:pt x="30630" y="-770"/>
                        <a:pt x="11968" y="1460"/>
                        <a:pt x="602" y="12751"/>
                      </a:cubicBezTo>
                      <a:cubicBezTo>
                        <a:pt x="-941" y="14285"/>
                        <a:pt x="743" y="16794"/>
                        <a:pt x="2707" y="16515"/>
                      </a:cubicBezTo>
                      <a:cubicBezTo>
                        <a:pt x="14213" y="15260"/>
                        <a:pt x="30910" y="22788"/>
                        <a:pt x="42556" y="24879"/>
                      </a:cubicBezTo>
                      <a:cubicBezTo>
                        <a:pt x="56728" y="27388"/>
                        <a:pt x="69637" y="35054"/>
                        <a:pt x="83669" y="37146"/>
                      </a:cubicBezTo>
                      <a:cubicBezTo>
                        <a:pt x="91526" y="38400"/>
                        <a:pt x="100366" y="29479"/>
                        <a:pt x="96297" y="2139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9" name="Freeform: Shape 168">
                  <a:extLst>
                    <a:ext uri="{FF2B5EF4-FFF2-40B4-BE49-F238E27FC236}">
                      <a16:creationId xmlns:a16="http://schemas.microsoft.com/office/drawing/2014/main" id="{F3E559C2-252C-AF03-34DB-F9C309E89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4710" y="3369897"/>
                  <a:ext cx="32448" cy="57852"/>
                </a:xfrm>
                <a:custGeom>
                  <a:avLst/>
                  <a:gdLst>
                    <a:gd name="T0" fmla="*/ 3605 w 32448"/>
                    <a:gd name="T1" fmla="*/ 7 h 57852"/>
                    <a:gd name="T2" fmla="*/ 238 w 32448"/>
                    <a:gd name="T3" fmla="*/ 4189 h 57852"/>
                    <a:gd name="T4" fmla="*/ 5710 w 32448"/>
                    <a:gd name="T5" fmla="*/ 48377 h 57852"/>
                    <a:gd name="T6" fmla="*/ 25494 w 32448"/>
                    <a:gd name="T7" fmla="*/ 54232 h 57852"/>
                    <a:gd name="T8" fmla="*/ 3605 w 32448"/>
                    <a:gd name="T9" fmla="*/ 7 h 578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448" h="57852">
                      <a:moveTo>
                        <a:pt x="3605" y="7"/>
                      </a:moveTo>
                      <a:cubicBezTo>
                        <a:pt x="1501" y="-132"/>
                        <a:pt x="-744" y="1819"/>
                        <a:pt x="238" y="4189"/>
                      </a:cubicBezTo>
                      <a:cubicBezTo>
                        <a:pt x="6832" y="18826"/>
                        <a:pt x="5991" y="33044"/>
                        <a:pt x="5710" y="48377"/>
                      </a:cubicBezTo>
                      <a:cubicBezTo>
                        <a:pt x="5430" y="59111"/>
                        <a:pt x="19601" y="60226"/>
                        <a:pt x="25494" y="54232"/>
                      </a:cubicBezTo>
                      <a:cubicBezTo>
                        <a:pt x="42051" y="37226"/>
                        <a:pt x="26757" y="1262"/>
                        <a:pt x="3605" y="7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0" name="Freeform: Shape 169">
                  <a:extLst>
                    <a:ext uri="{FF2B5EF4-FFF2-40B4-BE49-F238E27FC236}">
                      <a16:creationId xmlns:a16="http://schemas.microsoft.com/office/drawing/2014/main" id="{C1932965-3162-C2CF-15E3-32CFEAF78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26402" y="3364022"/>
                  <a:ext cx="41664" cy="92374"/>
                </a:xfrm>
                <a:custGeom>
                  <a:avLst/>
                  <a:gdLst>
                    <a:gd name="T0" fmla="*/ 38207 w 41664"/>
                    <a:gd name="T1" fmla="*/ 38083 h 92374"/>
                    <a:gd name="T2" fmla="*/ 10846 w 41664"/>
                    <a:gd name="T3" fmla="*/ 585 h 92374"/>
                    <a:gd name="T4" fmla="*/ 3128 w 41664"/>
                    <a:gd name="T5" fmla="*/ 2397 h 92374"/>
                    <a:gd name="T6" fmla="*/ 1024 w 41664"/>
                    <a:gd name="T7" fmla="*/ 16476 h 92374"/>
                    <a:gd name="T8" fmla="*/ 6777 w 41664"/>
                    <a:gd name="T9" fmla="*/ 37246 h 92374"/>
                    <a:gd name="T10" fmla="*/ 17861 w 41664"/>
                    <a:gd name="T11" fmla="*/ 88962 h 92374"/>
                    <a:gd name="T12" fmla="*/ 29648 w 41664"/>
                    <a:gd name="T13" fmla="*/ 90914 h 92374"/>
                    <a:gd name="T14" fmla="*/ 41294 w 41664"/>
                    <a:gd name="T15" fmla="*/ 69447 h 92374"/>
                    <a:gd name="T16" fmla="*/ 38207 w 41664"/>
                    <a:gd name="T17" fmla="*/ 38083 h 92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664" h="92374">
                      <a:moveTo>
                        <a:pt x="38207" y="38083"/>
                      </a:moveTo>
                      <a:cubicBezTo>
                        <a:pt x="33998" y="23725"/>
                        <a:pt x="25017" y="7137"/>
                        <a:pt x="10846" y="585"/>
                      </a:cubicBezTo>
                      <a:cubicBezTo>
                        <a:pt x="8180" y="-670"/>
                        <a:pt x="4953" y="167"/>
                        <a:pt x="3128" y="2397"/>
                      </a:cubicBezTo>
                      <a:cubicBezTo>
                        <a:pt x="-239" y="6579"/>
                        <a:pt x="-800" y="11318"/>
                        <a:pt x="1024" y="16476"/>
                      </a:cubicBezTo>
                      <a:cubicBezTo>
                        <a:pt x="3409" y="22888"/>
                        <a:pt x="3970" y="31252"/>
                        <a:pt x="6777" y="37246"/>
                      </a:cubicBezTo>
                      <a:cubicBezTo>
                        <a:pt x="14353" y="53277"/>
                        <a:pt x="6917" y="73768"/>
                        <a:pt x="17861" y="88962"/>
                      </a:cubicBezTo>
                      <a:cubicBezTo>
                        <a:pt x="20668" y="92865"/>
                        <a:pt x="25719" y="93283"/>
                        <a:pt x="29648" y="90914"/>
                      </a:cubicBezTo>
                      <a:cubicBezTo>
                        <a:pt x="37927" y="85895"/>
                        <a:pt x="40171" y="78647"/>
                        <a:pt x="41294" y="69447"/>
                      </a:cubicBezTo>
                      <a:cubicBezTo>
                        <a:pt x="42416" y="60665"/>
                        <a:pt x="40873" y="46725"/>
                        <a:pt x="38207" y="3808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1" name="Freeform: Shape 170">
                  <a:extLst>
                    <a:ext uri="{FF2B5EF4-FFF2-40B4-BE49-F238E27FC236}">
                      <a16:creationId xmlns:a16="http://schemas.microsoft.com/office/drawing/2014/main" id="{85E77B4C-7331-312B-7016-D50E9AA8D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85965" y="3431839"/>
                  <a:ext cx="34354" cy="62300"/>
                </a:xfrm>
                <a:custGeom>
                  <a:avLst/>
                  <a:gdLst>
                    <a:gd name="T0" fmla="*/ 14003 w 34354"/>
                    <a:gd name="T1" fmla="*/ 653 h 62300"/>
                    <a:gd name="T2" fmla="*/ 2778 w 34354"/>
                    <a:gd name="T3" fmla="*/ 3162 h 62300"/>
                    <a:gd name="T4" fmla="*/ 1516 w 34354"/>
                    <a:gd name="T5" fmla="*/ 13896 h 62300"/>
                    <a:gd name="T6" fmla="*/ 2919 w 34354"/>
                    <a:gd name="T7" fmla="*/ 16405 h 62300"/>
                    <a:gd name="T8" fmla="*/ 5865 w 34354"/>
                    <a:gd name="T9" fmla="*/ 29090 h 62300"/>
                    <a:gd name="T10" fmla="*/ 11057 w 34354"/>
                    <a:gd name="T11" fmla="*/ 55854 h 62300"/>
                    <a:gd name="T12" fmla="*/ 28596 w 34354"/>
                    <a:gd name="T13" fmla="*/ 58642 h 62300"/>
                    <a:gd name="T14" fmla="*/ 14003 w 34354"/>
                    <a:gd name="T15" fmla="*/ 653 h 623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4354" h="62300">
                      <a:moveTo>
                        <a:pt x="14003" y="653"/>
                      </a:moveTo>
                      <a:cubicBezTo>
                        <a:pt x="9654" y="-741"/>
                        <a:pt x="6006" y="96"/>
                        <a:pt x="2778" y="3162"/>
                      </a:cubicBezTo>
                      <a:cubicBezTo>
                        <a:pt x="-28" y="6090"/>
                        <a:pt x="-1150" y="10690"/>
                        <a:pt x="1516" y="13896"/>
                      </a:cubicBezTo>
                      <a:lnTo>
                        <a:pt x="2919" y="16405"/>
                      </a:lnTo>
                      <a:cubicBezTo>
                        <a:pt x="4603" y="20448"/>
                        <a:pt x="5024" y="24908"/>
                        <a:pt x="5865" y="29090"/>
                      </a:cubicBezTo>
                      <a:cubicBezTo>
                        <a:pt x="7690" y="38011"/>
                        <a:pt x="9093" y="48606"/>
                        <a:pt x="11057" y="55854"/>
                      </a:cubicBezTo>
                      <a:cubicBezTo>
                        <a:pt x="13022" y="63521"/>
                        <a:pt x="24106" y="64218"/>
                        <a:pt x="28596" y="58642"/>
                      </a:cubicBezTo>
                      <a:cubicBezTo>
                        <a:pt x="40242" y="44424"/>
                        <a:pt x="33648" y="6926"/>
                        <a:pt x="14003" y="65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2" name="Freeform: Shape 171">
                  <a:extLst>
                    <a:ext uri="{FF2B5EF4-FFF2-40B4-BE49-F238E27FC236}">
                      <a16:creationId xmlns:a16="http://schemas.microsoft.com/office/drawing/2014/main" id="{C577C0BF-99C4-82B8-8D6A-1FFF7868F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88463" y="3434723"/>
                  <a:ext cx="701" cy="557"/>
                </a:xfrm>
                <a:custGeom>
                  <a:avLst/>
                  <a:gdLst>
                    <a:gd name="T0" fmla="*/ 0 w 701"/>
                    <a:gd name="T1" fmla="*/ 557 h 557"/>
                    <a:gd name="T2" fmla="*/ 421 w 701"/>
                    <a:gd name="T3" fmla="*/ 418 h 557"/>
                    <a:gd name="T4" fmla="*/ 701 w 701"/>
                    <a:gd name="T5" fmla="*/ 0 h 55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01" h="557">
                      <a:moveTo>
                        <a:pt x="0" y="557"/>
                      </a:moveTo>
                      <a:lnTo>
                        <a:pt x="421" y="418"/>
                      </a:lnTo>
                      <a:lnTo>
                        <a:pt x="701" y="0"/>
                      </a:lnTo>
                      <a:lnTo>
                        <a:pt x="0" y="557"/>
                      </a:ln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3" name="Freeform: Shape 172">
                  <a:extLst>
                    <a:ext uri="{FF2B5EF4-FFF2-40B4-BE49-F238E27FC236}">
                      <a16:creationId xmlns:a16="http://schemas.microsoft.com/office/drawing/2014/main" id="{B453DFA4-398E-5D11-45C3-4C8942FCF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6732" y="2894681"/>
                  <a:ext cx="593953" cy="411712"/>
                </a:xfrm>
                <a:custGeom>
                  <a:avLst/>
                  <a:gdLst>
                    <a:gd name="T0" fmla="*/ 569450 w 593953"/>
                    <a:gd name="T1" fmla="*/ 352136 h 411712"/>
                    <a:gd name="T2" fmla="*/ 406825 w 593953"/>
                    <a:gd name="T3" fmla="*/ 276026 h 411712"/>
                    <a:gd name="T4" fmla="*/ 317445 w 593953"/>
                    <a:gd name="T5" fmla="*/ 204377 h 411712"/>
                    <a:gd name="T6" fmla="*/ 85225 w 593953"/>
                    <a:gd name="T7" fmla="*/ 27901 h 411712"/>
                    <a:gd name="T8" fmla="*/ 85085 w 593953"/>
                    <a:gd name="T9" fmla="*/ 28459 h 411712"/>
                    <a:gd name="T10" fmla="*/ 64599 w 593953"/>
                    <a:gd name="T11" fmla="*/ 5458 h 411712"/>
                    <a:gd name="T12" fmla="*/ 62775 w 593953"/>
                    <a:gd name="T13" fmla="*/ 4343 h 411712"/>
                    <a:gd name="T14" fmla="*/ 4404 w 593953"/>
                    <a:gd name="T15" fmla="*/ 36265 h 411712"/>
                    <a:gd name="T16" fmla="*/ 191583 w 593953"/>
                    <a:gd name="T17" fmla="*/ 253305 h 411712"/>
                    <a:gd name="T18" fmla="*/ 567906 w 593953"/>
                    <a:gd name="T19" fmla="*/ 411240 h 411712"/>
                    <a:gd name="T20" fmla="*/ 569450 w 593953"/>
                    <a:gd name="T21" fmla="*/ 352136 h 4117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93953" h="411712">
                      <a:moveTo>
                        <a:pt x="569450" y="352136"/>
                      </a:moveTo>
                      <a:cubicBezTo>
                        <a:pt x="507992" y="334991"/>
                        <a:pt x="458040" y="314500"/>
                        <a:pt x="406825" y="276026"/>
                      </a:cubicBezTo>
                      <a:cubicBezTo>
                        <a:pt x="376097" y="252886"/>
                        <a:pt x="351261" y="223753"/>
                        <a:pt x="317445" y="204377"/>
                      </a:cubicBezTo>
                      <a:cubicBezTo>
                        <a:pt x="225118" y="151406"/>
                        <a:pt x="116094" y="144436"/>
                        <a:pt x="85225" y="27901"/>
                      </a:cubicBezTo>
                      <a:lnTo>
                        <a:pt x="85085" y="28459"/>
                      </a:lnTo>
                      <a:cubicBezTo>
                        <a:pt x="80735" y="18841"/>
                        <a:pt x="73438" y="10198"/>
                        <a:pt x="64599" y="5458"/>
                      </a:cubicBezTo>
                      <a:lnTo>
                        <a:pt x="62775" y="4343"/>
                      </a:lnTo>
                      <a:cubicBezTo>
                        <a:pt x="37237" y="-9596"/>
                        <a:pt x="10297" y="12428"/>
                        <a:pt x="4404" y="36265"/>
                      </a:cubicBezTo>
                      <a:cubicBezTo>
                        <a:pt x="-24782" y="155727"/>
                        <a:pt x="97152" y="220686"/>
                        <a:pt x="191583" y="253305"/>
                      </a:cubicBezTo>
                      <a:cubicBezTo>
                        <a:pt x="327688" y="300281"/>
                        <a:pt x="415946" y="420162"/>
                        <a:pt x="567906" y="411240"/>
                      </a:cubicBezTo>
                      <a:cubicBezTo>
                        <a:pt x="604949" y="409150"/>
                        <a:pt x="599758" y="360779"/>
                        <a:pt x="569450" y="352136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4" name="Freeform: Shape 173">
                  <a:extLst>
                    <a:ext uri="{FF2B5EF4-FFF2-40B4-BE49-F238E27FC236}">
                      <a16:creationId xmlns:a16="http://schemas.microsoft.com/office/drawing/2014/main" id="{945E59F4-1980-B140-086D-E36848B94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3897" y="2196036"/>
                  <a:ext cx="327749" cy="596653"/>
                </a:xfrm>
                <a:custGeom>
                  <a:avLst/>
                  <a:gdLst>
                    <a:gd name="T0" fmla="*/ 291962 w 327749"/>
                    <a:gd name="T1" fmla="*/ 511319 h 596653"/>
                    <a:gd name="T2" fmla="*/ 128074 w 327749"/>
                    <a:gd name="T3" fmla="*/ 325225 h 596653"/>
                    <a:gd name="T4" fmla="*/ 91593 w 327749"/>
                    <a:gd name="T5" fmla="*/ 45178 h 596653"/>
                    <a:gd name="T6" fmla="*/ 48797 w 327749"/>
                    <a:gd name="T7" fmla="*/ 10747 h 596653"/>
                    <a:gd name="T8" fmla="*/ 58338 w 327749"/>
                    <a:gd name="T9" fmla="*/ 414159 h 596653"/>
                    <a:gd name="T10" fmla="*/ 314412 w 327749"/>
                    <a:gd name="T11" fmla="*/ 569865 h 596653"/>
                    <a:gd name="T12" fmla="*/ 291962 w 327749"/>
                    <a:gd name="T13" fmla="*/ 511319 h 5966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7749" h="596653">
                      <a:moveTo>
                        <a:pt x="291962" y="511319"/>
                      </a:moveTo>
                      <a:cubicBezTo>
                        <a:pt x="159645" y="524701"/>
                        <a:pt x="160347" y="416251"/>
                        <a:pt x="128074" y="325225"/>
                      </a:cubicBezTo>
                      <a:cubicBezTo>
                        <a:pt x="97907" y="239914"/>
                        <a:pt x="28451" y="138016"/>
                        <a:pt x="91593" y="45178"/>
                      </a:cubicBezTo>
                      <a:cubicBezTo>
                        <a:pt x="111237" y="16463"/>
                        <a:pt x="70405" y="-17829"/>
                        <a:pt x="48797" y="10747"/>
                      </a:cubicBezTo>
                      <a:cubicBezTo>
                        <a:pt x="-49704" y="140664"/>
                        <a:pt x="26066" y="272394"/>
                        <a:pt x="58338" y="414159"/>
                      </a:cubicBezTo>
                      <a:cubicBezTo>
                        <a:pt x="83595" y="525398"/>
                        <a:pt x="194724" y="653224"/>
                        <a:pt x="314412" y="569865"/>
                      </a:cubicBezTo>
                      <a:cubicBezTo>
                        <a:pt x="341352" y="551186"/>
                        <a:pt x="324234" y="508113"/>
                        <a:pt x="291962" y="511319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5" name="Freeform: Shape 174">
                  <a:extLst>
                    <a:ext uri="{FF2B5EF4-FFF2-40B4-BE49-F238E27FC236}">
                      <a16:creationId xmlns:a16="http://schemas.microsoft.com/office/drawing/2014/main" id="{A7EE908F-6F5E-8EBF-4550-31DB17606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7758" y="2351691"/>
                  <a:ext cx="305870" cy="258211"/>
                </a:xfrm>
                <a:custGeom>
                  <a:avLst/>
                  <a:gdLst>
                    <a:gd name="T0" fmla="*/ 295543 w 305870"/>
                    <a:gd name="T1" fmla="*/ 204279 h 258211"/>
                    <a:gd name="T2" fmla="*/ 224965 w 305870"/>
                    <a:gd name="T3" fmla="*/ 153121 h 258211"/>
                    <a:gd name="T4" fmla="*/ 165472 w 305870"/>
                    <a:gd name="T5" fmla="*/ 88441 h 258211"/>
                    <a:gd name="T6" fmla="*/ 31752 w 305870"/>
                    <a:gd name="T7" fmla="*/ 621 h 258211"/>
                    <a:gd name="T8" fmla="*/ 181 w 305870"/>
                    <a:gd name="T9" fmla="*/ 30591 h 258211"/>
                    <a:gd name="T10" fmla="*/ 41714 w 305870"/>
                    <a:gd name="T11" fmla="*/ 88720 h 258211"/>
                    <a:gd name="T12" fmla="*/ 124640 w 305870"/>
                    <a:gd name="T13" fmla="*/ 162460 h 258211"/>
                    <a:gd name="T14" fmla="*/ 199147 w 305870"/>
                    <a:gd name="T15" fmla="*/ 230904 h 258211"/>
                    <a:gd name="T16" fmla="*/ 279688 w 305870"/>
                    <a:gd name="T17" fmla="*/ 258086 h 258211"/>
                    <a:gd name="T18" fmla="*/ 295543 w 305870"/>
                    <a:gd name="T19" fmla="*/ 204279 h 2582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05870" h="258211">
                      <a:moveTo>
                        <a:pt x="295543" y="204279"/>
                      </a:moveTo>
                      <a:cubicBezTo>
                        <a:pt x="274636" y="183927"/>
                        <a:pt x="247275" y="172078"/>
                        <a:pt x="224965" y="153121"/>
                      </a:cubicBezTo>
                      <a:cubicBezTo>
                        <a:pt x="203216" y="134720"/>
                        <a:pt x="184134" y="110047"/>
                        <a:pt x="165472" y="88441"/>
                      </a:cubicBezTo>
                      <a:cubicBezTo>
                        <a:pt x="128569" y="45367"/>
                        <a:pt x="86896" y="14282"/>
                        <a:pt x="31752" y="621"/>
                      </a:cubicBezTo>
                      <a:cubicBezTo>
                        <a:pt x="14634" y="-3561"/>
                        <a:pt x="-1923" y="14143"/>
                        <a:pt x="181" y="30591"/>
                      </a:cubicBezTo>
                      <a:cubicBezTo>
                        <a:pt x="3830" y="57495"/>
                        <a:pt x="23053" y="70459"/>
                        <a:pt x="41714" y="88720"/>
                      </a:cubicBezTo>
                      <a:cubicBezTo>
                        <a:pt x="68795" y="115344"/>
                        <a:pt x="91386" y="143363"/>
                        <a:pt x="124640" y="162460"/>
                      </a:cubicBezTo>
                      <a:cubicBezTo>
                        <a:pt x="151861" y="178073"/>
                        <a:pt x="173189" y="211806"/>
                        <a:pt x="199147" y="230904"/>
                      </a:cubicBezTo>
                      <a:cubicBezTo>
                        <a:pt x="224123" y="249164"/>
                        <a:pt x="248818" y="259480"/>
                        <a:pt x="279688" y="258086"/>
                      </a:cubicBezTo>
                      <a:cubicBezTo>
                        <a:pt x="308592" y="256692"/>
                        <a:pt x="313082" y="221146"/>
                        <a:pt x="295543" y="204279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6" name="Freeform: Shape 175">
                  <a:extLst>
                    <a:ext uri="{FF2B5EF4-FFF2-40B4-BE49-F238E27FC236}">
                      <a16:creationId xmlns:a16="http://schemas.microsoft.com/office/drawing/2014/main" id="{E01FC5EE-6BC2-F776-F938-45CC71CD3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6809" y="2756318"/>
                  <a:ext cx="786027" cy="457824"/>
                </a:xfrm>
                <a:custGeom>
                  <a:avLst/>
                  <a:gdLst>
                    <a:gd name="T0" fmla="*/ 755562 w 786027"/>
                    <a:gd name="T1" fmla="*/ 335212 h 457824"/>
                    <a:gd name="T2" fmla="*/ 580449 w 786027"/>
                    <a:gd name="T3" fmla="*/ 305939 h 457824"/>
                    <a:gd name="T4" fmla="*/ 279335 w 786027"/>
                    <a:gd name="T5" fmla="*/ 243071 h 457824"/>
                    <a:gd name="T6" fmla="*/ 276809 w 786027"/>
                    <a:gd name="T7" fmla="*/ 242932 h 457824"/>
                    <a:gd name="T8" fmla="*/ 45711 w 786027"/>
                    <a:gd name="T9" fmla="*/ 6377 h 457824"/>
                    <a:gd name="T10" fmla="*/ 109 w 786027"/>
                    <a:gd name="T11" fmla="*/ 31050 h 457824"/>
                    <a:gd name="T12" fmla="*/ 333917 w 786027"/>
                    <a:gd name="T13" fmla="*/ 375219 h 457824"/>
                    <a:gd name="T14" fmla="*/ 782081 w 786027"/>
                    <a:gd name="T15" fmla="*/ 401704 h 457824"/>
                    <a:gd name="T16" fmla="*/ 755562 w 786027"/>
                    <a:gd name="T17" fmla="*/ 335212 h 4578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86027" h="457824">
                      <a:moveTo>
                        <a:pt x="755562" y="335212"/>
                      </a:moveTo>
                      <a:cubicBezTo>
                        <a:pt x="700979" y="310539"/>
                        <a:pt x="639241" y="311096"/>
                        <a:pt x="580449" y="305939"/>
                      </a:cubicBezTo>
                      <a:cubicBezTo>
                        <a:pt x="476617" y="296739"/>
                        <a:pt x="379800" y="267884"/>
                        <a:pt x="279335" y="243071"/>
                      </a:cubicBezTo>
                      <a:lnTo>
                        <a:pt x="276809" y="242932"/>
                      </a:lnTo>
                      <a:cubicBezTo>
                        <a:pt x="183640" y="177694"/>
                        <a:pt x="132426" y="80954"/>
                        <a:pt x="45711" y="6377"/>
                      </a:cubicBezTo>
                      <a:cubicBezTo>
                        <a:pt x="26769" y="-9933"/>
                        <a:pt x="-1995" y="7492"/>
                        <a:pt x="109" y="31050"/>
                      </a:cubicBezTo>
                      <a:cubicBezTo>
                        <a:pt x="14983" y="193446"/>
                        <a:pt x="200338" y="309842"/>
                        <a:pt x="333917" y="375219"/>
                      </a:cubicBezTo>
                      <a:cubicBezTo>
                        <a:pt x="414458" y="414668"/>
                        <a:pt x="730305" y="523676"/>
                        <a:pt x="782081" y="401704"/>
                      </a:cubicBezTo>
                      <a:cubicBezTo>
                        <a:pt x="792745" y="376055"/>
                        <a:pt x="781099" y="346642"/>
                        <a:pt x="755562" y="335212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7" name="Freeform: Shape 176">
                  <a:extLst>
                    <a:ext uri="{FF2B5EF4-FFF2-40B4-BE49-F238E27FC236}">
                      <a16:creationId xmlns:a16="http://schemas.microsoft.com/office/drawing/2014/main" id="{0C34A057-ED0A-9EB3-D6EE-6CFDEEBFA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6115" y="2515467"/>
                  <a:ext cx="866452" cy="459584"/>
                </a:xfrm>
                <a:custGeom>
                  <a:avLst/>
                  <a:gdLst>
                    <a:gd name="T0" fmla="*/ 849605 w 866452"/>
                    <a:gd name="T1" fmla="*/ 380072 h 459584"/>
                    <a:gd name="T2" fmla="*/ 80682 w 866452"/>
                    <a:gd name="T3" fmla="*/ 27818 h 459584"/>
                    <a:gd name="T4" fmla="*/ 19365 w 866452"/>
                    <a:gd name="T5" fmla="*/ 18339 h 459584"/>
                    <a:gd name="T6" fmla="*/ 185076 w 866452"/>
                    <a:gd name="T7" fmla="*/ 349266 h 459584"/>
                    <a:gd name="T8" fmla="*/ 455462 w 866452"/>
                    <a:gd name="T9" fmla="*/ 404745 h 459584"/>
                    <a:gd name="T10" fmla="*/ 652323 w 866452"/>
                    <a:gd name="T11" fmla="*/ 399169 h 459584"/>
                    <a:gd name="T12" fmla="*/ 803161 w 866452"/>
                    <a:gd name="T13" fmla="*/ 455764 h 459584"/>
                    <a:gd name="T14" fmla="*/ 849605 w 866452"/>
                    <a:gd name="T15" fmla="*/ 380072 h 4595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66452" h="459584">
                      <a:moveTo>
                        <a:pt x="849605" y="380072"/>
                      </a:moveTo>
                      <a:cubicBezTo>
                        <a:pt x="614298" y="203178"/>
                        <a:pt x="117444" y="447958"/>
                        <a:pt x="80682" y="27818"/>
                      </a:cubicBezTo>
                      <a:cubicBezTo>
                        <a:pt x="77735" y="-5219"/>
                        <a:pt x="32975" y="-9401"/>
                        <a:pt x="19365" y="18339"/>
                      </a:cubicBezTo>
                      <a:cubicBezTo>
                        <a:pt x="-47986" y="155226"/>
                        <a:pt x="73245" y="283471"/>
                        <a:pt x="185076" y="349266"/>
                      </a:cubicBezTo>
                      <a:cubicBezTo>
                        <a:pt x="264774" y="396103"/>
                        <a:pt x="365380" y="403630"/>
                        <a:pt x="455462" y="404745"/>
                      </a:cubicBezTo>
                      <a:cubicBezTo>
                        <a:pt x="521269" y="405582"/>
                        <a:pt x="586375" y="395685"/>
                        <a:pt x="652323" y="399169"/>
                      </a:cubicBezTo>
                      <a:cubicBezTo>
                        <a:pt x="707326" y="402097"/>
                        <a:pt x="754472" y="434576"/>
                        <a:pt x="803161" y="455764"/>
                      </a:cubicBezTo>
                      <a:cubicBezTo>
                        <a:pt x="849324" y="475977"/>
                        <a:pt x="890717" y="410879"/>
                        <a:pt x="849605" y="380072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8" name="Freeform: Shape 177">
                  <a:extLst>
                    <a:ext uri="{FF2B5EF4-FFF2-40B4-BE49-F238E27FC236}">
                      <a16:creationId xmlns:a16="http://schemas.microsoft.com/office/drawing/2014/main" id="{722484CE-76CE-E3D6-3624-2676A217A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3843" y="2707962"/>
                  <a:ext cx="242579" cy="193229"/>
                </a:xfrm>
                <a:custGeom>
                  <a:avLst/>
                  <a:gdLst>
                    <a:gd name="T0" fmla="*/ 166360 w 242579"/>
                    <a:gd name="T1" fmla="*/ 33405 h 193229"/>
                    <a:gd name="T2" fmla="*/ 24783 w 242579"/>
                    <a:gd name="T3" fmla="*/ 926 h 193229"/>
                    <a:gd name="T4" fmla="*/ 16364 w 242579"/>
                    <a:gd name="T5" fmla="*/ 55430 h 193229"/>
                    <a:gd name="T6" fmla="*/ 101394 w 242579"/>
                    <a:gd name="T7" fmla="*/ 107703 h 193229"/>
                    <a:gd name="T8" fmla="*/ 147277 w 242579"/>
                    <a:gd name="T9" fmla="*/ 162904 h 193229"/>
                    <a:gd name="T10" fmla="*/ 241287 w 242579"/>
                    <a:gd name="T11" fmla="*/ 153007 h 193229"/>
                    <a:gd name="T12" fmla="*/ 166360 w 242579"/>
                    <a:gd name="T13" fmla="*/ 33405 h 1932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2579" h="193229">
                      <a:moveTo>
                        <a:pt x="166360" y="33405"/>
                      </a:moveTo>
                      <a:cubicBezTo>
                        <a:pt x="122581" y="11938"/>
                        <a:pt x="74033" y="-4093"/>
                        <a:pt x="24783" y="926"/>
                      </a:cubicBezTo>
                      <a:cubicBezTo>
                        <a:pt x="-6087" y="4132"/>
                        <a:pt x="-7209" y="41908"/>
                        <a:pt x="16364" y="55430"/>
                      </a:cubicBezTo>
                      <a:cubicBezTo>
                        <a:pt x="44988" y="71878"/>
                        <a:pt x="72770" y="90836"/>
                        <a:pt x="101394" y="107703"/>
                      </a:cubicBezTo>
                      <a:cubicBezTo>
                        <a:pt x="124967" y="121643"/>
                        <a:pt x="135771" y="138928"/>
                        <a:pt x="147277" y="162904"/>
                      </a:cubicBezTo>
                      <a:cubicBezTo>
                        <a:pt x="168184" y="206814"/>
                        <a:pt x="231185" y="202632"/>
                        <a:pt x="241287" y="153007"/>
                      </a:cubicBezTo>
                      <a:cubicBezTo>
                        <a:pt x="250688" y="106030"/>
                        <a:pt x="207051" y="53199"/>
                        <a:pt x="166360" y="33405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9" name="Freeform: Shape 178">
                  <a:extLst>
                    <a:ext uri="{FF2B5EF4-FFF2-40B4-BE49-F238E27FC236}">
                      <a16:creationId xmlns:a16="http://schemas.microsoft.com/office/drawing/2014/main" id="{A2D196FD-EF47-2D37-C4E2-D951BD963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4791" y="3044376"/>
                  <a:ext cx="403821" cy="274154"/>
                </a:xfrm>
                <a:custGeom>
                  <a:avLst/>
                  <a:gdLst>
                    <a:gd name="T0" fmla="*/ 383285 w 403821"/>
                    <a:gd name="T1" fmla="*/ 12026 h 274154"/>
                    <a:gd name="T2" fmla="*/ 330948 w 403821"/>
                    <a:gd name="T3" fmla="*/ 17462 h 274154"/>
                    <a:gd name="T4" fmla="*/ 319021 w 403821"/>
                    <a:gd name="T5" fmla="*/ 54960 h 274154"/>
                    <a:gd name="T6" fmla="*/ 238481 w 403821"/>
                    <a:gd name="T7" fmla="*/ 131488 h 274154"/>
                    <a:gd name="T8" fmla="*/ 20152 w 403821"/>
                    <a:gd name="T9" fmla="*/ 211363 h 274154"/>
                    <a:gd name="T10" fmla="*/ 26606 w 403821"/>
                    <a:gd name="T11" fmla="*/ 272836 h 274154"/>
                    <a:gd name="T12" fmla="*/ 310883 w 403821"/>
                    <a:gd name="T13" fmla="*/ 192683 h 274154"/>
                    <a:gd name="T14" fmla="*/ 383285 w 403821"/>
                    <a:gd name="T15" fmla="*/ 12026 h 2741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03821" h="274154">
                      <a:moveTo>
                        <a:pt x="383285" y="12026"/>
                      </a:moveTo>
                      <a:cubicBezTo>
                        <a:pt x="367009" y="-5398"/>
                        <a:pt x="342875" y="-4144"/>
                        <a:pt x="330948" y="17462"/>
                      </a:cubicBezTo>
                      <a:cubicBezTo>
                        <a:pt x="324213" y="29729"/>
                        <a:pt x="326177" y="43669"/>
                        <a:pt x="319021" y="54960"/>
                      </a:cubicBezTo>
                      <a:cubicBezTo>
                        <a:pt x="299377" y="85906"/>
                        <a:pt x="266965" y="109185"/>
                        <a:pt x="238481" y="131488"/>
                      </a:cubicBezTo>
                      <a:cubicBezTo>
                        <a:pt x="170148" y="185295"/>
                        <a:pt x="98307" y="183344"/>
                        <a:pt x="20152" y="211363"/>
                      </a:cubicBezTo>
                      <a:cubicBezTo>
                        <a:pt x="-8893" y="221817"/>
                        <a:pt x="-6368" y="270745"/>
                        <a:pt x="26606" y="272836"/>
                      </a:cubicBezTo>
                      <a:cubicBezTo>
                        <a:pt x="135771" y="279806"/>
                        <a:pt x="224730" y="260012"/>
                        <a:pt x="310883" y="192683"/>
                      </a:cubicBezTo>
                      <a:cubicBezTo>
                        <a:pt x="360554" y="154210"/>
                        <a:pt x="442217" y="75033"/>
                        <a:pt x="383285" y="12026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0" name="Freeform: Shape 179">
                  <a:extLst>
                    <a:ext uri="{FF2B5EF4-FFF2-40B4-BE49-F238E27FC236}">
                      <a16:creationId xmlns:a16="http://schemas.microsoft.com/office/drawing/2014/main" id="{9568A593-EC6B-F7D4-F3C6-ED0BFC53E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8575" y="3498054"/>
                  <a:ext cx="546775" cy="181305"/>
                </a:xfrm>
                <a:custGeom>
                  <a:avLst/>
                  <a:gdLst>
                    <a:gd name="T0" fmla="*/ 519399 w 546775"/>
                    <a:gd name="T1" fmla="*/ 94744 h 181305"/>
                    <a:gd name="T2" fmla="*/ 289564 w 546775"/>
                    <a:gd name="T3" fmla="*/ 78017 h 181305"/>
                    <a:gd name="T4" fmla="*/ 66043 w 546775"/>
                    <a:gd name="T5" fmla="*/ 3440 h 181305"/>
                    <a:gd name="T6" fmla="*/ 10198 w 546775"/>
                    <a:gd name="T7" fmla="*/ 72023 h 181305"/>
                    <a:gd name="T8" fmla="*/ 207340 w 546775"/>
                    <a:gd name="T9" fmla="*/ 167091 h 181305"/>
                    <a:gd name="T10" fmla="*/ 525994 w 546775"/>
                    <a:gd name="T11" fmla="*/ 157054 h 181305"/>
                    <a:gd name="T12" fmla="*/ 519399 w 546775"/>
                    <a:gd name="T13" fmla="*/ 94744 h 18130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46775" h="181305">
                      <a:moveTo>
                        <a:pt x="519399" y="94744"/>
                      </a:moveTo>
                      <a:cubicBezTo>
                        <a:pt x="443208" y="82756"/>
                        <a:pt x="366176" y="84708"/>
                        <a:pt x="289564" y="78017"/>
                      </a:cubicBezTo>
                      <a:cubicBezTo>
                        <a:pt x="211690" y="71326"/>
                        <a:pt x="136762" y="34386"/>
                        <a:pt x="66043" y="3440"/>
                      </a:cubicBezTo>
                      <a:cubicBezTo>
                        <a:pt x="26896" y="-13706"/>
                        <a:pt x="-21372" y="37034"/>
                        <a:pt x="10198" y="72023"/>
                      </a:cubicBezTo>
                      <a:cubicBezTo>
                        <a:pt x="55800" y="122623"/>
                        <a:pt x="142374" y="152315"/>
                        <a:pt x="207340" y="167091"/>
                      </a:cubicBezTo>
                      <a:cubicBezTo>
                        <a:pt x="314259" y="191346"/>
                        <a:pt x="420057" y="182285"/>
                        <a:pt x="525994" y="157054"/>
                      </a:cubicBezTo>
                      <a:cubicBezTo>
                        <a:pt x="559248" y="149109"/>
                        <a:pt x="549286" y="99344"/>
                        <a:pt x="519399" y="9474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1" name="Freeform: Shape 180">
                  <a:extLst>
                    <a:ext uri="{FF2B5EF4-FFF2-40B4-BE49-F238E27FC236}">
                      <a16:creationId xmlns:a16="http://schemas.microsoft.com/office/drawing/2014/main" id="{5D1EBCCF-869B-C27B-2696-A04A2F38E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8500" y="3415478"/>
                  <a:ext cx="163001" cy="110172"/>
                </a:xfrm>
                <a:custGeom>
                  <a:avLst/>
                  <a:gdLst>
                    <a:gd name="T0" fmla="*/ 71378 w 163001"/>
                    <a:gd name="T1" fmla="*/ 1403 h 110172"/>
                    <a:gd name="T2" fmla="*/ 660 w 163001"/>
                    <a:gd name="T3" fmla="*/ 65943 h 110172"/>
                    <a:gd name="T4" fmla="*/ 30407 w 163001"/>
                    <a:gd name="T5" fmla="*/ 96889 h 110172"/>
                    <a:gd name="T6" fmla="*/ 43035 w 163001"/>
                    <a:gd name="T7" fmla="*/ 99538 h 110172"/>
                    <a:gd name="T8" fmla="*/ 51454 w 163001"/>
                    <a:gd name="T9" fmla="*/ 99677 h 110172"/>
                    <a:gd name="T10" fmla="*/ 71940 w 163001"/>
                    <a:gd name="T11" fmla="*/ 98701 h 110172"/>
                    <a:gd name="T12" fmla="*/ 79938 w 163001"/>
                    <a:gd name="T13" fmla="*/ 97725 h 110172"/>
                    <a:gd name="T14" fmla="*/ 82323 w 163001"/>
                    <a:gd name="T15" fmla="*/ 98422 h 110172"/>
                    <a:gd name="T16" fmla="*/ 99020 w 163001"/>
                    <a:gd name="T17" fmla="*/ 107623 h 110172"/>
                    <a:gd name="T18" fmla="*/ 162723 w 163001"/>
                    <a:gd name="T19" fmla="*/ 72774 h 110172"/>
                    <a:gd name="T20" fmla="*/ 71378 w 163001"/>
                    <a:gd name="T21" fmla="*/ 1403 h 1101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001" h="110172">
                      <a:moveTo>
                        <a:pt x="71378" y="1403"/>
                      </a:moveTo>
                      <a:cubicBezTo>
                        <a:pt x="40229" y="7257"/>
                        <a:pt x="-6075" y="26912"/>
                        <a:pt x="660" y="65943"/>
                      </a:cubicBezTo>
                      <a:cubicBezTo>
                        <a:pt x="3466" y="82531"/>
                        <a:pt x="13990" y="92986"/>
                        <a:pt x="30407" y="96889"/>
                      </a:cubicBezTo>
                      <a:cubicBezTo>
                        <a:pt x="34616" y="97865"/>
                        <a:pt x="38685" y="98841"/>
                        <a:pt x="43035" y="99538"/>
                      </a:cubicBezTo>
                      <a:cubicBezTo>
                        <a:pt x="55523" y="99816"/>
                        <a:pt x="58329" y="99816"/>
                        <a:pt x="51454" y="99677"/>
                      </a:cubicBezTo>
                      <a:cubicBezTo>
                        <a:pt x="59031" y="99956"/>
                        <a:pt x="64784" y="100235"/>
                        <a:pt x="71940" y="98701"/>
                      </a:cubicBezTo>
                      <a:cubicBezTo>
                        <a:pt x="75307" y="98004"/>
                        <a:pt x="83165" y="99119"/>
                        <a:pt x="79938" y="97725"/>
                      </a:cubicBezTo>
                      <a:lnTo>
                        <a:pt x="82323" y="98422"/>
                      </a:lnTo>
                      <a:cubicBezTo>
                        <a:pt x="87515" y="102186"/>
                        <a:pt x="92706" y="105810"/>
                        <a:pt x="99020" y="107623"/>
                      </a:cubicBezTo>
                      <a:cubicBezTo>
                        <a:pt x="125540" y="115708"/>
                        <a:pt x="159776" y="104695"/>
                        <a:pt x="162723" y="72774"/>
                      </a:cubicBezTo>
                      <a:cubicBezTo>
                        <a:pt x="167213" y="23846"/>
                        <a:pt x="116560" y="-7100"/>
                        <a:pt x="71378" y="140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2" name="Freeform: Shape 181">
                  <a:extLst>
                    <a:ext uri="{FF2B5EF4-FFF2-40B4-BE49-F238E27FC236}">
                      <a16:creationId xmlns:a16="http://schemas.microsoft.com/office/drawing/2014/main" id="{D53570CE-34C1-96F4-BDD8-7AC7DB4387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053" y="3816930"/>
                  <a:ext cx="554205" cy="135697"/>
                </a:xfrm>
                <a:custGeom>
                  <a:avLst/>
                  <a:gdLst>
                    <a:gd name="T0" fmla="*/ 515746 w 554205"/>
                    <a:gd name="T1" fmla="*/ 19114 h 135697"/>
                    <a:gd name="T2" fmla="*/ 260514 w 554205"/>
                    <a:gd name="T3" fmla="*/ 31939 h 135697"/>
                    <a:gd name="T4" fmla="*/ 41063 w 554205"/>
                    <a:gd name="T5" fmla="*/ 17 h 135697"/>
                    <a:gd name="T6" fmla="*/ 8089 w 554205"/>
                    <a:gd name="T7" fmla="*/ 53406 h 135697"/>
                    <a:gd name="T8" fmla="*/ 9351 w 554205"/>
                    <a:gd name="T9" fmla="*/ 54800 h 135697"/>
                    <a:gd name="T10" fmla="*/ 15104 w 554205"/>
                    <a:gd name="T11" fmla="*/ 59957 h 135697"/>
                    <a:gd name="T12" fmla="*/ 14403 w 554205"/>
                    <a:gd name="T13" fmla="*/ 60097 h 135697"/>
                    <a:gd name="T14" fmla="*/ 539038 w 554205"/>
                    <a:gd name="T15" fmla="*/ 79752 h 135697"/>
                    <a:gd name="T16" fmla="*/ 515746 w 554205"/>
                    <a:gd name="T17" fmla="*/ 19114 h 1356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54205" h="135697">
                      <a:moveTo>
                        <a:pt x="515746" y="19114"/>
                      </a:moveTo>
                      <a:cubicBezTo>
                        <a:pt x="429733" y="19811"/>
                        <a:pt x="347509" y="37793"/>
                        <a:pt x="260514" y="31939"/>
                      </a:cubicBezTo>
                      <a:cubicBezTo>
                        <a:pt x="186428" y="27060"/>
                        <a:pt x="115149" y="2666"/>
                        <a:pt x="41063" y="17"/>
                      </a:cubicBezTo>
                      <a:cubicBezTo>
                        <a:pt x="15946" y="-819"/>
                        <a:pt x="-14923" y="29151"/>
                        <a:pt x="8089" y="53406"/>
                      </a:cubicBezTo>
                      <a:lnTo>
                        <a:pt x="9351" y="54800"/>
                      </a:lnTo>
                      <a:cubicBezTo>
                        <a:pt x="11176" y="56751"/>
                        <a:pt x="13140" y="58424"/>
                        <a:pt x="15104" y="59957"/>
                      </a:cubicBezTo>
                      <a:lnTo>
                        <a:pt x="14403" y="60097"/>
                      </a:lnTo>
                      <a:cubicBezTo>
                        <a:pt x="147701" y="156977"/>
                        <a:pt x="397742" y="157674"/>
                        <a:pt x="539038" y="79752"/>
                      </a:cubicBezTo>
                      <a:cubicBezTo>
                        <a:pt x="571872" y="61909"/>
                        <a:pt x="545493" y="18975"/>
                        <a:pt x="515746" y="1911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3" name="Freeform: Shape 182">
                  <a:extLst>
                    <a:ext uri="{FF2B5EF4-FFF2-40B4-BE49-F238E27FC236}">
                      <a16:creationId xmlns:a16="http://schemas.microsoft.com/office/drawing/2014/main" id="{51397E21-085C-4E11-F1C5-39BC6682E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473" y="2062914"/>
                  <a:ext cx="210092" cy="120799"/>
                </a:xfrm>
                <a:custGeom>
                  <a:avLst/>
                  <a:gdLst>
                    <a:gd name="T0" fmla="*/ 206635 w 210092"/>
                    <a:gd name="T1" fmla="*/ 29564 h 120799"/>
                    <a:gd name="T2" fmla="*/ 158226 w 210092"/>
                    <a:gd name="T3" fmla="*/ 12 h 120799"/>
                    <a:gd name="T4" fmla="*/ 116272 w 210092"/>
                    <a:gd name="T5" fmla="*/ 10327 h 120799"/>
                    <a:gd name="T6" fmla="*/ 83719 w 210092"/>
                    <a:gd name="T7" fmla="*/ 28170 h 120799"/>
                    <a:gd name="T8" fmla="*/ 70811 w 210092"/>
                    <a:gd name="T9" fmla="*/ 28728 h 120799"/>
                    <a:gd name="T10" fmla="*/ 67162 w 210092"/>
                    <a:gd name="T11" fmla="*/ 28867 h 120799"/>
                    <a:gd name="T12" fmla="*/ 56499 w 210092"/>
                    <a:gd name="T13" fmla="*/ 27055 h 120799"/>
                    <a:gd name="T14" fmla="*/ 15246 w 210092"/>
                    <a:gd name="T15" fmla="*/ 37788 h 120799"/>
                    <a:gd name="T16" fmla="*/ 13562 w 210092"/>
                    <a:gd name="T17" fmla="*/ 95498 h 120799"/>
                    <a:gd name="T18" fmla="*/ 61690 w 210092"/>
                    <a:gd name="T19" fmla="*/ 118638 h 120799"/>
                    <a:gd name="T20" fmla="*/ 127778 w 210092"/>
                    <a:gd name="T21" fmla="*/ 109856 h 120799"/>
                    <a:gd name="T22" fmla="*/ 149667 w 210092"/>
                    <a:gd name="T23" fmla="*/ 97868 h 120799"/>
                    <a:gd name="T24" fmla="*/ 179695 w 210092"/>
                    <a:gd name="T25" fmla="*/ 89365 h 120799"/>
                    <a:gd name="T26" fmla="*/ 206635 w 210092"/>
                    <a:gd name="T27" fmla="*/ 29564 h 12079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0092" h="120799">
                      <a:moveTo>
                        <a:pt x="206635" y="29564"/>
                      </a:moveTo>
                      <a:cubicBezTo>
                        <a:pt x="197234" y="8655"/>
                        <a:pt x="180536" y="291"/>
                        <a:pt x="158226" y="12"/>
                      </a:cubicBezTo>
                      <a:cubicBezTo>
                        <a:pt x="143213" y="-267"/>
                        <a:pt x="129883" y="4333"/>
                        <a:pt x="116272" y="10327"/>
                      </a:cubicBezTo>
                      <a:cubicBezTo>
                        <a:pt x="106029" y="14927"/>
                        <a:pt x="94804" y="25661"/>
                        <a:pt x="83719" y="28170"/>
                      </a:cubicBezTo>
                      <a:cubicBezTo>
                        <a:pt x="79370" y="28449"/>
                        <a:pt x="75020" y="28588"/>
                        <a:pt x="70811" y="28728"/>
                      </a:cubicBezTo>
                      <a:cubicBezTo>
                        <a:pt x="69407" y="28728"/>
                        <a:pt x="68145" y="28867"/>
                        <a:pt x="67162" y="28867"/>
                      </a:cubicBezTo>
                      <a:cubicBezTo>
                        <a:pt x="65198" y="28449"/>
                        <a:pt x="61971" y="27752"/>
                        <a:pt x="56499" y="27055"/>
                      </a:cubicBezTo>
                      <a:cubicBezTo>
                        <a:pt x="41204" y="24685"/>
                        <a:pt x="27453" y="28449"/>
                        <a:pt x="15246" y="37788"/>
                      </a:cubicBezTo>
                      <a:cubicBezTo>
                        <a:pt x="-1592" y="50613"/>
                        <a:pt x="-7625" y="82535"/>
                        <a:pt x="13562" y="95498"/>
                      </a:cubicBezTo>
                      <a:cubicBezTo>
                        <a:pt x="30119" y="105674"/>
                        <a:pt x="42046" y="114177"/>
                        <a:pt x="61690" y="118638"/>
                      </a:cubicBezTo>
                      <a:cubicBezTo>
                        <a:pt x="83860" y="123656"/>
                        <a:pt x="107713" y="119614"/>
                        <a:pt x="127778" y="109856"/>
                      </a:cubicBezTo>
                      <a:cubicBezTo>
                        <a:pt x="135215" y="106232"/>
                        <a:pt x="142231" y="101771"/>
                        <a:pt x="149667" y="97868"/>
                      </a:cubicBezTo>
                      <a:cubicBezTo>
                        <a:pt x="159630" y="92710"/>
                        <a:pt x="169311" y="93268"/>
                        <a:pt x="179695" y="89365"/>
                      </a:cubicBezTo>
                      <a:cubicBezTo>
                        <a:pt x="202846" y="80444"/>
                        <a:pt x="217018" y="52564"/>
                        <a:pt x="206635" y="2956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" name="Freeform: Shape 183">
                  <a:extLst>
                    <a:ext uri="{FF2B5EF4-FFF2-40B4-BE49-F238E27FC236}">
                      <a16:creationId xmlns:a16="http://schemas.microsoft.com/office/drawing/2014/main" id="{6EB35F42-7DE8-3B42-CBC5-BDC525401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6804" y="2133845"/>
                  <a:ext cx="350039" cy="267312"/>
                </a:xfrm>
                <a:custGeom>
                  <a:avLst/>
                  <a:gdLst>
                    <a:gd name="T0" fmla="*/ 327445 w 350039"/>
                    <a:gd name="T1" fmla="*/ 187103 h 267312"/>
                    <a:gd name="T2" fmla="*/ 153736 w 350039"/>
                    <a:gd name="T3" fmla="*/ 99005 h 267312"/>
                    <a:gd name="T4" fmla="*/ 34609 w 350039"/>
                    <a:gd name="T5" fmla="*/ 33 h 267312"/>
                    <a:gd name="T6" fmla="*/ 11597 w 350039"/>
                    <a:gd name="T7" fmla="*/ 51750 h 267312"/>
                    <a:gd name="T8" fmla="*/ 130444 w 350039"/>
                    <a:gd name="T9" fmla="*/ 210522 h 267312"/>
                    <a:gd name="T10" fmla="*/ 325761 w 350039"/>
                    <a:gd name="T11" fmla="*/ 257638 h 267312"/>
                    <a:gd name="T12" fmla="*/ 327445 w 350039"/>
                    <a:gd name="T13" fmla="*/ 187103 h 2673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0039" h="267312">
                      <a:moveTo>
                        <a:pt x="327445" y="187103"/>
                      </a:moveTo>
                      <a:cubicBezTo>
                        <a:pt x="261497" y="159224"/>
                        <a:pt x="199478" y="162848"/>
                        <a:pt x="153736" y="99005"/>
                      </a:cubicBezTo>
                      <a:cubicBezTo>
                        <a:pt x="125954" y="60392"/>
                        <a:pt x="87648" y="2403"/>
                        <a:pt x="34609" y="33"/>
                      </a:cubicBezTo>
                      <a:cubicBezTo>
                        <a:pt x="7949" y="-1221"/>
                        <a:pt x="-14501" y="33070"/>
                        <a:pt x="11597" y="51750"/>
                      </a:cubicBezTo>
                      <a:cubicBezTo>
                        <a:pt x="66039" y="91059"/>
                        <a:pt x="81334" y="165078"/>
                        <a:pt x="130444" y="210522"/>
                      </a:cubicBezTo>
                      <a:cubicBezTo>
                        <a:pt x="175484" y="252201"/>
                        <a:pt x="268513" y="284123"/>
                        <a:pt x="325761" y="257638"/>
                      </a:cubicBezTo>
                      <a:cubicBezTo>
                        <a:pt x="355087" y="244116"/>
                        <a:pt x="360419" y="201043"/>
                        <a:pt x="327445" y="18710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" name="Freeform: Shape 184">
                  <a:extLst>
                    <a:ext uri="{FF2B5EF4-FFF2-40B4-BE49-F238E27FC236}">
                      <a16:creationId xmlns:a16="http://schemas.microsoft.com/office/drawing/2014/main" id="{E9A352A1-A605-850B-A66B-46F6068E1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2098" y="1717035"/>
                  <a:ext cx="129755" cy="253580"/>
                </a:xfrm>
                <a:custGeom>
                  <a:avLst/>
                  <a:gdLst>
                    <a:gd name="T0" fmla="*/ 118959 w 129755"/>
                    <a:gd name="T1" fmla="*/ 12038 h 253580"/>
                    <a:gd name="T2" fmla="*/ 77566 w 129755"/>
                    <a:gd name="T3" fmla="*/ 5207 h 253580"/>
                    <a:gd name="T4" fmla="*/ 36875 w 129755"/>
                    <a:gd name="T5" fmla="*/ 60408 h 253580"/>
                    <a:gd name="T6" fmla="*/ 2638 w 129755"/>
                    <a:gd name="T7" fmla="*/ 146137 h 253580"/>
                    <a:gd name="T8" fmla="*/ 80092 w 129755"/>
                    <a:gd name="T9" fmla="*/ 249569 h 253580"/>
                    <a:gd name="T10" fmla="*/ 98754 w 129755"/>
                    <a:gd name="T11" fmla="*/ 208447 h 253580"/>
                    <a:gd name="T12" fmla="*/ 118959 w 129755"/>
                    <a:gd name="T13" fmla="*/ 12038 h 2535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9755" h="253580">
                      <a:moveTo>
                        <a:pt x="118959" y="12038"/>
                      </a:moveTo>
                      <a:cubicBezTo>
                        <a:pt x="109558" y="-2041"/>
                        <a:pt x="91036" y="-3017"/>
                        <a:pt x="77566" y="5207"/>
                      </a:cubicBezTo>
                      <a:cubicBezTo>
                        <a:pt x="57361" y="17614"/>
                        <a:pt x="46416" y="39499"/>
                        <a:pt x="36875" y="60408"/>
                      </a:cubicBezTo>
                      <a:cubicBezTo>
                        <a:pt x="23966" y="88984"/>
                        <a:pt x="9233" y="115191"/>
                        <a:pt x="2638" y="146137"/>
                      </a:cubicBezTo>
                      <a:cubicBezTo>
                        <a:pt x="-8306" y="197156"/>
                        <a:pt x="14284" y="271733"/>
                        <a:pt x="80092" y="249569"/>
                      </a:cubicBezTo>
                      <a:cubicBezTo>
                        <a:pt x="95526" y="244411"/>
                        <a:pt x="106331" y="223641"/>
                        <a:pt x="98754" y="208447"/>
                      </a:cubicBezTo>
                      <a:cubicBezTo>
                        <a:pt x="65920" y="141955"/>
                        <a:pt x="160632" y="73930"/>
                        <a:pt x="118959" y="12038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" name="Freeform: Shape 185">
                  <a:extLst>
                    <a:ext uri="{FF2B5EF4-FFF2-40B4-BE49-F238E27FC236}">
                      <a16:creationId xmlns:a16="http://schemas.microsoft.com/office/drawing/2014/main" id="{C6184EC5-E5A1-906C-55D4-B5790FF2D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6796" y="1631653"/>
                  <a:ext cx="246473" cy="193900"/>
                </a:xfrm>
                <a:custGeom>
                  <a:avLst/>
                  <a:gdLst>
                    <a:gd name="T0" fmla="*/ 154916 w 246473"/>
                    <a:gd name="T1" fmla="*/ 261 h 193900"/>
                    <a:gd name="T2" fmla="*/ 122223 w 246473"/>
                    <a:gd name="T3" fmla="*/ 53092 h 193900"/>
                    <a:gd name="T4" fmla="*/ 149865 w 246473"/>
                    <a:gd name="T5" fmla="*/ 96583 h 193900"/>
                    <a:gd name="T6" fmla="*/ 150988 w 246473"/>
                    <a:gd name="T7" fmla="*/ 98117 h 193900"/>
                    <a:gd name="T8" fmla="*/ 142709 w 246473"/>
                    <a:gd name="T9" fmla="*/ 97838 h 193900"/>
                    <a:gd name="T10" fmla="*/ 96405 w 246473"/>
                    <a:gd name="T11" fmla="*/ 81807 h 193900"/>
                    <a:gd name="T12" fmla="*/ 19934 w 246473"/>
                    <a:gd name="T13" fmla="*/ 94353 h 193900"/>
                    <a:gd name="T14" fmla="*/ 18390 w 246473"/>
                    <a:gd name="T15" fmla="*/ 152621 h 193900"/>
                    <a:gd name="T16" fmla="*/ 71710 w 246473"/>
                    <a:gd name="T17" fmla="*/ 166142 h 193900"/>
                    <a:gd name="T18" fmla="*/ 120259 w 246473"/>
                    <a:gd name="T19" fmla="*/ 190118 h 193900"/>
                    <a:gd name="T20" fmla="*/ 214129 w 246473"/>
                    <a:gd name="T21" fmla="*/ 172136 h 193900"/>
                    <a:gd name="T22" fmla="*/ 154916 w 246473"/>
                    <a:gd name="T23" fmla="*/ 261 h 1939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6473" h="193900">
                      <a:moveTo>
                        <a:pt x="154916" y="261"/>
                      </a:moveTo>
                      <a:cubicBezTo>
                        <a:pt x="129519" y="2352"/>
                        <a:pt x="113243" y="29952"/>
                        <a:pt x="122223" y="53092"/>
                      </a:cubicBezTo>
                      <a:cubicBezTo>
                        <a:pt x="128818" y="69959"/>
                        <a:pt x="142849" y="80274"/>
                        <a:pt x="149865" y="96583"/>
                      </a:cubicBezTo>
                      <a:lnTo>
                        <a:pt x="150988" y="98117"/>
                      </a:lnTo>
                      <a:cubicBezTo>
                        <a:pt x="148602" y="99511"/>
                        <a:pt x="144814" y="98256"/>
                        <a:pt x="142709" y="97838"/>
                      </a:cubicBezTo>
                      <a:cubicBezTo>
                        <a:pt x="127836" y="95886"/>
                        <a:pt x="111559" y="85292"/>
                        <a:pt x="96405" y="81807"/>
                      </a:cubicBezTo>
                      <a:cubicBezTo>
                        <a:pt x="72973" y="76232"/>
                        <a:pt x="41683" y="85710"/>
                        <a:pt x="19934" y="94353"/>
                      </a:cubicBezTo>
                      <a:cubicBezTo>
                        <a:pt x="-8269" y="105644"/>
                        <a:pt x="-4481" y="138960"/>
                        <a:pt x="18390" y="152621"/>
                      </a:cubicBezTo>
                      <a:cubicBezTo>
                        <a:pt x="36210" y="163215"/>
                        <a:pt x="53329" y="160009"/>
                        <a:pt x="71710" y="166142"/>
                      </a:cubicBezTo>
                      <a:cubicBezTo>
                        <a:pt x="88969" y="171997"/>
                        <a:pt x="101737" y="185379"/>
                        <a:pt x="120259" y="190118"/>
                      </a:cubicBezTo>
                      <a:cubicBezTo>
                        <a:pt x="153233" y="198482"/>
                        <a:pt x="186908" y="193185"/>
                        <a:pt x="214129" y="172136"/>
                      </a:cubicBezTo>
                      <a:cubicBezTo>
                        <a:pt x="278253" y="122650"/>
                        <a:pt x="241069" y="-6570"/>
                        <a:pt x="154916" y="261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7" name="Freeform: Shape 186">
                  <a:extLst>
                    <a:ext uri="{FF2B5EF4-FFF2-40B4-BE49-F238E27FC236}">
                      <a16:creationId xmlns:a16="http://schemas.microsoft.com/office/drawing/2014/main" id="{046B1F52-46C4-CBE6-F6A7-76F6238ED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6247" y="1983658"/>
                  <a:ext cx="154252" cy="148976"/>
                </a:xfrm>
                <a:custGeom>
                  <a:avLst/>
                  <a:gdLst>
                    <a:gd name="T0" fmla="*/ 118751 w 154252"/>
                    <a:gd name="T1" fmla="*/ 58638 h 148976"/>
                    <a:gd name="T2" fmla="*/ 109911 w 154252"/>
                    <a:gd name="T3" fmla="*/ 57941 h 148976"/>
                    <a:gd name="T4" fmla="*/ 103597 w 154252"/>
                    <a:gd name="T5" fmla="*/ 57523 h 148976"/>
                    <a:gd name="T6" fmla="*/ 102615 w 154252"/>
                    <a:gd name="T7" fmla="*/ 56965 h 148976"/>
                    <a:gd name="T8" fmla="*/ 99528 w 154252"/>
                    <a:gd name="T9" fmla="*/ 55432 h 148976"/>
                    <a:gd name="T10" fmla="*/ 90688 w 154252"/>
                    <a:gd name="T11" fmla="*/ 48044 h 148976"/>
                    <a:gd name="T12" fmla="*/ 82269 w 154252"/>
                    <a:gd name="T13" fmla="*/ 32152 h 148976"/>
                    <a:gd name="T14" fmla="*/ 60240 w 154252"/>
                    <a:gd name="T15" fmla="*/ 8734 h 148976"/>
                    <a:gd name="T16" fmla="*/ 5237 w 154252"/>
                    <a:gd name="T17" fmla="*/ 58219 h 148976"/>
                    <a:gd name="T18" fmla="*/ 7342 w 154252"/>
                    <a:gd name="T19" fmla="*/ 66444 h 148976"/>
                    <a:gd name="T20" fmla="*/ 8043 w 154252"/>
                    <a:gd name="T21" fmla="*/ 69371 h 148976"/>
                    <a:gd name="T22" fmla="*/ 11832 w 154252"/>
                    <a:gd name="T23" fmla="*/ 84426 h 148976"/>
                    <a:gd name="T24" fmla="*/ 39614 w 154252"/>
                    <a:gd name="T25" fmla="*/ 123736 h 148976"/>
                    <a:gd name="T26" fmla="*/ 137413 w 154252"/>
                    <a:gd name="T27" fmla="*/ 135724 h 148976"/>
                    <a:gd name="T28" fmla="*/ 118751 w 154252"/>
                    <a:gd name="T29" fmla="*/ 58638 h 1489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4252" h="148976">
                      <a:moveTo>
                        <a:pt x="118751" y="58638"/>
                      </a:moveTo>
                      <a:cubicBezTo>
                        <a:pt x="115805" y="58359"/>
                        <a:pt x="112858" y="58219"/>
                        <a:pt x="109911" y="57941"/>
                      </a:cubicBezTo>
                      <a:cubicBezTo>
                        <a:pt x="107386" y="57801"/>
                        <a:pt x="105281" y="57662"/>
                        <a:pt x="103597" y="57523"/>
                      </a:cubicBezTo>
                      <a:lnTo>
                        <a:pt x="102615" y="56965"/>
                      </a:lnTo>
                      <a:cubicBezTo>
                        <a:pt x="101212" y="56268"/>
                        <a:pt x="100230" y="55710"/>
                        <a:pt x="99528" y="55432"/>
                      </a:cubicBezTo>
                      <a:cubicBezTo>
                        <a:pt x="96441" y="53201"/>
                        <a:pt x="93495" y="50692"/>
                        <a:pt x="90688" y="48044"/>
                      </a:cubicBezTo>
                      <a:cubicBezTo>
                        <a:pt x="88022" y="42746"/>
                        <a:pt x="85216" y="37449"/>
                        <a:pt x="82269" y="32152"/>
                      </a:cubicBezTo>
                      <a:cubicBezTo>
                        <a:pt x="77078" y="22813"/>
                        <a:pt x="68519" y="15425"/>
                        <a:pt x="60240" y="8734"/>
                      </a:cubicBezTo>
                      <a:cubicBezTo>
                        <a:pt x="26284" y="-18448"/>
                        <a:pt x="-14688" y="23370"/>
                        <a:pt x="5237" y="58219"/>
                      </a:cubicBezTo>
                      <a:cubicBezTo>
                        <a:pt x="5938" y="61007"/>
                        <a:pt x="6500" y="63795"/>
                        <a:pt x="7342" y="66444"/>
                      </a:cubicBezTo>
                      <a:cubicBezTo>
                        <a:pt x="6640" y="63795"/>
                        <a:pt x="6921" y="64771"/>
                        <a:pt x="8043" y="69371"/>
                      </a:cubicBezTo>
                      <a:cubicBezTo>
                        <a:pt x="9025" y="74389"/>
                        <a:pt x="10288" y="79408"/>
                        <a:pt x="11832" y="84426"/>
                      </a:cubicBezTo>
                      <a:cubicBezTo>
                        <a:pt x="16322" y="100178"/>
                        <a:pt x="28248" y="112584"/>
                        <a:pt x="39614" y="123736"/>
                      </a:cubicBezTo>
                      <a:cubicBezTo>
                        <a:pt x="65011" y="148827"/>
                        <a:pt x="107666" y="159421"/>
                        <a:pt x="137413" y="135724"/>
                      </a:cubicBezTo>
                      <a:cubicBezTo>
                        <a:pt x="164634" y="114117"/>
                        <a:pt x="159162" y="61844"/>
                        <a:pt x="118751" y="58638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8" name="Freeform: Shape 187">
                  <a:extLst>
                    <a:ext uri="{FF2B5EF4-FFF2-40B4-BE49-F238E27FC236}">
                      <a16:creationId xmlns:a16="http://schemas.microsoft.com/office/drawing/2014/main" id="{7BF7B63D-DF1C-E085-BE70-9B7F8488F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1787" y="1649583"/>
                  <a:ext cx="537329" cy="978833"/>
                </a:xfrm>
                <a:custGeom>
                  <a:avLst/>
                  <a:gdLst>
                    <a:gd name="T0" fmla="*/ 494530 w 537329"/>
                    <a:gd name="T1" fmla="*/ 111829 h 978833"/>
                    <a:gd name="T2" fmla="*/ 480358 w 537329"/>
                    <a:gd name="T3" fmla="*/ 81999 h 978833"/>
                    <a:gd name="T4" fmla="*/ 386628 w 537329"/>
                    <a:gd name="T5" fmla="*/ 6307 h 978833"/>
                    <a:gd name="T6" fmla="*/ 111331 w 537329"/>
                    <a:gd name="T7" fmla="*/ 96078 h 978833"/>
                    <a:gd name="T8" fmla="*/ 8200 w 537329"/>
                    <a:gd name="T9" fmla="*/ 363161 h 978833"/>
                    <a:gd name="T10" fmla="*/ 25038 w 537329"/>
                    <a:gd name="T11" fmla="*/ 395082 h 978833"/>
                    <a:gd name="T12" fmla="*/ 323346 w 537329"/>
                    <a:gd name="T13" fmla="*/ 977758 h 978833"/>
                    <a:gd name="T14" fmla="*/ 339623 w 537329"/>
                    <a:gd name="T15" fmla="*/ 921721 h 978833"/>
                    <a:gd name="T16" fmla="*/ 117505 w 537329"/>
                    <a:gd name="T17" fmla="*/ 428537 h 978833"/>
                    <a:gd name="T18" fmla="*/ 176016 w 537329"/>
                    <a:gd name="T19" fmla="*/ 379609 h 978833"/>
                    <a:gd name="T20" fmla="*/ 133361 w 537329"/>
                    <a:gd name="T21" fmla="*/ 311723 h 978833"/>
                    <a:gd name="T22" fmla="*/ 232984 w 537329"/>
                    <a:gd name="T23" fmla="*/ 202576 h 978833"/>
                    <a:gd name="T24" fmla="*/ 350006 w 537329"/>
                    <a:gd name="T25" fmla="*/ 182224 h 978833"/>
                    <a:gd name="T26" fmla="*/ 427740 w 537329"/>
                    <a:gd name="T27" fmla="*/ 260286 h 978833"/>
                    <a:gd name="T28" fmla="*/ 498739 w 537329"/>
                    <a:gd name="T29" fmla="*/ 260008 h 978833"/>
                    <a:gd name="T30" fmla="*/ 521470 w 537329"/>
                    <a:gd name="T31" fmla="*/ 243698 h 978833"/>
                    <a:gd name="T32" fmla="*/ 494530 w 537329"/>
                    <a:gd name="T33" fmla="*/ 111829 h 9788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37329" h="978833">
                      <a:moveTo>
                        <a:pt x="494530" y="111829"/>
                      </a:moveTo>
                      <a:cubicBezTo>
                        <a:pt x="490180" y="101793"/>
                        <a:pt x="485690" y="91896"/>
                        <a:pt x="480358" y="81999"/>
                      </a:cubicBezTo>
                      <a:cubicBezTo>
                        <a:pt x="460854" y="45616"/>
                        <a:pt x="427740" y="16204"/>
                        <a:pt x="386628" y="6307"/>
                      </a:cubicBezTo>
                      <a:cubicBezTo>
                        <a:pt x="285882" y="-17948"/>
                        <a:pt x="185698" y="31119"/>
                        <a:pt x="111331" y="96078"/>
                      </a:cubicBezTo>
                      <a:cubicBezTo>
                        <a:pt x="45524" y="153509"/>
                        <a:pt x="-24212" y="272553"/>
                        <a:pt x="8200" y="363161"/>
                      </a:cubicBezTo>
                      <a:cubicBezTo>
                        <a:pt x="12550" y="375427"/>
                        <a:pt x="18303" y="386022"/>
                        <a:pt x="25038" y="395082"/>
                      </a:cubicBezTo>
                      <a:cubicBezTo>
                        <a:pt x="-33894" y="620765"/>
                        <a:pt x="92810" y="916145"/>
                        <a:pt x="323346" y="977758"/>
                      </a:cubicBezTo>
                      <a:cubicBezTo>
                        <a:pt x="357443" y="986819"/>
                        <a:pt x="367966" y="936079"/>
                        <a:pt x="339623" y="921721"/>
                      </a:cubicBezTo>
                      <a:cubicBezTo>
                        <a:pt x="138552" y="819265"/>
                        <a:pt x="111752" y="628710"/>
                        <a:pt x="117505" y="428537"/>
                      </a:cubicBezTo>
                      <a:cubicBezTo>
                        <a:pt x="139114" y="421707"/>
                        <a:pt x="159880" y="405816"/>
                        <a:pt x="176016" y="379609"/>
                      </a:cubicBezTo>
                      <a:cubicBezTo>
                        <a:pt x="194818" y="349221"/>
                        <a:pt x="172929" y="298899"/>
                        <a:pt x="133361" y="311723"/>
                      </a:cubicBezTo>
                      <a:cubicBezTo>
                        <a:pt x="159740" y="269765"/>
                        <a:pt x="182050" y="229201"/>
                        <a:pt x="232984" y="202576"/>
                      </a:cubicBezTo>
                      <a:cubicBezTo>
                        <a:pt x="269606" y="183340"/>
                        <a:pt x="309034" y="177624"/>
                        <a:pt x="350006" y="182224"/>
                      </a:cubicBezTo>
                      <a:cubicBezTo>
                        <a:pt x="397853" y="187661"/>
                        <a:pt x="403746" y="230316"/>
                        <a:pt x="427740" y="260286"/>
                      </a:cubicBezTo>
                      <a:cubicBezTo>
                        <a:pt x="445560" y="282590"/>
                        <a:pt x="483445" y="282450"/>
                        <a:pt x="498739" y="260008"/>
                      </a:cubicBezTo>
                      <a:cubicBezTo>
                        <a:pt x="507860" y="257359"/>
                        <a:pt x="515998" y="252201"/>
                        <a:pt x="521470" y="243698"/>
                      </a:cubicBezTo>
                      <a:cubicBezTo>
                        <a:pt x="553322" y="194770"/>
                        <a:pt x="533537" y="148212"/>
                        <a:pt x="494530" y="111829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9" name="Freeform: Shape 188">
                  <a:extLst>
                    <a:ext uri="{FF2B5EF4-FFF2-40B4-BE49-F238E27FC236}">
                      <a16:creationId xmlns:a16="http://schemas.microsoft.com/office/drawing/2014/main" id="{8D695432-4EE2-A81C-A4D9-750223BAF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9594" y="1586821"/>
                  <a:ext cx="154440" cy="362891"/>
                </a:xfrm>
                <a:custGeom>
                  <a:avLst/>
                  <a:gdLst>
                    <a:gd name="T0" fmla="*/ 125948 w 154440"/>
                    <a:gd name="T1" fmla="*/ 98620 h 362891"/>
                    <a:gd name="T2" fmla="*/ 55791 w 154440"/>
                    <a:gd name="T3" fmla="*/ 12195 h 362891"/>
                    <a:gd name="T4" fmla="*/ 366 w 154440"/>
                    <a:gd name="T5" fmla="*/ 33104 h 362891"/>
                    <a:gd name="T6" fmla="*/ 53826 w 154440"/>
                    <a:gd name="T7" fmla="*/ 157167 h 362891"/>
                    <a:gd name="T8" fmla="*/ 49196 w 154440"/>
                    <a:gd name="T9" fmla="*/ 244429 h 362891"/>
                    <a:gd name="T10" fmla="*/ 10890 w 154440"/>
                    <a:gd name="T11" fmla="*/ 311757 h 362891"/>
                    <a:gd name="T12" fmla="*/ 58316 w 154440"/>
                    <a:gd name="T13" fmla="*/ 361382 h 362891"/>
                    <a:gd name="T14" fmla="*/ 154151 w 154440"/>
                    <a:gd name="T15" fmla="*/ 206652 h 362891"/>
                    <a:gd name="T16" fmla="*/ 125948 w 154440"/>
                    <a:gd name="T17" fmla="*/ 98620 h 3628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4440" h="362891">
                      <a:moveTo>
                        <a:pt x="125948" y="98620"/>
                      </a:moveTo>
                      <a:cubicBezTo>
                        <a:pt x="103638" y="68929"/>
                        <a:pt x="77399" y="42723"/>
                        <a:pt x="55791" y="12195"/>
                      </a:cubicBezTo>
                      <a:cubicBezTo>
                        <a:pt x="38672" y="-12060"/>
                        <a:pt x="-4404" y="2437"/>
                        <a:pt x="366" y="33104"/>
                      </a:cubicBezTo>
                      <a:cubicBezTo>
                        <a:pt x="7803" y="79941"/>
                        <a:pt x="48214" y="110608"/>
                        <a:pt x="53826" y="157167"/>
                      </a:cubicBezTo>
                      <a:cubicBezTo>
                        <a:pt x="57474" y="187694"/>
                        <a:pt x="60842" y="214877"/>
                        <a:pt x="49196" y="244429"/>
                      </a:cubicBezTo>
                      <a:cubicBezTo>
                        <a:pt x="39374" y="268962"/>
                        <a:pt x="18607" y="285690"/>
                        <a:pt x="10890" y="311757"/>
                      </a:cubicBezTo>
                      <a:cubicBezTo>
                        <a:pt x="1349" y="343957"/>
                        <a:pt x="25202" y="369467"/>
                        <a:pt x="58316" y="361382"/>
                      </a:cubicBezTo>
                      <a:cubicBezTo>
                        <a:pt x="121879" y="345909"/>
                        <a:pt x="158080" y="267568"/>
                        <a:pt x="154151" y="206652"/>
                      </a:cubicBezTo>
                      <a:cubicBezTo>
                        <a:pt x="152046" y="172361"/>
                        <a:pt x="147556" y="127336"/>
                        <a:pt x="125948" y="98620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0" name="Freeform: Shape 189">
                  <a:extLst>
                    <a:ext uri="{FF2B5EF4-FFF2-40B4-BE49-F238E27FC236}">
                      <a16:creationId xmlns:a16="http://schemas.microsoft.com/office/drawing/2014/main" id="{3D59BF8A-37F4-2929-D2A0-C8781AF40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1606" y="1377349"/>
                  <a:ext cx="670258" cy="390127"/>
                </a:xfrm>
                <a:custGeom>
                  <a:avLst/>
                  <a:gdLst>
                    <a:gd name="T0" fmla="*/ 618092 w 670258"/>
                    <a:gd name="T1" fmla="*/ 3372 h 390127"/>
                    <a:gd name="T2" fmla="*/ 513979 w 670258"/>
                    <a:gd name="T3" fmla="*/ 12294 h 390127"/>
                    <a:gd name="T4" fmla="*/ 422073 w 670258"/>
                    <a:gd name="T5" fmla="*/ 32367 h 390127"/>
                    <a:gd name="T6" fmla="*/ 323011 w 670258"/>
                    <a:gd name="T7" fmla="*/ 52997 h 390127"/>
                    <a:gd name="T8" fmla="*/ 274883 w 670258"/>
                    <a:gd name="T9" fmla="*/ 31112 h 390127"/>
                    <a:gd name="T10" fmla="*/ 228299 w 670258"/>
                    <a:gd name="T11" fmla="*/ 30833 h 390127"/>
                    <a:gd name="T12" fmla="*/ 166420 w 670258"/>
                    <a:gd name="T13" fmla="*/ 30833 h 390127"/>
                    <a:gd name="T14" fmla="*/ 165438 w 670258"/>
                    <a:gd name="T15" fmla="*/ 31112 h 390127"/>
                    <a:gd name="T16" fmla="*/ 29473 w 670258"/>
                    <a:gd name="T17" fmla="*/ 34876 h 390127"/>
                    <a:gd name="T18" fmla="*/ 51362 w 670258"/>
                    <a:gd name="T19" fmla="*/ 126459 h 390127"/>
                    <a:gd name="T20" fmla="*/ 198271 w 670258"/>
                    <a:gd name="T21" fmla="*/ 185702 h 390127"/>
                    <a:gd name="T22" fmla="*/ 142426 w 670258"/>
                    <a:gd name="T23" fmla="*/ 328723 h 390127"/>
                    <a:gd name="T24" fmla="*/ 175821 w 670258"/>
                    <a:gd name="T25" fmla="*/ 389778 h 390127"/>
                    <a:gd name="T26" fmla="*/ 314171 w 670258"/>
                    <a:gd name="T27" fmla="*/ 261813 h 390127"/>
                    <a:gd name="T28" fmla="*/ 341953 w 670258"/>
                    <a:gd name="T29" fmla="*/ 177060 h 390127"/>
                    <a:gd name="T30" fmla="*/ 343777 w 670258"/>
                    <a:gd name="T31" fmla="*/ 167720 h 390127"/>
                    <a:gd name="T32" fmla="*/ 360896 w 670258"/>
                    <a:gd name="T33" fmla="*/ 145696 h 390127"/>
                    <a:gd name="T34" fmla="*/ 399903 w 670258"/>
                    <a:gd name="T35" fmla="*/ 127156 h 390127"/>
                    <a:gd name="T36" fmla="*/ 401868 w 670258"/>
                    <a:gd name="T37" fmla="*/ 133290 h 390127"/>
                    <a:gd name="T38" fmla="*/ 404393 w 670258"/>
                    <a:gd name="T39" fmla="*/ 168975 h 390127"/>
                    <a:gd name="T40" fmla="*/ 549619 w 670258"/>
                    <a:gd name="T41" fmla="*/ 230867 h 390127"/>
                    <a:gd name="T42" fmla="*/ 606446 w 670258"/>
                    <a:gd name="T43" fmla="*/ 160611 h 390127"/>
                    <a:gd name="T44" fmla="*/ 641525 w 670258"/>
                    <a:gd name="T45" fmla="*/ 126738 h 390127"/>
                    <a:gd name="T46" fmla="*/ 618092 w 670258"/>
                    <a:gd name="T47" fmla="*/ 3372 h 39012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70258" h="390127">
                      <a:moveTo>
                        <a:pt x="618092" y="3372"/>
                      </a:moveTo>
                      <a:cubicBezTo>
                        <a:pt x="585399" y="-2761"/>
                        <a:pt x="546532" y="-949"/>
                        <a:pt x="513979" y="12294"/>
                      </a:cubicBezTo>
                      <a:cubicBezTo>
                        <a:pt x="480584" y="4627"/>
                        <a:pt x="445786" y="9785"/>
                        <a:pt x="422073" y="32367"/>
                      </a:cubicBezTo>
                      <a:cubicBezTo>
                        <a:pt x="392046" y="19961"/>
                        <a:pt x="353319" y="33203"/>
                        <a:pt x="323011" y="52997"/>
                      </a:cubicBezTo>
                      <a:cubicBezTo>
                        <a:pt x="309260" y="41706"/>
                        <a:pt x="291300" y="34876"/>
                        <a:pt x="274883" y="31112"/>
                      </a:cubicBezTo>
                      <a:cubicBezTo>
                        <a:pt x="260431" y="27767"/>
                        <a:pt x="242891" y="30276"/>
                        <a:pt x="228299" y="30833"/>
                      </a:cubicBezTo>
                      <a:cubicBezTo>
                        <a:pt x="207392" y="31670"/>
                        <a:pt x="187046" y="28324"/>
                        <a:pt x="166420" y="30833"/>
                      </a:cubicBezTo>
                      <a:lnTo>
                        <a:pt x="165438" y="31112"/>
                      </a:lnTo>
                      <a:cubicBezTo>
                        <a:pt x="122081" y="16754"/>
                        <a:pt x="74374" y="16336"/>
                        <a:pt x="29473" y="34876"/>
                      </a:cubicBezTo>
                      <a:cubicBezTo>
                        <a:pt x="-19777" y="55228"/>
                        <a:pt x="-3781" y="133708"/>
                        <a:pt x="51362" y="126459"/>
                      </a:cubicBezTo>
                      <a:cubicBezTo>
                        <a:pt x="117450" y="117817"/>
                        <a:pt x="159404" y="129386"/>
                        <a:pt x="198271" y="185702"/>
                      </a:cubicBezTo>
                      <a:cubicBezTo>
                        <a:pt x="243873" y="251637"/>
                        <a:pt x="183959" y="286207"/>
                        <a:pt x="142426" y="328723"/>
                      </a:cubicBezTo>
                      <a:cubicBezTo>
                        <a:pt x="119274" y="352420"/>
                        <a:pt x="144671" y="394378"/>
                        <a:pt x="175821" y="389778"/>
                      </a:cubicBezTo>
                      <a:cubicBezTo>
                        <a:pt x="253275" y="378487"/>
                        <a:pt x="302525" y="326493"/>
                        <a:pt x="314171" y="261813"/>
                      </a:cubicBezTo>
                      <a:cubicBezTo>
                        <a:pt x="329325" y="236303"/>
                        <a:pt x="335078" y="205915"/>
                        <a:pt x="341953" y="177060"/>
                      </a:cubicBezTo>
                      <a:cubicBezTo>
                        <a:pt x="342655" y="173854"/>
                        <a:pt x="343216" y="170787"/>
                        <a:pt x="343777" y="167720"/>
                      </a:cubicBezTo>
                      <a:cubicBezTo>
                        <a:pt x="348829" y="159775"/>
                        <a:pt x="354301" y="152247"/>
                        <a:pt x="360896" y="145696"/>
                      </a:cubicBezTo>
                      <a:cubicBezTo>
                        <a:pt x="371700" y="134962"/>
                        <a:pt x="385731" y="130780"/>
                        <a:pt x="399903" y="127156"/>
                      </a:cubicBezTo>
                      <a:cubicBezTo>
                        <a:pt x="400605" y="129247"/>
                        <a:pt x="401166" y="131199"/>
                        <a:pt x="401868" y="133290"/>
                      </a:cubicBezTo>
                      <a:cubicBezTo>
                        <a:pt x="400324" y="146393"/>
                        <a:pt x="400745" y="158938"/>
                        <a:pt x="404393" y="168975"/>
                      </a:cubicBezTo>
                      <a:cubicBezTo>
                        <a:pt x="423897" y="222364"/>
                        <a:pt x="497001" y="250243"/>
                        <a:pt x="549619" y="230867"/>
                      </a:cubicBezTo>
                      <a:cubicBezTo>
                        <a:pt x="578944" y="219994"/>
                        <a:pt x="609673" y="195042"/>
                        <a:pt x="606446" y="160611"/>
                      </a:cubicBezTo>
                      <a:cubicBezTo>
                        <a:pt x="618373" y="149599"/>
                        <a:pt x="629878" y="138029"/>
                        <a:pt x="641525" y="126738"/>
                      </a:cubicBezTo>
                      <a:cubicBezTo>
                        <a:pt x="682216" y="87010"/>
                        <a:pt x="684180" y="15779"/>
                        <a:pt x="618092" y="3372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1" name="Freeform: Shape 190">
                  <a:extLst>
                    <a:ext uri="{FF2B5EF4-FFF2-40B4-BE49-F238E27FC236}">
                      <a16:creationId xmlns:a16="http://schemas.microsoft.com/office/drawing/2014/main" id="{E1EA989A-F016-0ADD-7FAB-11A77B571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8518" y="650928"/>
                  <a:ext cx="752744" cy="422379"/>
                </a:xfrm>
                <a:custGeom>
                  <a:avLst/>
                  <a:gdLst>
                    <a:gd name="T0" fmla="*/ 738011 w 752744"/>
                    <a:gd name="T1" fmla="*/ 113942 h 422379"/>
                    <a:gd name="T2" fmla="*/ 720472 w 752744"/>
                    <a:gd name="T3" fmla="*/ 88432 h 422379"/>
                    <a:gd name="T4" fmla="*/ 638388 w 752744"/>
                    <a:gd name="T5" fmla="*/ 1589 h 422379"/>
                    <a:gd name="T6" fmla="*/ 548307 w 752744"/>
                    <a:gd name="T7" fmla="*/ 22777 h 422379"/>
                    <a:gd name="T8" fmla="*/ 433529 w 752744"/>
                    <a:gd name="T9" fmla="*/ 43965 h 422379"/>
                    <a:gd name="T10" fmla="*/ 264591 w 752744"/>
                    <a:gd name="T11" fmla="*/ 87596 h 422379"/>
                    <a:gd name="T12" fmla="*/ 94810 w 752744"/>
                    <a:gd name="T13" fmla="*/ 219465 h 422379"/>
                    <a:gd name="T14" fmla="*/ 83726 w 752744"/>
                    <a:gd name="T15" fmla="*/ 214586 h 422379"/>
                    <a:gd name="T16" fmla="*/ 21707 w 752744"/>
                    <a:gd name="T17" fmla="*/ 254453 h 422379"/>
                    <a:gd name="T18" fmla="*/ 4869 w 752744"/>
                    <a:gd name="T19" fmla="*/ 342970 h 422379"/>
                    <a:gd name="T20" fmla="*/ 153743 w 752744"/>
                    <a:gd name="T21" fmla="*/ 410159 h 422379"/>
                    <a:gd name="T22" fmla="*/ 194995 w 752744"/>
                    <a:gd name="T23" fmla="*/ 268950 h 422379"/>
                    <a:gd name="T24" fmla="*/ 193171 w 752744"/>
                    <a:gd name="T25" fmla="*/ 264629 h 422379"/>
                    <a:gd name="T26" fmla="*/ 227267 w 752744"/>
                    <a:gd name="T27" fmla="*/ 232847 h 422379"/>
                    <a:gd name="T28" fmla="*/ 370248 w 752744"/>
                    <a:gd name="T29" fmla="*/ 180294 h 422379"/>
                    <a:gd name="T30" fmla="*/ 536520 w 752744"/>
                    <a:gd name="T31" fmla="*/ 207198 h 422379"/>
                    <a:gd name="T32" fmla="*/ 634319 w 752744"/>
                    <a:gd name="T33" fmla="*/ 206083 h 422379"/>
                    <a:gd name="T34" fmla="*/ 640774 w 752744"/>
                    <a:gd name="T35" fmla="*/ 216537 h 422379"/>
                    <a:gd name="T36" fmla="*/ 722156 w 752744"/>
                    <a:gd name="T37" fmla="*/ 234101 h 422379"/>
                    <a:gd name="T38" fmla="*/ 752744 w 752744"/>
                    <a:gd name="T39" fmla="*/ 167470 h 422379"/>
                    <a:gd name="T40" fmla="*/ 738011 w 752744"/>
                    <a:gd name="T41" fmla="*/ 113942 h 4223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52744" h="422379">
                      <a:moveTo>
                        <a:pt x="738011" y="113942"/>
                      </a:moveTo>
                      <a:cubicBezTo>
                        <a:pt x="734083" y="105857"/>
                        <a:pt x="728049" y="96378"/>
                        <a:pt x="720472" y="88432"/>
                      </a:cubicBezTo>
                      <a:cubicBezTo>
                        <a:pt x="717245" y="45917"/>
                        <a:pt x="680904" y="10789"/>
                        <a:pt x="638388" y="1589"/>
                      </a:cubicBezTo>
                      <a:cubicBezTo>
                        <a:pt x="612009" y="-4127"/>
                        <a:pt x="578193" y="6189"/>
                        <a:pt x="548307" y="22777"/>
                      </a:cubicBezTo>
                      <a:cubicBezTo>
                        <a:pt x="510422" y="22080"/>
                        <a:pt x="469450" y="37274"/>
                        <a:pt x="433529" y="43965"/>
                      </a:cubicBezTo>
                      <a:cubicBezTo>
                        <a:pt x="372633" y="55117"/>
                        <a:pt x="320717" y="59856"/>
                        <a:pt x="264591" y="87596"/>
                      </a:cubicBezTo>
                      <a:cubicBezTo>
                        <a:pt x="205940" y="116590"/>
                        <a:pt x="139711" y="163009"/>
                        <a:pt x="94810" y="219465"/>
                      </a:cubicBezTo>
                      <a:cubicBezTo>
                        <a:pt x="91724" y="217374"/>
                        <a:pt x="88075" y="215562"/>
                        <a:pt x="83726" y="214586"/>
                      </a:cubicBezTo>
                      <a:cubicBezTo>
                        <a:pt x="49770" y="206640"/>
                        <a:pt x="38404" y="231871"/>
                        <a:pt x="21707" y="254453"/>
                      </a:cubicBezTo>
                      <a:cubicBezTo>
                        <a:pt x="1922" y="281078"/>
                        <a:pt x="-5935" y="310769"/>
                        <a:pt x="4869" y="342970"/>
                      </a:cubicBezTo>
                      <a:cubicBezTo>
                        <a:pt x="25495" y="403746"/>
                        <a:pt x="93688" y="443753"/>
                        <a:pt x="153743" y="410159"/>
                      </a:cubicBezTo>
                      <a:cubicBezTo>
                        <a:pt x="202572" y="382837"/>
                        <a:pt x="210570" y="317321"/>
                        <a:pt x="194995" y="268950"/>
                      </a:cubicBezTo>
                      <a:cubicBezTo>
                        <a:pt x="194574" y="267556"/>
                        <a:pt x="193732" y="266162"/>
                        <a:pt x="193171" y="264629"/>
                      </a:cubicBezTo>
                      <a:cubicBezTo>
                        <a:pt x="204115" y="253617"/>
                        <a:pt x="215621" y="243023"/>
                        <a:pt x="227267" y="232847"/>
                      </a:cubicBezTo>
                      <a:cubicBezTo>
                        <a:pt x="273852" y="211798"/>
                        <a:pt x="318472" y="191028"/>
                        <a:pt x="370248" y="180294"/>
                      </a:cubicBezTo>
                      <a:cubicBezTo>
                        <a:pt x="428057" y="168167"/>
                        <a:pt x="482078" y="194513"/>
                        <a:pt x="536520" y="207198"/>
                      </a:cubicBezTo>
                      <a:cubicBezTo>
                        <a:pt x="572862" y="215562"/>
                        <a:pt x="605835" y="215562"/>
                        <a:pt x="634319" y="206083"/>
                      </a:cubicBezTo>
                      <a:cubicBezTo>
                        <a:pt x="636424" y="209568"/>
                        <a:pt x="638248" y="213192"/>
                        <a:pt x="640774" y="216537"/>
                      </a:cubicBezTo>
                      <a:cubicBezTo>
                        <a:pt x="659856" y="242047"/>
                        <a:pt x="694374" y="252223"/>
                        <a:pt x="722156" y="234101"/>
                      </a:cubicBezTo>
                      <a:cubicBezTo>
                        <a:pt x="746430" y="218350"/>
                        <a:pt x="752464" y="194513"/>
                        <a:pt x="752744" y="167470"/>
                      </a:cubicBezTo>
                      <a:cubicBezTo>
                        <a:pt x="752744" y="148791"/>
                        <a:pt x="746009" y="130530"/>
                        <a:pt x="738011" y="113942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2" name="Freeform: Shape 191">
                  <a:extLst>
                    <a:ext uri="{FF2B5EF4-FFF2-40B4-BE49-F238E27FC236}">
                      <a16:creationId xmlns:a16="http://schemas.microsoft.com/office/drawing/2014/main" id="{6E91EFAA-FB17-BBBF-2E88-07288752D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3826" y="664786"/>
                  <a:ext cx="177962" cy="485857"/>
                </a:xfrm>
                <a:custGeom>
                  <a:avLst/>
                  <a:gdLst>
                    <a:gd name="T0" fmla="*/ 150273 w 177962"/>
                    <a:gd name="T1" fmla="*/ 195012 h 485857"/>
                    <a:gd name="T2" fmla="*/ 5047 w 177962"/>
                    <a:gd name="T3" fmla="*/ 39725 h 485857"/>
                    <a:gd name="T4" fmla="*/ 8695 w 177962"/>
                    <a:gd name="T5" fmla="*/ 64259 h 485857"/>
                    <a:gd name="T6" fmla="*/ 7713 w 177962"/>
                    <a:gd name="T7" fmla="*/ 66071 h 485857"/>
                    <a:gd name="T8" fmla="*/ 32268 w 177962"/>
                    <a:gd name="T9" fmla="*/ 201285 h 485857"/>
                    <a:gd name="T10" fmla="*/ 69451 w 177962"/>
                    <a:gd name="T11" fmla="*/ 317960 h 485857"/>
                    <a:gd name="T12" fmla="*/ 16833 w 177962"/>
                    <a:gd name="T13" fmla="*/ 438816 h 485857"/>
                    <a:gd name="T14" fmla="*/ 69311 w 177962"/>
                    <a:gd name="T15" fmla="*/ 481053 h 485857"/>
                    <a:gd name="T16" fmla="*/ 174687 w 177962"/>
                    <a:gd name="T17" fmla="*/ 305135 h 485857"/>
                    <a:gd name="T18" fmla="*/ 157709 w 177962"/>
                    <a:gd name="T19" fmla="*/ 205885 h 485857"/>
                    <a:gd name="T20" fmla="*/ 150273 w 177962"/>
                    <a:gd name="T21" fmla="*/ 195012 h 4858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7962" h="485857">
                      <a:moveTo>
                        <a:pt x="150273" y="195012"/>
                      </a:moveTo>
                      <a:cubicBezTo>
                        <a:pt x="253965" y="98829"/>
                        <a:pt x="35215" y="-79598"/>
                        <a:pt x="5047" y="39725"/>
                      </a:cubicBezTo>
                      <a:cubicBezTo>
                        <a:pt x="2662" y="49343"/>
                        <a:pt x="4486" y="57568"/>
                        <a:pt x="8695" y="64259"/>
                      </a:cubicBezTo>
                      <a:lnTo>
                        <a:pt x="7713" y="66071"/>
                      </a:lnTo>
                      <a:cubicBezTo>
                        <a:pt x="-11510" y="113326"/>
                        <a:pt x="8415" y="159606"/>
                        <a:pt x="32268" y="201285"/>
                      </a:cubicBezTo>
                      <a:cubicBezTo>
                        <a:pt x="54999" y="241152"/>
                        <a:pt x="77028" y="267638"/>
                        <a:pt x="69451" y="317960"/>
                      </a:cubicBezTo>
                      <a:cubicBezTo>
                        <a:pt x="62576" y="363821"/>
                        <a:pt x="37039" y="398670"/>
                        <a:pt x="16833" y="438816"/>
                      </a:cubicBezTo>
                      <a:cubicBezTo>
                        <a:pt x="-285" y="472550"/>
                        <a:pt x="41809" y="496526"/>
                        <a:pt x="69311" y="481053"/>
                      </a:cubicBezTo>
                      <a:cubicBezTo>
                        <a:pt x="141012" y="440628"/>
                        <a:pt x="162901" y="383336"/>
                        <a:pt x="174687" y="305135"/>
                      </a:cubicBezTo>
                      <a:cubicBezTo>
                        <a:pt x="180019" y="270286"/>
                        <a:pt x="173144" y="236971"/>
                        <a:pt x="157709" y="205885"/>
                      </a:cubicBezTo>
                      <a:cubicBezTo>
                        <a:pt x="156166" y="202958"/>
                        <a:pt x="153500" y="199055"/>
                        <a:pt x="150273" y="195012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3" name="Freeform: Shape 192">
                  <a:extLst>
                    <a:ext uri="{FF2B5EF4-FFF2-40B4-BE49-F238E27FC236}">
                      <a16:creationId xmlns:a16="http://schemas.microsoft.com/office/drawing/2014/main" id="{CC1C7225-5183-54C4-8C31-BCDDD752C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0520" y="510680"/>
                  <a:ext cx="598406" cy="715526"/>
                </a:xfrm>
                <a:custGeom>
                  <a:avLst/>
                  <a:gdLst>
                    <a:gd name="T0" fmla="*/ 479623 w 598406"/>
                    <a:gd name="T1" fmla="*/ 366124 h 715526"/>
                    <a:gd name="T2" fmla="*/ 437669 w 598406"/>
                    <a:gd name="T3" fmla="*/ 260741 h 715526"/>
                    <a:gd name="T4" fmla="*/ 440335 w 598406"/>
                    <a:gd name="T5" fmla="*/ 256141 h 715526"/>
                    <a:gd name="T6" fmla="*/ 384911 w 598406"/>
                    <a:gd name="T7" fmla="*/ 35895 h 715526"/>
                    <a:gd name="T8" fmla="*/ 231688 w 598406"/>
                    <a:gd name="T9" fmla="*/ 6761 h 715526"/>
                    <a:gd name="T10" fmla="*/ 58119 w 598406"/>
                    <a:gd name="T11" fmla="*/ 71162 h 715526"/>
                    <a:gd name="T12" fmla="*/ 52366 w 598406"/>
                    <a:gd name="T13" fmla="*/ 73671 h 715526"/>
                    <a:gd name="T14" fmla="*/ 1993 w 598406"/>
                    <a:gd name="T15" fmla="*/ 106290 h 715526"/>
                    <a:gd name="T16" fmla="*/ 42965 w 598406"/>
                    <a:gd name="T17" fmla="*/ 222128 h 715526"/>
                    <a:gd name="T18" fmla="*/ 111017 w 598406"/>
                    <a:gd name="T19" fmla="*/ 368633 h 715526"/>
                    <a:gd name="T20" fmla="*/ 139782 w 598406"/>
                    <a:gd name="T21" fmla="*/ 586231 h 715526"/>
                    <a:gd name="T22" fmla="*/ 150165 w 598406"/>
                    <a:gd name="T23" fmla="*/ 683390 h 715526"/>
                    <a:gd name="T24" fmla="*/ 226356 w 598406"/>
                    <a:gd name="T25" fmla="*/ 706390 h 715526"/>
                    <a:gd name="T26" fmla="*/ 302967 w 598406"/>
                    <a:gd name="T27" fmla="*/ 462308 h 715526"/>
                    <a:gd name="T28" fmla="*/ 227198 w 598406"/>
                    <a:gd name="T29" fmla="*/ 110193 h 715526"/>
                    <a:gd name="T30" fmla="*/ 228741 w 598406"/>
                    <a:gd name="T31" fmla="*/ 100993 h 715526"/>
                    <a:gd name="T32" fmla="*/ 299039 w 598406"/>
                    <a:gd name="T33" fmla="*/ 94162 h 715526"/>
                    <a:gd name="T34" fmla="*/ 288936 w 598406"/>
                    <a:gd name="T35" fmla="*/ 141000 h 715526"/>
                    <a:gd name="T36" fmla="*/ 374107 w 598406"/>
                    <a:gd name="T37" fmla="*/ 382573 h 715526"/>
                    <a:gd name="T38" fmla="*/ 523261 w 598406"/>
                    <a:gd name="T39" fmla="*/ 671402 h 715526"/>
                    <a:gd name="T40" fmla="*/ 593418 w 598406"/>
                    <a:gd name="T41" fmla="*/ 664014 h 715526"/>
                    <a:gd name="T42" fmla="*/ 479623 w 598406"/>
                    <a:gd name="T43" fmla="*/ 366124 h 7155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98406" h="715526">
                      <a:moveTo>
                        <a:pt x="479623" y="366124"/>
                      </a:moveTo>
                      <a:cubicBezTo>
                        <a:pt x="460961" y="335178"/>
                        <a:pt x="449456" y="297960"/>
                        <a:pt x="437669" y="260741"/>
                      </a:cubicBezTo>
                      <a:cubicBezTo>
                        <a:pt x="438511" y="259207"/>
                        <a:pt x="439634" y="257953"/>
                        <a:pt x="440335" y="256141"/>
                      </a:cubicBezTo>
                      <a:cubicBezTo>
                        <a:pt x="467837" y="182958"/>
                        <a:pt x="441598" y="88308"/>
                        <a:pt x="384911" y="35895"/>
                      </a:cubicBezTo>
                      <a:cubicBezTo>
                        <a:pt x="353761" y="7179"/>
                        <a:pt x="280657" y="-10385"/>
                        <a:pt x="231688" y="6761"/>
                      </a:cubicBezTo>
                      <a:cubicBezTo>
                        <a:pt x="166582" y="10943"/>
                        <a:pt x="100213" y="28786"/>
                        <a:pt x="58119" y="71162"/>
                      </a:cubicBezTo>
                      <a:cubicBezTo>
                        <a:pt x="56154" y="71998"/>
                        <a:pt x="54190" y="72835"/>
                        <a:pt x="52366" y="73671"/>
                      </a:cubicBezTo>
                      <a:cubicBezTo>
                        <a:pt x="31740" y="69489"/>
                        <a:pt x="7886" y="79386"/>
                        <a:pt x="1993" y="106290"/>
                      </a:cubicBezTo>
                      <a:cubicBezTo>
                        <a:pt x="-6005" y="142951"/>
                        <a:pt x="10552" y="201916"/>
                        <a:pt x="42965" y="222128"/>
                      </a:cubicBezTo>
                      <a:cubicBezTo>
                        <a:pt x="54330" y="269244"/>
                        <a:pt x="85621" y="311342"/>
                        <a:pt x="111017" y="368633"/>
                      </a:cubicBezTo>
                      <a:cubicBezTo>
                        <a:pt x="140764" y="436101"/>
                        <a:pt x="141325" y="514024"/>
                        <a:pt x="139782" y="586231"/>
                      </a:cubicBezTo>
                      <a:cubicBezTo>
                        <a:pt x="139080" y="618710"/>
                        <a:pt x="134731" y="653838"/>
                        <a:pt x="150165" y="683390"/>
                      </a:cubicBezTo>
                      <a:cubicBezTo>
                        <a:pt x="165179" y="711966"/>
                        <a:pt x="197311" y="726045"/>
                        <a:pt x="226356" y="706390"/>
                      </a:cubicBezTo>
                      <a:cubicBezTo>
                        <a:pt x="292163" y="661644"/>
                        <a:pt x="300722" y="532284"/>
                        <a:pt x="302967" y="462308"/>
                      </a:cubicBezTo>
                      <a:cubicBezTo>
                        <a:pt x="306896" y="339778"/>
                        <a:pt x="191838" y="224637"/>
                        <a:pt x="227198" y="110193"/>
                      </a:cubicBezTo>
                      <a:cubicBezTo>
                        <a:pt x="228180" y="107126"/>
                        <a:pt x="228601" y="104060"/>
                        <a:pt x="228741" y="100993"/>
                      </a:cubicBezTo>
                      <a:cubicBezTo>
                        <a:pt x="251893" y="95975"/>
                        <a:pt x="276588" y="94581"/>
                        <a:pt x="299039" y="94162"/>
                      </a:cubicBezTo>
                      <a:cubicBezTo>
                        <a:pt x="284306" y="103781"/>
                        <a:pt x="276588" y="124830"/>
                        <a:pt x="288936" y="141000"/>
                      </a:cubicBezTo>
                      <a:cubicBezTo>
                        <a:pt x="340993" y="208607"/>
                        <a:pt x="338186" y="306045"/>
                        <a:pt x="374107" y="382573"/>
                      </a:cubicBezTo>
                      <a:cubicBezTo>
                        <a:pt x="420832" y="482102"/>
                        <a:pt x="483973" y="567691"/>
                        <a:pt x="523261" y="671402"/>
                      </a:cubicBezTo>
                      <a:cubicBezTo>
                        <a:pt x="537012" y="707645"/>
                        <a:pt x="584999" y="697748"/>
                        <a:pt x="593418" y="664014"/>
                      </a:cubicBezTo>
                      <a:cubicBezTo>
                        <a:pt x="620218" y="555982"/>
                        <a:pt x="532802" y="454501"/>
                        <a:pt x="479623" y="36612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4" name="Freeform: Shape 193">
                  <a:extLst>
                    <a:ext uri="{FF2B5EF4-FFF2-40B4-BE49-F238E27FC236}">
                      <a16:creationId xmlns:a16="http://schemas.microsoft.com/office/drawing/2014/main" id="{1991ABB3-0F7E-D481-4029-BA9E31279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0306" y="886412"/>
                  <a:ext cx="140591" cy="246533"/>
                </a:xfrm>
                <a:custGeom>
                  <a:avLst/>
                  <a:gdLst>
                    <a:gd name="T0" fmla="*/ 122297 w 140591"/>
                    <a:gd name="T1" fmla="*/ 76818 h 246533"/>
                    <a:gd name="T2" fmla="*/ 137311 w 140591"/>
                    <a:gd name="T3" fmla="*/ 27751 h 246533"/>
                    <a:gd name="T4" fmla="*/ 132540 w 140591"/>
                    <a:gd name="T5" fmla="*/ 18690 h 246533"/>
                    <a:gd name="T6" fmla="*/ 63646 w 140591"/>
                    <a:gd name="T7" fmla="*/ 5029 h 246533"/>
                    <a:gd name="T8" fmla="*/ 7239 w 140591"/>
                    <a:gd name="T9" fmla="*/ 74727 h 246533"/>
                    <a:gd name="T10" fmla="*/ 50737 w 140591"/>
                    <a:gd name="T11" fmla="*/ 235730 h 246533"/>
                    <a:gd name="T12" fmla="*/ 96760 w 140591"/>
                    <a:gd name="T13" fmla="*/ 243118 h 246533"/>
                    <a:gd name="T14" fmla="*/ 104337 w 140591"/>
                    <a:gd name="T15" fmla="*/ 150977 h 246533"/>
                    <a:gd name="T16" fmla="*/ 122297 w 140591"/>
                    <a:gd name="T17" fmla="*/ 76818 h 2465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0591" h="246533">
                      <a:moveTo>
                        <a:pt x="122297" y="76818"/>
                      </a:moveTo>
                      <a:cubicBezTo>
                        <a:pt x="135767" y="65667"/>
                        <a:pt x="146150" y="45175"/>
                        <a:pt x="137311" y="27751"/>
                      </a:cubicBezTo>
                      <a:cubicBezTo>
                        <a:pt x="135767" y="24684"/>
                        <a:pt x="134224" y="21757"/>
                        <a:pt x="132540" y="18690"/>
                      </a:cubicBezTo>
                      <a:cubicBezTo>
                        <a:pt x="118228" y="-5007"/>
                        <a:pt x="85815" y="-1941"/>
                        <a:pt x="63646" y="5029"/>
                      </a:cubicBezTo>
                      <a:cubicBezTo>
                        <a:pt x="34460" y="14229"/>
                        <a:pt x="16219" y="48103"/>
                        <a:pt x="7239" y="74727"/>
                      </a:cubicBezTo>
                      <a:cubicBezTo>
                        <a:pt x="-10581" y="127558"/>
                        <a:pt x="4714" y="201020"/>
                        <a:pt x="50737" y="235730"/>
                      </a:cubicBezTo>
                      <a:cubicBezTo>
                        <a:pt x="62804" y="244930"/>
                        <a:pt x="82167" y="250506"/>
                        <a:pt x="96760" y="243118"/>
                      </a:cubicBezTo>
                      <a:cubicBezTo>
                        <a:pt x="140538" y="220954"/>
                        <a:pt x="125665" y="184293"/>
                        <a:pt x="104337" y="150977"/>
                      </a:cubicBezTo>
                      <a:cubicBezTo>
                        <a:pt x="85815" y="122261"/>
                        <a:pt x="99987" y="95358"/>
                        <a:pt x="122297" y="76818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5" name="Freeform: Shape 194">
                  <a:extLst>
                    <a:ext uri="{FF2B5EF4-FFF2-40B4-BE49-F238E27FC236}">
                      <a16:creationId xmlns:a16="http://schemas.microsoft.com/office/drawing/2014/main" id="{0C291138-0D63-B036-CF5D-9CA9C3BFD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7260" y="1145159"/>
                  <a:ext cx="253813" cy="218236"/>
                </a:xfrm>
                <a:custGeom>
                  <a:avLst/>
                  <a:gdLst>
                    <a:gd name="T0" fmla="*/ 196604 w 253813"/>
                    <a:gd name="T1" fmla="*/ 31208 h 218236"/>
                    <a:gd name="T2" fmla="*/ 7179 w 253813"/>
                    <a:gd name="T3" fmla="*/ 38317 h 218236"/>
                    <a:gd name="T4" fmla="*/ 26122 w 253813"/>
                    <a:gd name="T5" fmla="*/ 86967 h 218236"/>
                    <a:gd name="T6" fmla="*/ 129954 w 253813"/>
                    <a:gd name="T7" fmla="*/ 103834 h 218236"/>
                    <a:gd name="T8" fmla="*/ 164331 w 253813"/>
                    <a:gd name="T9" fmla="*/ 194999 h 218236"/>
                    <a:gd name="T10" fmla="*/ 227753 w 253813"/>
                    <a:gd name="T11" fmla="*/ 205175 h 218236"/>
                    <a:gd name="T12" fmla="*/ 196604 w 253813"/>
                    <a:gd name="T13" fmla="*/ 31208 h 218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3813" h="218236">
                      <a:moveTo>
                        <a:pt x="196604" y="31208"/>
                      </a:moveTo>
                      <a:cubicBezTo>
                        <a:pt x="140618" y="-8520"/>
                        <a:pt x="55307" y="-14653"/>
                        <a:pt x="7179" y="38317"/>
                      </a:cubicBezTo>
                      <a:cubicBezTo>
                        <a:pt x="-9658" y="56997"/>
                        <a:pt x="5776" y="81391"/>
                        <a:pt x="26122" y="86967"/>
                      </a:cubicBezTo>
                      <a:cubicBezTo>
                        <a:pt x="60920" y="96446"/>
                        <a:pt x="96560" y="88639"/>
                        <a:pt x="129954" y="103834"/>
                      </a:cubicBezTo>
                      <a:cubicBezTo>
                        <a:pt x="166296" y="120422"/>
                        <a:pt x="148476" y="165029"/>
                        <a:pt x="164331" y="194999"/>
                      </a:cubicBezTo>
                      <a:cubicBezTo>
                        <a:pt x="177942" y="220926"/>
                        <a:pt x="206706" y="226363"/>
                        <a:pt x="227753" y="205175"/>
                      </a:cubicBezTo>
                      <a:cubicBezTo>
                        <a:pt x="278267" y="154434"/>
                        <a:pt x="248520" y="68148"/>
                        <a:pt x="196604" y="31208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6" name="Freeform: Shape 195">
                  <a:extLst>
                    <a:ext uri="{FF2B5EF4-FFF2-40B4-BE49-F238E27FC236}">
                      <a16:creationId xmlns:a16="http://schemas.microsoft.com/office/drawing/2014/main" id="{DDBDD5DD-25AD-EEAB-3CD7-B73D9BB1F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929" y="1380025"/>
                  <a:ext cx="260717" cy="148783"/>
                </a:xfrm>
                <a:custGeom>
                  <a:avLst/>
                  <a:gdLst>
                    <a:gd name="T0" fmla="*/ 257678 w 260717"/>
                    <a:gd name="T1" fmla="*/ 23697 h 148783"/>
                    <a:gd name="T2" fmla="*/ 228914 w 260717"/>
                    <a:gd name="T3" fmla="*/ 558 h 148783"/>
                    <a:gd name="T4" fmla="*/ 171525 w 260717"/>
                    <a:gd name="T5" fmla="*/ 19794 h 148783"/>
                    <a:gd name="T6" fmla="*/ 102491 w 260717"/>
                    <a:gd name="T7" fmla="*/ 48231 h 148783"/>
                    <a:gd name="T8" fmla="*/ 342 w 260717"/>
                    <a:gd name="T9" fmla="*/ 98553 h 148783"/>
                    <a:gd name="T10" fmla="*/ 257678 w 260717"/>
                    <a:gd name="T11" fmla="*/ 23697 h 1487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0717" h="148783">
                      <a:moveTo>
                        <a:pt x="257678" y="23697"/>
                      </a:moveTo>
                      <a:cubicBezTo>
                        <a:pt x="254030" y="11709"/>
                        <a:pt x="241262" y="2091"/>
                        <a:pt x="228914" y="558"/>
                      </a:cubicBezTo>
                      <a:cubicBezTo>
                        <a:pt x="205341" y="-2370"/>
                        <a:pt x="190187" y="6552"/>
                        <a:pt x="171525" y="19794"/>
                      </a:cubicBezTo>
                      <a:cubicBezTo>
                        <a:pt x="150478" y="34710"/>
                        <a:pt x="128028" y="43910"/>
                        <a:pt x="102491" y="48231"/>
                      </a:cubicBezTo>
                      <a:cubicBezTo>
                        <a:pt x="73305" y="53110"/>
                        <a:pt x="-5832" y="49346"/>
                        <a:pt x="342" y="98553"/>
                      </a:cubicBezTo>
                      <a:cubicBezTo>
                        <a:pt x="12830" y="198221"/>
                        <a:pt x="292757" y="137166"/>
                        <a:pt x="257678" y="23697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7" name="Freeform: Shape 196">
                  <a:extLst>
                    <a:ext uri="{FF2B5EF4-FFF2-40B4-BE49-F238E27FC236}">
                      <a16:creationId xmlns:a16="http://schemas.microsoft.com/office/drawing/2014/main" id="{5B775DF1-8EA3-4D04-3A83-E454F4985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0091" y="1636112"/>
                  <a:ext cx="235571" cy="168444"/>
                </a:xfrm>
                <a:custGeom>
                  <a:avLst/>
                  <a:gdLst>
                    <a:gd name="T0" fmla="*/ 234623 w 235571"/>
                    <a:gd name="T1" fmla="*/ 40686 h 168444"/>
                    <a:gd name="T2" fmla="*/ 144401 w 235571"/>
                    <a:gd name="T3" fmla="*/ 26886 h 168444"/>
                    <a:gd name="T4" fmla="*/ 102447 w 235571"/>
                    <a:gd name="T5" fmla="*/ 61875 h 168444"/>
                    <a:gd name="T6" fmla="*/ 16435 w 235571"/>
                    <a:gd name="T7" fmla="*/ 87524 h 168444"/>
                    <a:gd name="T8" fmla="*/ 14611 w 235571"/>
                    <a:gd name="T9" fmla="*/ 150112 h 168444"/>
                    <a:gd name="T10" fmla="*/ 155065 w 235571"/>
                    <a:gd name="T11" fmla="*/ 145791 h 168444"/>
                    <a:gd name="T12" fmla="*/ 234623 w 235571"/>
                    <a:gd name="T13" fmla="*/ 40686 h 1684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5571" h="168444">
                      <a:moveTo>
                        <a:pt x="234623" y="40686"/>
                      </a:moveTo>
                      <a:cubicBezTo>
                        <a:pt x="226064" y="-8102"/>
                        <a:pt x="168114" y="-13399"/>
                        <a:pt x="144401" y="26886"/>
                      </a:cubicBezTo>
                      <a:cubicBezTo>
                        <a:pt x="133036" y="46402"/>
                        <a:pt x="123495" y="51559"/>
                        <a:pt x="102447" y="61875"/>
                      </a:cubicBezTo>
                      <a:cubicBezTo>
                        <a:pt x="74104" y="75814"/>
                        <a:pt x="44077" y="72469"/>
                        <a:pt x="16435" y="87524"/>
                      </a:cubicBezTo>
                      <a:cubicBezTo>
                        <a:pt x="-5875" y="99651"/>
                        <a:pt x="-4472" y="136312"/>
                        <a:pt x="14611" y="150112"/>
                      </a:cubicBezTo>
                      <a:cubicBezTo>
                        <a:pt x="60774" y="183707"/>
                        <a:pt x="107499" y="164331"/>
                        <a:pt x="155065" y="145791"/>
                      </a:cubicBezTo>
                      <a:cubicBezTo>
                        <a:pt x="195335" y="130179"/>
                        <a:pt x="242902" y="88220"/>
                        <a:pt x="234623" y="40686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8" name="Freeform: Shape 197">
                  <a:extLst>
                    <a:ext uri="{FF2B5EF4-FFF2-40B4-BE49-F238E27FC236}">
                      <a16:creationId xmlns:a16="http://schemas.microsoft.com/office/drawing/2014/main" id="{A05357A8-AFDA-7052-8C16-E780D13BA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0421" y="1478089"/>
                  <a:ext cx="268964" cy="357851"/>
                </a:xfrm>
                <a:custGeom>
                  <a:avLst/>
                  <a:gdLst>
                    <a:gd name="T0" fmla="*/ 233453 w 268964"/>
                    <a:gd name="T1" fmla="*/ 210 h 357851"/>
                    <a:gd name="T2" fmla="*/ 118396 w 268964"/>
                    <a:gd name="T3" fmla="*/ 110194 h 357851"/>
                    <a:gd name="T4" fmla="*/ 106329 w 268964"/>
                    <a:gd name="T5" fmla="*/ 227008 h 357851"/>
                    <a:gd name="T6" fmla="*/ 11196 w 268964"/>
                    <a:gd name="T7" fmla="*/ 303536 h 357851"/>
                    <a:gd name="T8" fmla="*/ 23684 w 268964"/>
                    <a:gd name="T9" fmla="*/ 355252 h 357851"/>
                    <a:gd name="T10" fmla="*/ 192061 w 268964"/>
                    <a:gd name="T11" fmla="*/ 275099 h 357851"/>
                    <a:gd name="T12" fmla="*/ 224333 w 268964"/>
                    <a:gd name="T13" fmla="*/ 175849 h 357851"/>
                    <a:gd name="T14" fmla="*/ 218019 w 268964"/>
                    <a:gd name="T15" fmla="*/ 128733 h 357851"/>
                    <a:gd name="T16" fmla="*/ 251835 w 268964"/>
                    <a:gd name="T17" fmla="*/ 76599 h 357851"/>
                    <a:gd name="T18" fmla="*/ 233453 w 268964"/>
                    <a:gd name="T19" fmla="*/ 210 h 3578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8964" h="357851">
                      <a:moveTo>
                        <a:pt x="233453" y="210"/>
                      </a:moveTo>
                      <a:cubicBezTo>
                        <a:pt x="168488" y="-3693"/>
                        <a:pt x="122465" y="47326"/>
                        <a:pt x="118396" y="110194"/>
                      </a:cubicBezTo>
                      <a:cubicBezTo>
                        <a:pt x="115449" y="154103"/>
                        <a:pt x="132287" y="185328"/>
                        <a:pt x="106329" y="227008"/>
                      </a:cubicBezTo>
                      <a:cubicBezTo>
                        <a:pt x="84159" y="262553"/>
                        <a:pt x="40942" y="275796"/>
                        <a:pt x="11196" y="303536"/>
                      </a:cubicBezTo>
                      <a:cubicBezTo>
                        <a:pt x="-6624" y="320124"/>
                        <a:pt x="-3678" y="350373"/>
                        <a:pt x="23684" y="355252"/>
                      </a:cubicBezTo>
                      <a:cubicBezTo>
                        <a:pt x="93981" y="367937"/>
                        <a:pt x="154316" y="333088"/>
                        <a:pt x="192061" y="275099"/>
                      </a:cubicBezTo>
                      <a:cubicBezTo>
                        <a:pt x="210442" y="246941"/>
                        <a:pt x="225175" y="209862"/>
                        <a:pt x="224333" y="175849"/>
                      </a:cubicBezTo>
                      <a:cubicBezTo>
                        <a:pt x="223912" y="159540"/>
                        <a:pt x="221386" y="144764"/>
                        <a:pt x="218019" y="128733"/>
                      </a:cubicBezTo>
                      <a:cubicBezTo>
                        <a:pt x="211705" y="97787"/>
                        <a:pt x="229946" y="91375"/>
                        <a:pt x="251835" y="76599"/>
                      </a:cubicBezTo>
                      <a:cubicBezTo>
                        <a:pt x="281020" y="56805"/>
                        <a:pt x="271619" y="2580"/>
                        <a:pt x="233453" y="210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9" name="Freeform: Shape 198">
                  <a:extLst>
                    <a:ext uri="{FF2B5EF4-FFF2-40B4-BE49-F238E27FC236}">
                      <a16:creationId xmlns:a16="http://schemas.microsoft.com/office/drawing/2014/main" id="{1680381A-C509-68E1-D454-111875FA7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1568" y="1437990"/>
                  <a:ext cx="199401" cy="406349"/>
                </a:xfrm>
                <a:custGeom>
                  <a:avLst/>
                  <a:gdLst>
                    <a:gd name="T0" fmla="*/ 186012 w 199401"/>
                    <a:gd name="T1" fmla="*/ 337084 h 406349"/>
                    <a:gd name="T2" fmla="*/ 99438 w 199401"/>
                    <a:gd name="T3" fmla="*/ 252749 h 406349"/>
                    <a:gd name="T4" fmla="*/ 121187 w 199401"/>
                    <a:gd name="T5" fmla="*/ 145971 h 406349"/>
                    <a:gd name="T6" fmla="*/ 105471 w 199401"/>
                    <a:gd name="T7" fmla="*/ 7969 h 406349"/>
                    <a:gd name="T8" fmla="*/ 48363 w 199401"/>
                    <a:gd name="T9" fmla="*/ 29854 h 406349"/>
                    <a:gd name="T10" fmla="*/ 95 w 199401"/>
                    <a:gd name="T11" fmla="*/ 263064 h 406349"/>
                    <a:gd name="T12" fmla="*/ 165526 w 199401"/>
                    <a:gd name="T13" fmla="*/ 405527 h 406349"/>
                    <a:gd name="T14" fmla="*/ 186012 w 199401"/>
                    <a:gd name="T15" fmla="*/ 337084 h 4063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9401" h="406349">
                      <a:moveTo>
                        <a:pt x="186012" y="337084"/>
                      </a:moveTo>
                      <a:cubicBezTo>
                        <a:pt x="155002" y="307113"/>
                        <a:pt x="107436" y="301398"/>
                        <a:pt x="99438" y="252749"/>
                      </a:cubicBezTo>
                      <a:cubicBezTo>
                        <a:pt x="93825" y="218736"/>
                        <a:pt x="110242" y="177336"/>
                        <a:pt x="121187" y="145971"/>
                      </a:cubicBezTo>
                      <a:cubicBezTo>
                        <a:pt x="138866" y="95371"/>
                        <a:pt x="145601" y="47976"/>
                        <a:pt x="105471" y="7969"/>
                      </a:cubicBezTo>
                      <a:cubicBezTo>
                        <a:pt x="87651" y="-9873"/>
                        <a:pt x="49065" y="4345"/>
                        <a:pt x="48363" y="29854"/>
                      </a:cubicBezTo>
                      <a:cubicBezTo>
                        <a:pt x="45978" y="110425"/>
                        <a:pt x="-2430" y="179845"/>
                        <a:pt x="95" y="263064"/>
                      </a:cubicBezTo>
                      <a:cubicBezTo>
                        <a:pt x="2621" y="345447"/>
                        <a:pt x="85126" y="414727"/>
                        <a:pt x="165526" y="405527"/>
                      </a:cubicBezTo>
                      <a:cubicBezTo>
                        <a:pt x="201587" y="401345"/>
                        <a:pt x="209585" y="359805"/>
                        <a:pt x="186012" y="33708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0" name="Freeform: Shape 199">
                  <a:extLst>
                    <a:ext uri="{FF2B5EF4-FFF2-40B4-BE49-F238E27FC236}">
                      <a16:creationId xmlns:a16="http://schemas.microsoft.com/office/drawing/2014/main" id="{54BBF01A-E1EC-F2C4-F9D6-61E34C6FF2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5373" y="1484129"/>
                  <a:ext cx="140602" cy="217210"/>
                </a:xfrm>
                <a:custGeom>
                  <a:avLst/>
                  <a:gdLst>
                    <a:gd name="T0" fmla="*/ 139694 w 140602"/>
                    <a:gd name="T1" fmla="*/ 36546 h 217210"/>
                    <a:gd name="T2" fmla="*/ 75430 w 140602"/>
                    <a:gd name="T3" fmla="*/ 7831 h 217210"/>
                    <a:gd name="T4" fmla="*/ 34178 w 140602"/>
                    <a:gd name="T5" fmla="*/ 209537 h 217210"/>
                    <a:gd name="T6" fmla="*/ 91706 w 140602"/>
                    <a:gd name="T7" fmla="*/ 187373 h 217210"/>
                    <a:gd name="T8" fmla="*/ 92829 w 140602"/>
                    <a:gd name="T9" fmla="*/ 141233 h 217210"/>
                    <a:gd name="T10" fmla="*/ 104615 w 140602"/>
                    <a:gd name="T11" fmla="*/ 110705 h 217210"/>
                    <a:gd name="T12" fmla="*/ 139694 w 140602"/>
                    <a:gd name="T13" fmla="*/ 36546 h 2172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0602" h="217210">
                      <a:moveTo>
                        <a:pt x="139694" y="36546"/>
                      </a:moveTo>
                      <a:cubicBezTo>
                        <a:pt x="134222" y="7691"/>
                        <a:pt x="101669" y="-11545"/>
                        <a:pt x="75430" y="7831"/>
                      </a:cubicBezTo>
                      <a:cubicBezTo>
                        <a:pt x="18603" y="49789"/>
                        <a:pt x="-38365" y="155451"/>
                        <a:pt x="34178" y="209537"/>
                      </a:cubicBezTo>
                      <a:cubicBezTo>
                        <a:pt x="56908" y="226543"/>
                        <a:pt x="85392" y="213579"/>
                        <a:pt x="91706" y="187373"/>
                      </a:cubicBezTo>
                      <a:cubicBezTo>
                        <a:pt x="95495" y="171761"/>
                        <a:pt x="94653" y="157124"/>
                        <a:pt x="92829" y="141233"/>
                      </a:cubicBezTo>
                      <a:cubicBezTo>
                        <a:pt x="91566" y="129942"/>
                        <a:pt x="99283" y="120044"/>
                        <a:pt x="104615" y="110705"/>
                      </a:cubicBezTo>
                      <a:cubicBezTo>
                        <a:pt x="119068" y="85753"/>
                        <a:pt x="145868" y="69583"/>
                        <a:pt x="139694" y="36546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1" name="Freeform: Shape 200">
                  <a:extLst>
                    <a:ext uri="{FF2B5EF4-FFF2-40B4-BE49-F238E27FC236}">
                      <a16:creationId xmlns:a16="http://schemas.microsoft.com/office/drawing/2014/main" id="{FB0CD3FA-1159-6139-938A-2FFDA3AF4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2605" y="1863172"/>
                  <a:ext cx="129069" cy="215913"/>
                </a:xfrm>
                <a:custGeom>
                  <a:avLst/>
                  <a:gdLst>
                    <a:gd name="T0" fmla="*/ 116726 w 129069"/>
                    <a:gd name="T1" fmla="*/ 137305 h 215913"/>
                    <a:gd name="T2" fmla="*/ 100871 w 129069"/>
                    <a:gd name="T3" fmla="*/ 112910 h 215913"/>
                    <a:gd name="T4" fmla="*/ 81507 w 129069"/>
                    <a:gd name="T5" fmla="*/ 15054 h 215913"/>
                    <a:gd name="T6" fmla="*/ 30994 w 129069"/>
                    <a:gd name="T7" fmla="*/ 6690 h 215913"/>
                    <a:gd name="T8" fmla="*/ 4475 w 129069"/>
                    <a:gd name="T9" fmla="*/ 131589 h 215913"/>
                    <a:gd name="T10" fmla="*/ 103958 w 129069"/>
                    <a:gd name="T11" fmla="*/ 211463 h 215913"/>
                    <a:gd name="T12" fmla="*/ 128934 w 129069"/>
                    <a:gd name="T13" fmla="*/ 180796 h 215913"/>
                    <a:gd name="T14" fmla="*/ 116726 w 129069"/>
                    <a:gd name="T15" fmla="*/ 137305 h 2159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9069" h="215913">
                      <a:moveTo>
                        <a:pt x="116726" y="137305"/>
                      </a:moveTo>
                      <a:cubicBezTo>
                        <a:pt x="111254" y="129359"/>
                        <a:pt x="103116" y="122807"/>
                        <a:pt x="100871" y="112910"/>
                      </a:cubicBezTo>
                      <a:cubicBezTo>
                        <a:pt x="93715" y="80849"/>
                        <a:pt x="104800" y="41679"/>
                        <a:pt x="81507" y="15054"/>
                      </a:cubicBezTo>
                      <a:cubicBezTo>
                        <a:pt x="68879" y="557"/>
                        <a:pt x="47832" y="-5855"/>
                        <a:pt x="30994" y="6690"/>
                      </a:cubicBezTo>
                      <a:cubicBezTo>
                        <a:pt x="-4084" y="32897"/>
                        <a:pt x="-3523" y="92419"/>
                        <a:pt x="4475" y="131589"/>
                      </a:cubicBezTo>
                      <a:cubicBezTo>
                        <a:pt x="13174" y="174384"/>
                        <a:pt x="52463" y="232512"/>
                        <a:pt x="103958" y="211463"/>
                      </a:cubicBezTo>
                      <a:cubicBezTo>
                        <a:pt x="116025" y="206584"/>
                        <a:pt x="128372" y="194736"/>
                        <a:pt x="128934" y="180796"/>
                      </a:cubicBezTo>
                      <a:cubicBezTo>
                        <a:pt x="129776" y="163232"/>
                        <a:pt x="126829" y="151941"/>
                        <a:pt x="116726" y="137305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2" name="Freeform: Shape 201">
                  <a:extLst>
                    <a:ext uri="{FF2B5EF4-FFF2-40B4-BE49-F238E27FC236}">
                      <a16:creationId xmlns:a16="http://schemas.microsoft.com/office/drawing/2014/main" id="{DDDC788B-317A-FB4D-C9C0-0D8AE6514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4157" y="2127854"/>
                  <a:ext cx="268960" cy="364230"/>
                </a:xfrm>
                <a:custGeom>
                  <a:avLst/>
                  <a:gdLst>
                    <a:gd name="T0" fmla="*/ 245931 w 268960"/>
                    <a:gd name="T1" fmla="*/ 8673 h 364230"/>
                    <a:gd name="T2" fmla="*/ 23112 w 268960"/>
                    <a:gd name="T3" fmla="*/ 126044 h 364230"/>
                    <a:gd name="T4" fmla="*/ 92708 w 268960"/>
                    <a:gd name="T5" fmla="*/ 362042 h 364230"/>
                    <a:gd name="T6" fmla="*/ 140836 w 268960"/>
                    <a:gd name="T7" fmla="*/ 316599 h 364230"/>
                    <a:gd name="T8" fmla="*/ 106318 w 268960"/>
                    <a:gd name="T9" fmla="*/ 181664 h 364230"/>
                    <a:gd name="T10" fmla="*/ 244107 w 268960"/>
                    <a:gd name="T11" fmla="*/ 80880 h 364230"/>
                    <a:gd name="T12" fmla="*/ 245931 w 268960"/>
                    <a:gd name="T13" fmla="*/ 8673 h 3642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8960" h="364230">
                      <a:moveTo>
                        <a:pt x="245931" y="8673"/>
                      </a:moveTo>
                      <a:cubicBezTo>
                        <a:pt x="161743" y="-26873"/>
                        <a:pt x="60857" y="53698"/>
                        <a:pt x="23112" y="126044"/>
                      </a:cubicBezTo>
                      <a:cubicBezTo>
                        <a:pt x="-19544" y="207591"/>
                        <a:pt x="-6915" y="329005"/>
                        <a:pt x="92708" y="362042"/>
                      </a:cubicBezTo>
                      <a:cubicBezTo>
                        <a:pt x="122454" y="371800"/>
                        <a:pt x="150798" y="347545"/>
                        <a:pt x="140836" y="316599"/>
                      </a:cubicBezTo>
                      <a:cubicBezTo>
                        <a:pt x="124559" y="266556"/>
                        <a:pt x="83868" y="238537"/>
                        <a:pt x="106318" y="181664"/>
                      </a:cubicBezTo>
                      <a:cubicBezTo>
                        <a:pt x="128207" y="126044"/>
                        <a:pt x="190787" y="96632"/>
                        <a:pt x="244107" y="80880"/>
                      </a:cubicBezTo>
                      <a:cubicBezTo>
                        <a:pt x="277783" y="70844"/>
                        <a:pt x="276099" y="21497"/>
                        <a:pt x="245931" y="867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" name="Freeform: Shape 202">
                  <a:extLst>
                    <a:ext uri="{FF2B5EF4-FFF2-40B4-BE49-F238E27FC236}">
                      <a16:creationId xmlns:a16="http://schemas.microsoft.com/office/drawing/2014/main" id="{BF371B7D-2ECC-E73B-E53A-30A9965EA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8766" y="2190666"/>
                  <a:ext cx="287375" cy="526825"/>
                </a:xfrm>
                <a:custGeom>
                  <a:avLst/>
                  <a:gdLst>
                    <a:gd name="T0" fmla="*/ 272864 w 287375"/>
                    <a:gd name="T1" fmla="*/ 23087 h 526825"/>
                    <a:gd name="T2" fmla="*/ 203128 w 287375"/>
                    <a:gd name="T3" fmla="*/ 30336 h 526825"/>
                    <a:gd name="T4" fmla="*/ 188535 w 287375"/>
                    <a:gd name="T5" fmla="*/ 160532 h 526825"/>
                    <a:gd name="T6" fmla="*/ 140127 w 287375"/>
                    <a:gd name="T7" fmla="*/ 279158 h 526825"/>
                    <a:gd name="T8" fmla="*/ 8933 w 287375"/>
                    <a:gd name="T9" fmla="*/ 462882 h 526825"/>
                    <a:gd name="T10" fmla="*/ 53834 w 287375"/>
                    <a:gd name="T11" fmla="*/ 524634 h 526825"/>
                    <a:gd name="T12" fmla="*/ 233295 w 287375"/>
                    <a:gd name="T13" fmla="*/ 319583 h 526825"/>
                    <a:gd name="T14" fmla="*/ 272864 w 287375"/>
                    <a:gd name="T15" fmla="*/ 23087 h 5268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87375" h="526825">
                      <a:moveTo>
                        <a:pt x="272864" y="23087"/>
                      </a:moveTo>
                      <a:cubicBezTo>
                        <a:pt x="262340" y="-14968"/>
                        <a:pt x="210705" y="-1307"/>
                        <a:pt x="203128" y="30336"/>
                      </a:cubicBezTo>
                      <a:cubicBezTo>
                        <a:pt x="192885" y="73409"/>
                        <a:pt x="193025" y="116622"/>
                        <a:pt x="188535" y="160532"/>
                      </a:cubicBezTo>
                      <a:cubicBezTo>
                        <a:pt x="184045" y="203466"/>
                        <a:pt x="159490" y="241799"/>
                        <a:pt x="140127" y="279158"/>
                      </a:cubicBezTo>
                      <a:cubicBezTo>
                        <a:pt x="102944" y="351086"/>
                        <a:pt x="59586" y="401269"/>
                        <a:pt x="8933" y="462882"/>
                      </a:cubicBezTo>
                      <a:cubicBezTo>
                        <a:pt x="-16605" y="494107"/>
                        <a:pt x="17071" y="537041"/>
                        <a:pt x="53834" y="524634"/>
                      </a:cubicBezTo>
                      <a:cubicBezTo>
                        <a:pt x="149247" y="492434"/>
                        <a:pt x="191201" y="403638"/>
                        <a:pt x="233295" y="319583"/>
                      </a:cubicBezTo>
                      <a:cubicBezTo>
                        <a:pt x="283528" y="219914"/>
                        <a:pt x="303452" y="133210"/>
                        <a:pt x="272864" y="23087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4" name="Freeform: Shape 203">
                  <a:extLst>
                    <a:ext uri="{FF2B5EF4-FFF2-40B4-BE49-F238E27FC236}">
                      <a16:creationId xmlns:a16="http://schemas.microsoft.com/office/drawing/2014/main" id="{8E9C19DD-1565-822E-4FD4-BE45E1B64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8783" y="1340653"/>
                  <a:ext cx="271909" cy="460155"/>
                </a:xfrm>
                <a:custGeom>
                  <a:avLst/>
                  <a:gdLst>
                    <a:gd name="T0" fmla="*/ 241381 w 271909"/>
                    <a:gd name="T1" fmla="*/ 17765 h 460155"/>
                    <a:gd name="T2" fmla="*/ 218089 w 271909"/>
                    <a:gd name="T3" fmla="*/ 1037 h 460155"/>
                    <a:gd name="T4" fmla="*/ 215844 w 271909"/>
                    <a:gd name="T5" fmla="*/ 619 h 460155"/>
                    <a:gd name="T6" fmla="*/ 177678 w 271909"/>
                    <a:gd name="T7" fmla="*/ 32819 h 460155"/>
                    <a:gd name="T8" fmla="*/ 137969 w 271909"/>
                    <a:gd name="T9" fmla="*/ 79238 h 460155"/>
                    <a:gd name="T10" fmla="*/ 54342 w 271909"/>
                    <a:gd name="T11" fmla="*/ 203998 h 460155"/>
                    <a:gd name="T12" fmla="*/ 15335 w 271909"/>
                    <a:gd name="T13" fmla="*/ 424244 h 460155"/>
                    <a:gd name="T14" fmla="*/ 48870 w 271909"/>
                    <a:gd name="T15" fmla="*/ 447383 h 460155"/>
                    <a:gd name="T16" fmla="*/ 74407 w 271909"/>
                    <a:gd name="T17" fmla="*/ 458814 h 460155"/>
                    <a:gd name="T18" fmla="*/ 96296 w 271909"/>
                    <a:gd name="T19" fmla="*/ 383819 h 460155"/>
                    <a:gd name="T20" fmla="*/ 191850 w 271909"/>
                    <a:gd name="T21" fmla="*/ 306175 h 460155"/>
                    <a:gd name="T22" fmla="*/ 248537 w 271909"/>
                    <a:gd name="T23" fmla="*/ 195774 h 460155"/>
                    <a:gd name="T24" fmla="*/ 241381 w 271909"/>
                    <a:gd name="T25" fmla="*/ 17765 h 4601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71909" h="460155">
                      <a:moveTo>
                        <a:pt x="241381" y="17765"/>
                      </a:moveTo>
                      <a:cubicBezTo>
                        <a:pt x="237172" y="9819"/>
                        <a:pt x="229735" y="3267"/>
                        <a:pt x="218089" y="1037"/>
                      </a:cubicBezTo>
                      <a:lnTo>
                        <a:pt x="215844" y="619"/>
                      </a:lnTo>
                      <a:cubicBezTo>
                        <a:pt x="194516" y="-3563"/>
                        <a:pt x="178520" y="14140"/>
                        <a:pt x="177678" y="32819"/>
                      </a:cubicBezTo>
                      <a:cubicBezTo>
                        <a:pt x="159578" y="43414"/>
                        <a:pt x="149054" y="58050"/>
                        <a:pt x="137969" y="79238"/>
                      </a:cubicBezTo>
                      <a:cubicBezTo>
                        <a:pt x="114397" y="124542"/>
                        <a:pt x="85211" y="163294"/>
                        <a:pt x="54342" y="203998"/>
                      </a:cubicBezTo>
                      <a:cubicBezTo>
                        <a:pt x="6775" y="266866"/>
                        <a:pt x="-18060" y="349806"/>
                        <a:pt x="15335" y="424244"/>
                      </a:cubicBezTo>
                      <a:cubicBezTo>
                        <a:pt x="21368" y="437626"/>
                        <a:pt x="34838" y="445432"/>
                        <a:pt x="48870" y="447383"/>
                      </a:cubicBezTo>
                      <a:cubicBezTo>
                        <a:pt x="56447" y="452262"/>
                        <a:pt x="64725" y="456305"/>
                        <a:pt x="74407" y="458814"/>
                      </a:cubicBezTo>
                      <a:cubicBezTo>
                        <a:pt x="119307" y="470523"/>
                        <a:pt x="135303" y="402219"/>
                        <a:pt x="96296" y="383819"/>
                      </a:cubicBezTo>
                      <a:cubicBezTo>
                        <a:pt x="90263" y="380892"/>
                        <a:pt x="183852" y="313284"/>
                        <a:pt x="191850" y="306175"/>
                      </a:cubicBezTo>
                      <a:cubicBezTo>
                        <a:pt x="224263" y="277878"/>
                        <a:pt x="231419" y="233271"/>
                        <a:pt x="248537" y="195774"/>
                      </a:cubicBezTo>
                      <a:cubicBezTo>
                        <a:pt x="275898" y="135415"/>
                        <a:pt x="285861" y="69759"/>
                        <a:pt x="241381" y="17765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5" name="Freeform: Shape 204">
                  <a:extLst>
                    <a:ext uri="{FF2B5EF4-FFF2-40B4-BE49-F238E27FC236}">
                      <a16:creationId xmlns:a16="http://schemas.microsoft.com/office/drawing/2014/main" id="{6280D208-0520-CCC6-85F0-53AD601F5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1000" y="1550997"/>
                  <a:ext cx="130965" cy="210504"/>
                </a:xfrm>
                <a:custGeom>
                  <a:avLst/>
                  <a:gdLst>
                    <a:gd name="T0" fmla="*/ 130689 w 130965"/>
                    <a:gd name="T1" fmla="*/ 96249 h 210504"/>
                    <a:gd name="T2" fmla="*/ 46361 w 130965"/>
                    <a:gd name="T3" fmla="*/ 763 h 210504"/>
                    <a:gd name="T4" fmla="*/ 3985 w 130965"/>
                    <a:gd name="T5" fmla="*/ 24042 h 210504"/>
                    <a:gd name="T6" fmla="*/ 13667 w 130965"/>
                    <a:gd name="T7" fmla="*/ 84401 h 210504"/>
                    <a:gd name="T8" fmla="*/ 28821 w 130965"/>
                    <a:gd name="T9" fmla="*/ 114789 h 210504"/>
                    <a:gd name="T10" fmla="*/ 11562 w 130965"/>
                    <a:gd name="T11" fmla="*/ 169711 h 210504"/>
                    <a:gd name="T12" fmla="*/ 61935 w 130965"/>
                    <a:gd name="T13" fmla="*/ 210275 h 210504"/>
                    <a:gd name="T14" fmla="*/ 130689 w 130965"/>
                    <a:gd name="T15" fmla="*/ 96249 h 210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0965" h="210504">
                      <a:moveTo>
                        <a:pt x="130689" y="96249"/>
                      </a:moveTo>
                      <a:cubicBezTo>
                        <a:pt x="127883" y="51364"/>
                        <a:pt x="89016" y="11078"/>
                        <a:pt x="46361" y="763"/>
                      </a:cubicBezTo>
                      <a:cubicBezTo>
                        <a:pt x="30365" y="-3140"/>
                        <a:pt x="9177" y="8430"/>
                        <a:pt x="3985" y="24042"/>
                      </a:cubicBezTo>
                      <a:cubicBezTo>
                        <a:pt x="-3592" y="47043"/>
                        <a:pt x="-364" y="64746"/>
                        <a:pt x="13667" y="84401"/>
                      </a:cubicBezTo>
                      <a:cubicBezTo>
                        <a:pt x="23068" y="97643"/>
                        <a:pt x="31206" y="98201"/>
                        <a:pt x="28821" y="114789"/>
                      </a:cubicBezTo>
                      <a:cubicBezTo>
                        <a:pt x="26155" y="134444"/>
                        <a:pt x="9317" y="147547"/>
                        <a:pt x="11562" y="169711"/>
                      </a:cubicBezTo>
                      <a:cubicBezTo>
                        <a:pt x="14228" y="194384"/>
                        <a:pt x="37100" y="212785"/>
                        <a:pt x="61935" y="210275"/>
                      </a:cubicBezTo>
                      <a:cubicBezTo>
                        <a:pt x="115255" y="204560"/>
                        <a:pt x="133496" y="140438"/>
                        <a:pt x="130689" y="96249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6" name="Freeform: Shape 205">
                  <a:extLst>
                    <a:ext uri="{FF2B5EF4-FFF2-40B4-BE49-F238E27FC236}">
                      <a16:creationId xmlns:a16="http://schemas.microsoft.com/office/drawing/2014/main" id="{8E210B7A-DE0E-3FB0-7F94-D6DAAE315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80398" y="1862102"/>
                  <a:ext cx="293390" cy="196689"/>
                </a:xfrm>
                <a:custGeom>
                  <a:avLst/>
                  <a:gdLst>
                    <a:gd name="T0" fmla="*/ 229776 w 293390"/>
                    <a:gd name="T1" fmla="*/ 6785 h 196689"/>
                    <a:gd name="T2" fmla="*/ 138853 w 293390"/>
                    <a:gd name="T3" fmla="*/ 89586 h 196689"/>
                    <a:gd name="T4" fmla="*/ 52700 w 293390"/>
                    <a:gd name="T5" fmla="*/ 82895 h 196689"/>
                    <a:gd name="T6" fmla="*/ 362 w 293390"/>
                    <a:gd name="T7" fmla="*/ 120950 h 196689"/>
                    <a:gd name="T8" fmla="*/ 138151 w 293390"/>
                    <a:gd name="T9" fmla="*/ 194133 h 196689"/>
                    <a:gd name="T10" fmla="*/ 293339 w 293390"/>
                    <a:gd name="T11" fmla="*/ 45537 h 196689"/>
                    <a:gd name="T12" fmla="*/ 229776 w 293390"/>
                    <a:gd name="T13" fmla="*/ 6785 h 1966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93390" h="196689">
                      <a:moveTo>
                        <a:pt x="229776" y="6785"/>
                      </a:moveTo>
                      <a:cubicBezTo>
                        <a:pt x="194137" y="27694"/>
                        <a:pt x="174212" y="66725"/>
                        <a:pt x="138853" y="89586"/>
                      </a:cubicBezTo>
                      <a:cubicBezTo>
                        <a:pt x="107563" y="109799"/>
                        <a:pt x="82587" y="94604"/>
                        <a:pt x="52700" y="82895"/>
                      </a:cubicBezTo>
                      <a:cubicBezTo>
                        <a:pt x="27303" y="72998"/>
                        <a:pt x="-3706" y="92095"/>
                        <a:pt x="362" y="120950"/>
                      </a:cubicBezTo>
                      <a:cubicBezTo>
                        <a:pt x="9202" y="184236"/>
                        <a:pt x="83148" y="204449"/>
                        <a:pt x="138151" y="194133"/>
                      </a:cubicBezTo>
                      <a:cubicBezTo>
                        <a:pt x="202555" y="182006"/>
                        <a:pt x="290252" y="114677"/>
                        <a:pt x="293339" y="45537"/>
                      </a:cubicBezTo>
                      <a:cubicBezTo>
                        <a:pt x="294882" y="9852"/>
                        <a:pt x="261347" y="-11755"/>
                        <a:pt x="229776" y="6785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7" name="Freeform: Shape 206">
                  <a:extLst>
                    <a:ext uri="{FF2B5EF4-FFF2-40B4-BE49-F238E27FC236}">
                      <a16:creationId xmlns:a16="http://schemas.microsoft.com/office/drawing/2014/main" id="{4902F64C-93C0-9D77-3226-05A132C6A2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8729" y="2127510"/>
                  <a:ext cx="184749" cy="191159"/>
                </a:xfrm>
                <a:custGeom>
                  <a:avLst/>
                  <a:gdLst>
                    <a:gd name="T0" fmla="*/ 145917 w 184749"/>
                    <a:gd name="T1" fmla="*/ 653 h 191159"/>
                    <a:gd name="T2" fmla="*/ 42506 w 184749"/>
                    <a:gd name="T3" fmla="*/ 51533 h 191159"/>
                    <a:gd name="T4" fmla="*/ 18933 w 184749"/>
                    <a:gd name="T5" fmla="*/ 97255 h 191159"/>
                    <a:gd name="T6" fmla="*/ 832 w 184749"/>
                    <a:gd name="T7" fmla="*/ 144510 h 191159"/>
                    <a:gd name="T8" fmla="*/ 24545 w 184749"/>
                    <a:gd name="T9" fmla="*/ 187165 h 191159"/>
                    <a:gd name="T10" fmla="*/ 111681 w 184749"/>
                    <a:gd name="T11" fmla="*/ 129873 h 191159"/>
                    <a:gd name="T12" fmla="*/ 127396 w 184749"/>
                    <a:gd name="T13" fmla="*/ 104503 h 191159"/>
                    <a:gd name="T14" fmla="*/ 165982 w 184749"/>
                    <a:gd name="T15" fmla="*/ 83454 h 191159"/>
                    <a:gd name="T16" fmla="*/ 145917 w 184749"/>
                    <a:gd name="T17" fmla="*/ 653 h 1911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4749" h="191159">
                      <a:moveTo>
                        <a:pt x="145917" y="653"/>
                      </a:moveTo>
                      <a:cubicBezTo>
                        <a:pt x="103823" y="-4226"/>
                        <a:pt x="66920" y="18775"/>
                        <a:pt x="42506" y="51533"/>
                      </a:cubicBezTo>
                      <a:cubicBezTo>
                        <a:pt x="32122" y="65472"/>
                        <a:pt x="24545" y="80945"/>
                        <a:pt x="18933" y="97255"/>
                      </a:cubicBezTo>
                      <a:cubicBezTo>
                        <a:pt x="13320" y="113285"/>
                        <a:pt x="4901" y="128200"/>
                        <a:pt x="832" y="144510"/>
                      </a:cubicBezTo>
                      <a:cubicBezTo>
                        <a:pt x="-3377" y="161098"/>
                        <a:pt x="8971" y="181310"/>
                        <a:pt x="24545" y="187165"/>
                      </a:cubicBezTo>
                      <a:cubicBezTo>
                        <a:pt x="68324" y="203614"/>
                        <a:pt x="97368" y="166256"/>
                        <a:pt x="111681" y="129873"/>
                      </a:cubicBezTo>
                      <a:cubicBezTo>
                        <a:pt x="115469" y="120534"/>
                        <a:pt x="120942" y="110358"/>
                        <a:pt x="127396" y="104503"/>
                      </a:cubicBezTo>
                      <a:cubicBezTo>
                        <a:pt x="137358" y="95442"/>
                        <a:pt x="153775" y="91818"/>
                        <a:pt x="165982" y="83454"/>
                      </a:cubicBezTo>
                      <a:cubicBezTo>
                        <a:pt x="198816" y="61290"/>
                        <a:pt x="186328" y="5392"/>
                        <a:pt x="145917" y="65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8" name="Freeform: Shape 207">
                  <a:extLst>
                    <a:ext uri="{FF2B5EF4-FFF2-40B4-BE49-F238E27FC236}">
                      <a16:creationId xmlns:a16="http://schemas.microsoft.com/office/drawing/2014/main" id="{A5823D11-2420-A6E4-0B82-8DBB2037D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46980" y="2918167"/>
                  <a:ext cx="170854" cy="235938"/>
                </a:xfrm>
                <a:custGeom>
                  <a:avLst/>
                  <a:gdLst>
                    <a:gd name="T0" fmla="*/ 164450 w 170854"/>
                    <a:gd name="T1" fmla="*/ 78713 h 235938"/>
                    <a:gd name="T2" fmla="*/ 144665 w 170854"/>
                    <a:gd name="T3" fmla="*/ 51391 h 235938"/>
                    <a:gd name="T4" fmla="*/ 146770 w 170854"/>
                    <a:gd name="T5" fmla="*/ 39542 h 235938"/>
                    <a:gd name="T6" fmla="*/ 81945 w 170854"/>
                    <a:gd name="T7" fmla="*/ 3021 h 235938"/>
                    <a:gd name="T8" fmla="*/ 18382 w 170854"/>
                    <a:gd name="T9" fmla="*/ 57246 h 235938"/>
                    <a:gd name="T10" fmla="*/ 74508 w 170854"/>
                    <a:gd name="T11" fmla="*/ 232745 h 235938"/>
                    <a:gd name="T12" fmla="*/ 164450 w 170854"/>
                    <a:gd name="T13" fmla="*/ 78713 h 2359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0854" h="235938">
                      <a:moveTo>
                        <a:pt x="164450" y="78713"/>
                      </a:moveTo>
                      <a:cubicBezTo>
                        <a:pt x="160521" y="67143"/>
                        <a:pt x="153365" y="58221"/>
                        <a:pt x="144665" y="51391"/>
                      </a:cubicBezTo>
                      <a:cubicBezTo>
                        <a:pt x="145928" y="47627"/>
                        <a:pt x="146630" y="43724"/>
                        <a:pt x="146770" y="39542"/>
                      </a:cubicBezTo>
                      <a:cubicBezTo>
                        <a:pt x="147191" y="4554"/>
                        <a:pt x="110569" y="-5901"/>
                        <a:pt x="81945" y="3021"/>
                      </a:cubicBezTo>
                      <a:cubicBezTo>
                        <a:pt x="53180" y="12081"/>
                        <a:pt x="32975" y="31597"/>
                        <a:pt x="18382" y="57246"/>
                      </a:cubicBezTo>
                      <a:cubicBezTo>
                        <a:pt x="-17257" y="119834"/>
                        <a:pt x="-2384" y="210721"/>
                        <a:pt x="74508" y="232745"/>
                      </a:cubicBezTo>
                      <a:cubicBezTo>
                        <a:pt x="159258" y="257000"/>
                        <a:pt x="184234" y="136980"/>
                        <a:pt x="164450" y="7871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9" name="Freeform: Shape 208">
                  <a:extLst>
                    <a:ext uri="{FF2B5EF4-FFF2-40B4-BE49-F238E27FC236}">
                      <a16:creationId xmlns:a16="http://schemas.microsoft.com/office/drawing/2014/main" id="{89A37B43-4090-812A-69F7-257A9B04E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01468" y="2531309"/>
                  <a:ext cx="207263" cy="348350"/>
                </a:xfrm>
                <a:custGeom>
                  <a:avLst/>
                  <a:gdLst>
                    <a:gd name="T0" fmla="*/ 180023 w 207263"/>
                    <a:gd name="T1" fmla="*/ 97705 h 348350"/>
                    <a:gd name="T2" fmla="*/ 156731 w 207263"/>
                    <a:gd name="T3" fmla="*/ 35255 h 348350"/>
                    <a:gd name="T4" fmla="*/ 62159 w 207263"/>
                    <a:gd name="T5" fmla="*/ 10164 h 348350"/>
                    <a:gd name="T6" fmla="*/ 0 w 207263"/>
                    <a:gd name="T7" fmla="*/ 50171 h 348350"/>
                    <a:gd name="T8" fmla="*/ 39709 w 207263"/>
                    <a:gd name="T9" fmla="*/ 203924 h 348350"/>
                    <a:gd name="T10" fmla="*/ 120810 w 207263"/>
                    <a:gd name="T11" fmla="*/ 343181 h 348350"/>
                    <a:gd name="T12" fmla="*/ 180023 w 207263"/>
                    <a:gd name="T13" fmla="*/ 97705 h 3483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7263" h="348350">
                      <a:moveTo>
                        <a:pt x="180023" y="97705"/>
                      </a:moveTo>
                      <a:cubicBezTo>
                        <a:pt x="176936" y="74983"/>
                        <a:pt x="169500" y="53237"/>
                        <a:pt x="156731" y="35255"/>
                      </a:cubicBezTo>
                      <a:cubicBezTo>
                        <a:pt x="133860" y="2915"/>
                        <a:pt x="92187" y="-11164"/>
                        <a:pt x="62159" y="10164"/>
                      </a:cubicBezTo>
                      <a:cubicBezTo>
                        <a:pt x="38446" y="-3636"/>
                        <a:pt x="0" y="17691"/>
                        <a:pt x="0" y="50171"/>
                      </a:cubicBezTo>
                      <a:cubicBezTo>
                        <a:pt x="0" y="103420"/>
                        <a:pt x="3788" y="161409"/>
                        <a:pt x="39709" y="203924"/>
                      </a:cubicBezTo>
                      <a:cubicBezTo>
                        <a:pt x="51496" y="252713"/>
                        <a:pt x="68053" y="323247"/>
                        <a:pt x="120810" y="343181"/>
                      </a:cubicBezTo>
                      <a:cubicBezTo>
                        <a:pt x="233062" y="385279"/>
                        <a:pt x="216224" y="158203"/>
                        <a:pt x="180023" y="97705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0" name="Freeform: Shape 209">
                  <a:extLst>
                    <a:ext uri="{FF2B5EF4-FFF2-40B4-BE49-F238E27FC236}">
                      <a16:creationId xmlns:a16="http://schemas.microsoft.com/office/drawing/2014/main" id="{79EA8E1A-C15E-546D-5461-632BE721C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56611" y="2397520"/>
                  <a:ext cx="203532" cy="205270"/>
                </a:xfrm>
                <a:custGeom>
                  <a:avLst/>
                  <a:gdLst>
                    <a:gd name="T0" fmla="*/ 202466 w 203532"/>
                    <a:gd name="T1" fmla="*/ 140329 h 205270"/>
                    <a:gd name="T2" fmla="*/ 174824 w 203532"/>
                    <a:gd name="T3" fmla="*/ 50000 h 205270"/>
                    <a:gd name="T4" fmla="*/ 93582 w 203532"/>
                    <a:gd name="T5" fmla="*/ 96 h 205270"/>
                    <a:gd name="T6" fmla="*/ 28055 w 203532"/>
                    <a:gd name="T7" fmla="*/ 47351 h 205270"/>
                    <a:gd name="T8" fmla="*/ 23144 w 203532"/>
                    <a:gd name="T9" fmla="*/ 51533 h 205270"/>
                    <a:gd name="T10" fmla="*/ 16269 w 203532"/>
                    <a:gd name="T11" fmla="*/ 156638 h 205270"/>
                    <a:gd name="T12" fmla="*/ 130905 w 203532"/>
                    <a:gd name="T13" fmla="*/ 205148 h 205270"/>
                    <a:gd name="T14" fmla="*/ 151952 w 203532"/>
                    <a:gd name="T15" fmla="*/ 200966 h 205270"/>
                    <a:gd name="T16" fmla="*/ 199940 w 203532"/>
                    <a:gd name="T17" fmla="*/ 161377 h 205270"/>
                    <a:gd name="T18" fmla="*/ 202326 w 203532"/>
                    <a:gd name="T19" fmla="*/ 141025 h 205270"/>
                    <a:gd name="T20" fmla="*/ 202466 w 203532"/>
                    <a:gd name="T21" fmla="*/ 140329 h 2052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03532" h="205270">
                      <a:moveTo>
                        <a:pt x="202466" y="140329"/>
                      </a:moveTo>
                      <a:cubicBezTo>
                        <a:pt x="207938" y="108546"/>
                        <a:pt x="191381" y="75788"/>
                        <a:pt x="174824" y="50000"/>
                      </a:cubicBezTo>
                      <a:cubicBezTo>
                        <a:pt x="157144" y="22399"/>
                        <a:pt x="128240" y="-1716"/>
                        <a:pt x="93582" y="96"/>
                      </a:cubicBezTo>
                      <a:cubicBezTo>
                        <a:pt x="62993" y="1629"/>
                        <a:pt x="39561" y="21424"/>
                        <a:pt x="28055" y="47351"/>
                      </a:cubicBezTo>
                      <a:cubicBezTo>
                        <a:pt x="26371" y="48606"/>
                        <a:pt x="24688" y="49860"/>
                        <a:pt x="23144" y="51533"/>
                      </a:cubicBezTo>
                      <a:cubicBezTo>
                        <a:pt x="-3937" y="81782"/>
                        <a:pt x="-8567" y="122625"/>
                        <a:pt x="16269" y="156638"/>
                      </a:cubicBezTo>
                      <a:cubicBezTo>
                        <a:pt x="41666" y="191487"/>
                        <a:pt x="89653" y="206820"/>
                        <a:pt x="130905" y="205148"/>
                      </a:cubicBezTo>
                      <a:cubicBezTo>
                        <a:pt x="138342" y="204869"/>
                        <a:pt x="145358" y="203196"/>
                        <a:pt x="151952" y="200966"/>
                      </a:cubicBezTo>
                      <a:cubicBezTo>
                        <a:pt x="171035" y="197481"/>
                        <a:pt x="188154" y="185354"/>
                        <a:pt x="199940" y="161377"/>
                      </a:cubicBezTo>
                      <a:cubicBezTo>
                        <a:pt x="203027" y="155105"/>
                        <a:pt x="203448" y="147995"/>
                        <a:pt x="202326" y="141025"/>
                      </a:cubicBezTo>
                      <a:lnTo>
                        <a:pt x="202466" y="140329"/>
                      </a:ln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1" name="Freeform: Shape 210">
                  <a:extLst>
                    <a:ext uri="{FF2B5EF4-FFF2-40B4-BE49-F238E27FC236}">
                      <a16:creationId xmlns:a16="http://schemas.microsoft.com/office/drawing/2014/main" id="{248386B9-9B2F-EB5F-3B65-B930D4063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57159" y="2074026"/>
                  <a:ext cx="186176" cy="220713"/>
                </a:xfrm>
                <a:custGeom>
                  <a:avLst/>
                  <a:gdLst>
                    <a:gd name="T0" fmla="*/ 126533 w 186176"/>
                    <a:gd name="T1" fmla="*/ 6464 h 220713"/>
                    <a:gd name="T2" fmla="*/ 48378 w 186176"/>
                    <a:gd name="T3" fmla="*/ 107108 h 220713"/>
                    <a:gd name="T4" fmla="*/ 4319 w 186176"/>
                    <a:gd name="T5" fmla="*/ 154921 h 220713"/>
                    <a:gd name="T6" fmla="*/ 23823 w 186176"/>
                    <a:gd name="T7" fmla="*/ 213885 h 220713"/>
                    <a:gd name="T8" fmla="*/ 135372 w 186176"/>
                    <a:gd name="T9" fmla="*/ 155896 h 220713"/>
                    <a:gd name="T10" fmla="*/ 186166 w 186176"/>
                    <a:gd name="T11" fmla="*/ 33088 h 220713"/>
                    <a:gd name="T12" fmla="*/ 126533 w 186176"/>
                    <a:gd name="T13" fmla="*/ 6464 h 2207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6176" h="220713">
                      <a:moveTo>
                        <a:pt x="126533" y="6464"/>
                      </a:moveTo>
                      <a:cubicBezTo>
                        <a:pt x="90893" y="31416"/>
                        <a:pt x="77984" y="76162"/>
                        <a:pt x="48378" y="107108"/>
                      </a:cubicBezTo>
                      <a:cubicBezTo>
                        <a:pt x="34206" y="122023"/>
                        <a:pt x="12597" y="136102"/>
                        <a:pt x="4319" y="154921"/>
                      </a:cubicBezTo>
                      <a:cubicBezTo>
                        <a:pt x="-5924" y="178060"/>
                        <a:pt x="2635" y="201479"/>
                        <a:pt x="23823" y="213885"/>
                      </a:cubicBezTo>
                      <a:cubicBezTo>
                        <a:pt x="68443" y="239952"/>
                        <a:pt x="109695" y="185030"/>
                        <a:pt x="135372" y="155896"/>
                      </a:cubicBezTo>
                      <a:cubicBezTo>
                        <a:pt x="163576" y="123975"/>
                        <a:pt x="186728" y="75604"/>
                        <a:pt x="186166" y="33088"/>
                      </a:cubicBezTo>
                      <a:cubicBezTo>
                        <a:pt x="185886" y="3955"/>
                        <a:pt x="148141" y="-8730"/>
                        <a:pt x="126533" y="646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2" name="Freeform: Shape 211">
                  <a:extLst>
                    <a:ext uri="{FF2B5EF4-FFF2-40B4-BE49-F238E27FC236}">
                      <a16:creationId xmlns:a16="http://schemas.microsoft.com/office/drawing/2014/main" id="{2EE328D9-343E-9CFB-6D58-D786D559F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28088" y="2756761"/>
                  <a:ext cx="296688" cy="252875"/>
                </a:xfrm>
                <a:custGeom>
                  <a:avLst/>
                  <a:gdLst>
                    <a:gd name="T0" fmla="*/ 244482 w 296688"/>
                    <a:gd name="T1" fmla="*/ 3425 h 252875"/>
                    <a:gd name="T2" fmla="*/ 156365 w 296688"/>
                    <a:gd name="T3" fmla="*/ 84693 h 252875"/>
                    <a:gd name="T4" fmla="*/ 100941 w 296688"/>
                    <a:gd name="T5" fmla="*/ 133063 h 252875"/>
                    <a:gd name="T6" fmla="*/ 80174 w 296688"/>
                    <a:gd name="T7" fmla="*/ 147560 h 252875"/>
                    <a:gd name="T8" fmla="*/ 68248 w 296688"/>
                    <a:gd name="T9" fmla="*/ 160664 h 252875"/>
                    <a:gd name="T10" fmla="*/ 4826 w 296688"/>
                    <a:gd name="T11" fmla="*/ 175997 h 252875"/>
                    <a:gd name="T12" fmla="*/ 3142 w 296688"/>
                    <a:gd name="T13" fmla="*/ 181294 h 252875"/>
                    <a:gd name="T14" fmla="*/ 16331 w 296688"/>
                    <a:gd name="T15" fmla="*/ 234822 h 252875"/>
                    <a:gd name="T16" fmla="*/ 171098 w 296688"/>
                    <a:gd name="T17" fmla="*/ 205131 h 252875"/>
                    <a:gd name="T18" fmla="*/ 296258 w 296688"/>
                    <a:gd name="T19" fmla="*/ 45104 h 252875"/>
                    <a:gd name="T20" fmla="*/ 244482 w 296688"/>
                    <a:gd name="T21" fmla="*/ 3425 h 2528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96688" h="252875">
                      <a:moveTo>
                        <a:pt x="244482" y="3425"/>
                      </a:moveTo>
                      <a:cubicBezTo>
                        <a:pt x="207159" y="22383"/>
                        <a:pt x="184287" y="54444"/>
                        <a:pt x="156365" y="84693"/>
                      </a:cubicBezTo>
                      <a:cubicBezTo>
                        <a:pt x="139527" y="102814"/>
                        <a:pt x="120585" y="118287"/>
                        <a:pt x="100941" y="133063"/>
                      </a:cubicBezTo>
                      <a:cubicBezTo>
                        <a:pt x="94346" y="138360"/>
                        <a:pt x="87330" y="143100"/>
                        <a:pt x="80174" y="147560"/>
                      </a:cubicBezTo>
                      <a:cubicBezTo>
                        <a:pt x="67686" y="155785"/>
                        <a:pt x="52112" y="150766"/>
                        <a:pt x="68248" y="160664"/>
                      </a:cubicBezTo>
                      <a:cubicBezTo>
                        <a:pt x="48042" y="148257"/>
                        <a:pt x="13665" y="147979"/>
                        <a:pt x="4826" y="175997"/>
                      </a:cubicBezTo>
                      <a:cubicBezTo>
                        <a:pt x="4264" y="177809"/>
                        <a:pt x="3703" y="179622"/>
                        <a:pt x="3142" y="181294"/>
                      </a:cubicBezTo>
                      <a:cubicBezTo>
                        <a:pt x="-3453" y="202204"/>
                        <a:pt x="55" y="219489"/>
                        <a:pt x="16331" y="234822"/>
                      </a:cubicBezTo>
                      <a:cubicBezTo>
                        <a:pt x="61653" y="277756"/>
                        <a:pt x="131530" y="234404"/>
                        <a:pt x="171098" y="205131"/>
                      </a:cubicBezTo>
                      <a:cubicBezTo>
                        <a:pt x="221471" y="167773"/>
                        <a:pt x="286296" y="109505"/>
                        <a:pt x="296258" y="45104"/>
                      </a:cubicBezTo>
                      <a:cubicBezTo>
                        <a:pt x="300608" y="19037"/>
                        <a:pt x="271142" y="-10097"/>
                        <a:pt x="244482" y="3425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3" name="Freeform: Shape 212">
                  <a:extLst>
                    <a:ext uri="{FF2B5EF4-FFF2-40B4-BE49-F238E27FC236}">
                      <a16:creationId xmlns:a16="http://schemas.microsoft.com/office/drawing/2014/main" id="{9C408224-D170-F85A-F3D0-8AB83C0C5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8768" y="586292"/>
                  <a:ext cx="341139" cy="285208"/>
                </a:xfrm>
                <a:custGeom>
                  <a:avLst/>
                  <a:gdLst>
                    <a:gd name="T0" fmla="*/ 327013 w 341139"/>
                    <a:gd name="T1" fmla="*/ 16739 h 285208"/>
                    <a:gd name="T2" fmla="*/ 138852 w 341139"/>
                    <a:gd name="T3" fmla="*/ 65806 h 285208"/>
                    <a:gd name="T4" fmla="*/ 98161 w 341139"/>
                    <a:gd name="T5" fmla="*/ 133414 h 285208"/>
                    <a:gd name="T6" fmla="*/ 97319 w 341139"/>
                    <a:gd name="T7" fmla="*/ 76679 h 285208"/>
                    <a:gd name="T8" fmla="*/ 21268 w 341139"/>
                    <a:gd name="T9" fmla="*/ 74728 h 285208"/>
                    <a:gd name="T10" fmla="*/ 74448 w 341139"/>
                    <a:gd name="T11" fmla="*/ 284380 h 285208"/>
                    <a:gd name="T12" fmla="*/ 118366 w 341139"/>
                    <a:gd name="T13" fmla="*/ 265979 h 285208"/>
                    <a:gd name="T14" fmla="*/ 120471 w 341139"/>
                    <a:gd name="T15" fmla="*/ 268349 h 285208"/>
                    <a:gd name="T16" fmla="*/ 178561 w 341139"/>
                    <a:gd name="T17" fmla="*/ 254270 h 285208"/>
                    <a:gd name="T18" fmla="*/ 185717 w 341139"/>
                    <a:gd name="T19" fmla="*/ 192099 h 285208"/>
                    <a:gd name="T20" fmla="*/ 214341 w 341139"/>
                    <a:gd name="T21" fmla="*/ 126304 h 285208"/>
                    <a:gd name="T22" fmla="*/ 325329 w 341139"/>
                    <a:gd name="T23" fmla="*/ 77376 h 285208"/>
                    <a:gd name="T24" fmla="*/ 327013 w 341139"/>
                    <a:gd name="T25" fmla="*/ 16739 h 2852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41139" h="285208">
                      <a:moveTo>
                        <a:pt x="327013" y="16739"/>
                      </a:moveTo>
                      <a:cubicBezTo>
                        <a:pt x="265415" y="-25637"/>
                        <a:pt x="184875" y="20503"/>
                        <a:pt x="138852" y="65806"/>
                      </a:cubicBezTo>
                      <a:cubicBezTo>
                        <a:pt x="120892" y="83510"/>
                        <a:pt x="106720" y="107486"/>
                        <a:pt x="98161" y="133414"/>
                      </a:cubicBezTo>
                      <a:cubicBezTo>
                        <a:pt x="99985" y="114456"/>
                        <a:pt x="101809" y="95637"/>
                        <a:pt x="97319" y="76679"/>
                      </a:cubicBezTo>
                      <a:cubicBezTo>
                        <a:pt x="87777" y="37509"/>
                        <a:pt x="36422" y="47964"/>
                        <a:pt x="21268" y="74728"/>
                      </a:cubicBezTo>
                      <a:cubicBezTo>
                        <a:pt x="-14652" y="138014"/>
                        <a:pt x="-10162" y="263888"/>
                        <a:pt x="74448" y="284380"/>
                      </a:cubicBezTo>
                      <a:cubicBezTo>
                        <a:pt x="89602" y="288004"/>
                        <a:pt x="109105" y="279361"/>
                        <a:pt x="118366" y="265979"/>
                      </a:cubicBezTo>
                      <a:lnTo>
                        <a:pt x="120471" y="268349"/>
                      </a:lnTo>
                      <a:cubicBezTo>
                        <a:pt x="137308" y="284798"/>
                        <a:pt x="170843" y="275737"/>
                        <a:pt x="178561" y="254270"/>
                      </a:cubicBezTo>
                      <a:cubicBezTo>
                        <a:pt x="186138" y="233082"/>
                        <a:pt x="187120" y="214542"/>
                        <a:pt x="185717" y="192099"/>
                      </a:cubicBezTo>
                      <a:cubicBezTo>
                        <a:pt x="184173" y="167287"/>
                        <a:pt x="198906" y="144286"/>
                        <a:pt x="214341" y="126304"/>
                      </a:cubicBezTo>
                      <a:cubicBezTo>
                        <a:pt x="243807" y="92013"/>
                        <a:pt x="291654" y="102189"/>
                        <a:pt x="325329" y="77376"/>
                      </a:cubicBezTo>
                      <a:cubicBezTo>
                        <a:pt x="343991" y="63715"/>
                        <a:pt x="348060" y="31236"/>
                        <a:pt x="327013" y="16739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4" name="Freeform: Shape 213">
                  <a:extLst>
                    <a:ext uri="{FF2B5EF4-FFF2-40B4-BE49-F238E27FC236}">
                      <a16:creationId xmlns:a16="http://schemas.microsoft.com/office/drawing/2014/main" id="{133218AC-B51E-EBC0-A3B0-FCF4152B0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42538" y="668135"/>
                  <a:ext cx="159604" cy="220073"/>
                </a:xfrm>
                <a:custGeom>
                  <a:avLst/>
                  <a:gdLst>
                    <a:gd name="T0" fmla="*/ 156155 w 159604"/>
                    <a:gd name="T1" fmla="*/ 88650 h 220073"/>
                    <a:gd name="T2" fmla="*/ 157839 w 159604"/>
                    <a:gd name="T3" fmla="*/ 83353 h 220073"/>
                    <a:gd name="T4" fmla="*/ 119533 w 159604"/>
                    <a:gd name="T5" fmla="*/ 17976 h 220073"/>
                    <a:gd name="T6" fmla="*/ 107045 w 159604"/>
                    <a:gd name="T7" fmla="*/ 14212 h 220073"/>
                    <a:gd name="T8" fmla="*/ 83332 w 159604"/>
                    <a:gd name="T9" fmla="*/ 2224 h 220073"/>
                    <a:gd name="T10" fmla="*/ 39133 w 159604"/>
                    <a:gd name="T11" fmla="*/ 19510 h 220073"/>
                    <a:gd name="T12" fmla="*/ 35344 w 159604"/>
                    <a:gd name="T13" fmla="*/ 41952 h 220073"/>
                    <a:gd name="T14" fmla="*/ 1388 w 159604"/>
                    <a:gd name="T15" fmla="*/ 117087 h 220073"/>
                    <a:gd name="T16" fmla="*/ 30994 w 159604"/>
                    <a:gd name="T17" fmla="*/ 206858 h 220073"/>
                    <a:gd name="T18" fmla="*/ 157277 w 159604"/>
                    <a:gd name="T19" fmla="*/ 142178 h 220073"/>
                    <a:gd name="T20" fmla="*/ 156155 w 159604"/>
                    <a:gd name="T21" fmla="*/ 88650 h 2200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9604" h="220073">
                      <a:moveTo>
                        <a:pt x="156155" y="88650"/>
                      </a:moveTo>
                      <a:cubicBezTo>
                        <a:pt x="156716" y="86838"/>
                        <a:pt x="157558" y="85304"/>
                        <a:pt x="157839" y="83353"/>
                      </a:cubicBezTo>
                      <a:cubicBezTo>
                        <a:pt x="161767" y="55334"/>
                        <a:pt x="145491" y="29267"/>
                        <a:pt x="119533" y="17976"/>
                      </a:cubicBezTo>
                      <a:cubicBezTo>
                        <a:pt x="115464" y="16164"/>
                        <a:pt x="111254" y="15049"/>
                        <a:pt x="107045" y="14212"/>
                      </a:cubicBezTo>
                      <a:cubicBezTo>
                        <a:pt x="99749" y="9334"/>
                        <a:pt x="91891" y="5152"/>
                        <a:pt x="83332" y="2224"/>
                      </a:cubicBezTo>
                      <a:cubicBezTo>
                        <a:pt x="66775" y="-3351"/>
                        <a:pt x="46008" y="1249"/>
                        <a:pt x="39133" y="19510"/>
                      </a:cubicBezTo>
                      <a:cubicBezTo>
                        <a:pt x="36186" y="27455"/>
                        <a:pt x="35064" y="34843"/>
                        <a:pt x="35344" y="41952"/>
                      </a:cubicBezTo>
                      <a:cubicBezTo>
                        <a:pt x="16542" y="63559"/>
                        <a:pt x="6159" y="88929"/>
                        <a:pt x="1388" y="117087"/>
                      </a:cubicBezTo>
                      <a:cubicBezTo>
                        <a:pt x="-3523" y="145384"/>
                        <a:pt x="4195" y="190130"/>
                        <a:pt x="30994" y="206858"/>
                      </a:cubicBezTo>
                      <a:cubicBezTo>
                        <a:pt x="87260" y="242125"/>
                        <a:pt x="144930" y="202118"/>
                        <a:pt x="157277" y="142178"/>
                      </a:cubicBezTo>
                      <a:cubicBezTo>
                        <a:pt x="160926" y="124754"/>
                        <a:pt x="160084" y="106353"/>
                        <a:pt x="156155" y="88650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5" name="Freeform: Shape 214">
                  <a:extLst>
                    <a:ext uri="{FF2B5EF4-FFF2-40B4-BE49-F238E27FC236}">
                      <a16:creationId xmlns:a16="http://schemas.microsoft.com/office/drawing/2014/main" id="{95860C88-DCAC-BB6F-7E5F-C39FC7E427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7176" y="1152553"/>
                  <a:ext cx="135028" cy="237637"/>
                </a:xfrm>
                <a:custGeom>
                  <a:avLst/>
                  <a:gdLst>
                    <a:gd name="T0" fmla="*/ 100090 w 135028"/>
                    <a:gd name="T1" fmla="*/ 34548 h 237637"/>
                    <a:gd name="T2" fmla="*/ 83252 w 135028"/>
                    <a:gd name="T3" fmla="*/ 7784 h 237637"/>
                    <a:gd name="T4" fmla="*/ 32038 w 135028"/>
                    <a:gd name="T5" fmla="*/ 20190 h 237637"/>
                    <a:gd name="T6" fmla="*/ 46 w 135028"/>
                    <a:gd name="T7" fmla="*/ 133379 h 237637"/>
                    <a:gd name="T8" fmla="*/ 62626 w 135028"/>
                    <a:gd name="T9" fmla="*/ 235975 h 237637"/>
                    <a:gd name="T10" fmla="*/ 134888 w 135028"/>
                    <a:gd name="T11" fmla="*/ 151362 h 237637"/>
                    <a:gd name="T12" fmla="*/ 100090 w 135028"/>
                    <a:gd name="T13" fmla="*/ 34548 h 2376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5028" h="237637">
                      <a:moveTo>
                        <a:pt x="100090" y="34548"/>
                      </a:moveTo>
                      <a:cubicBezTo>
                        <a:pt x="96863" y="25208"/>
                        <a:pt x="91671" y="16287"/>
                        <a:pt x="83252" y="7784"/>
                      </a:cubicBezTo>
                      <a:cubicBezTo>
                        <a:pt x="67537" y="-8247"/>
                        <a:pt x="40457" y="2765"/>
                        <a:pt x="32038" y="20190"/>
                      </a:cubicBezTo>
                      <a:cubicBezTo>
                        <a:pt x="13937" y="57687"/>
                        <a:pt x="-936" y="91003"/>
                        <a:pt x="46" y="133379"/>
                      </a:cubicBezTo>
                      <a:cubicBezTo>
                        <a:pt x="1028" y="171713"/>
                        <a:pt x="20953" y="226496"/>
                        <a:pt x="62626" y="235975"/>
                      </a:cubicBezTo>
                      <a:cubicBezTo>
                        <a:pt x="115244" y="248102"/>
                        <a:pt x="133906" y="191229"/>
                        <a:pt x="134888" y="151362"/>
                      </a:cubicBezTo>
                      <a:cubicBezTo>
                        <a:pt x="136011" y="111215"/>
                        <a:pt x="130959" y="62148"/>
                        <a:pt x="100090" y="34548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6" name="Freeform: Shape 215">
                  <a:extLst>
                    <a:ext uri="{FF2B5EF4-FFF2-40B4-BE49-F238E27FC236}">
                      <a16:creationId xmlns:a16="http://schemas.microsoft.com/office/drawing/2014/main" id="{09956ED8-0837-05AD-6832-8E1EB12E5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2326" y="718323"/>
                  <a:ext cx="134387" cy="243700"/>
                </a:xfrm>
                <a:custGeom>
                  <a:avLst/>
                  <a:gdLst>
                    <a:gd name="T0" fmla="*/ 69083 w 134387"/>
                    <a:gd name="T1" fmla="*/ 9049 h 243700"/>
                    <a:gd name="T2" fmla="*/ 750 w 134387"/>
                    <a:gd name="T3" fmla="*/ 45849 h 243700"/>
                    <a:gd name="T4" fmla="*/ 37653 w 134387"/>
                    <a:gd name="T5" fmla="*/ 116941 h 243700"/>
                    <a:gd name="T6" fmla="*/ 24183 w 134387"/>
                    <a:gd name="T7" fmla="*/ 157366 h 243700"/>
                    <a:gd name="T8" fmla="*/ 9871 w 134387"/>
                    <a:gd name="T9" fmla="*/ 208106 h 243700"/>
                    <a:gd name="T10" fmla="*/ 53789 w 134387"/>
                    <a:gd name="T11" fmla="*/ 243374 h 243700"/>
                    <a:gd name="T12" fmla="*/ 134189 w 134387"/>
                    <a:gd name="T13" fmla="*/ 129487 h 243700"/>
                    <a:gd name="T14" fmla="*/ 69083 w 134387"/>
                    <a:gd name="T15" fmla="*/ 9049 h 2437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4387" h="243700">
                      <a:moveTo>
                        <a:pt x="69083" y="9049"/>
                      </a:moveTo>
                      <a:cubicBezTo>
                        <a:pt x="42985" y="-13952"/>
                        <a:pt x="-6686" y="10024"/>
                        <a:pt x="750" y="45849"/>
                      </a:cubicBezTo>
                      <a:cubicBezTo>
                        <a:pt x="6643" y="74286"/>
                        <a:pt x="33022" y="89480"/>
                        <a:pt x="37653" y="116941"/>
                      </a:cubicBezTo>
                      <a:cubicBezTo>
                        <a:pt x="40038" y="130881"/>
                        <a:pt x="31198" y="146075"/>
                        <a:pt x="24183" y="157366"/>
                      </a:cubicBezTo>
                      <a:cubicBezTo>
                        <a:pt x="13659" y="174372"/>
                        <a:pt x="8467" y="187755"/>
                        <a:pt x="9871" y="208106"/>
                      </a:cubicBezTo>
                      <a:cubicBezTo>
                        <a:pt x="11274" y="229155"/>
                        <a:pt x="32742" y="246301"/>
                        <a:pt x="53789" y="243374"/>
                      </a:cubicBezTo>
                      <a:cubicBezTo>
                        <a:pt x="105425" y="236125"/>
                        <a:pt x="131663" y="176324"/>
                        <a:pt x="134189" y="129487"/>
                      </a:cubicBezTo>
                      <a:cubicBezTo>
                        <a:pt x="137136" y="75262"/>
                        <a:pt x="106968" y="42643"/>
                        <a:pt x="69083" y="9049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7" name="Freeform: Shape 216">
                  <a:extLst>
                    <a:ext uri="{FF2B5EF4-FFF2-40B4-BE49-F238E27FC236}">
                      <a16:creationId xmlns:a16="http://schemas.microsoft.com/office/drawing/2014/main" id="{DC19C6A7-553A-91B9-E21C-6656A73BF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79801" y="892560"/>
                  <a:ext cx="286705" cy="298383"/>
                </a:xfrm>
                <a:custGeom>
                  <a:avLst/>
                  <a:gdLst>
                    <a:gd name="T0" fmla="*/ 163548 w 286705"/>
                    <a:gd name="T1" fmla="*/ 5850 h 298383"/>
                    <a:gd name="T2" fmla="*/ 133100 w 286705"/>
                    <a:gd name="T3" fmla="*/ 40699 h 298383"/>
                    <a:gd name="T4" fmla="*/ 130995 w 286705"/>
                    <a:gd name="T5" fmla="*/ 57985 h 298383"/>
                    <a:gd name="T6" fmla="*/ 112053 w 286705"/>
                    <a:gd name="T7" fmla="*/ 120155 h 298383"/>
                    <a:gd name="T8" fmla="*/ 111772 w 286705"/>
                    <a:gd name="T9" fmla="*/ 120434 h 298383"/>
                    <a:gd name="T10" fmla="*/ 11728 w 286705"/>
                    <a:gd name="T11" fmla="*/ 224842 h 298383"/>
                    <a:gd name="T12" fmla="*/ 63364 w 286705"/>
                    <a:gd name="T13" fmla="*/ 295794 h 298383"/>
                    <a:gd name="T14" fmla="*/ 116402 w 286705"/>
                    <a:gd name="T15" fmla="*/ 252582 h 298383"/>
                    <a:gd name="T16" fmla="*/ 149797 w 286705"/>
                    <a:gd name="T17" fmla="*/ 231533 h 298383"/>
                    <a:gd name="T18" fmla="*/ 286464 w 286705"/>
                    <a:gd name="T19" fmla="*/ 114301 h 298383"/>
                    <a:gd name="T20" fmla="*/ 163548 w 286705"/>
                    <a:gd name="T21" fmla="*/ 5850 h 2983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86705" h="298383">
                      <a:moveTo>
                        <a:pt x="163548" y="5850"/>
                      </a:moveTo>
                      <a:cubicBezTo>
                        <a:pt x="147973" y="8917"/>
                        <a:pt x="135345" y="23693"/>
                        <a:pt x="133100" y="40699"/>
                      </a:cubicBezTo>
                      <a:cubicBezTo>
                        <a:pt x="131416" y="46136"/>
                        <a:pt x="130574" y="51991"/>
                        <a:pt x="130995" y="57985"/>
                      </a:cubicBezTo>
                      <a:cubicBezTo>
                        <a:pt x="127768" y="76943"/>
                        <a:pt x="119209" y="98549"/>
                        <a:pt x="112053" y="120155"/>
                      </a:cubicBezTo>
                      <a:lnTo>
                        <a:pt x="111772" y="120434"/>
                      </a:lnTo>
                      <a:cubicBezTo>
                        <a:pt x="82306" y="158629"/>
                        <a:pt x="46105" y="191247"/>
                        <a:pt x="11728" y="224842"/>
                      </a:cubicBezTo>
                      <a:cubicBezTo>
                        <a:pt x="-21947" y="257739"/>
                        <a:pt x="23655" y="310710"/>
                        <a:pt x="63364" y="295794"/>
                      </a:cubicBezTo>
                      <a:cubicBezTo>
                        <a:pt x="87779" y="286594"/>
                        <a:pt x="97039" y="267915"/>
                        <a:pt x="116402" y="252582"/>
                      </a:cubicBezTo>
                      <a:cubicBezTo>
                        <a:pt x="127207" y="244078"/>
                        <a:pt x="138853" y="238363"/>
                        <a:pt x="149797" y="231533"/>
                      </a:cubicBezTo>
                      <a:cubicBezTo>
                        <a:pt x="216587" y="250212"/>
                        <a:pt x="291515" y="179956"/>
                        <a:pt x="286464" y="114301"/>
                      </a:cubicBezTo>
                      <a:cubicBezTo>
                        <a:pt x="282395" y="64118"/>
                        <a:pt x="218973" y="-23423"/>
                        <a:pt x="163548" y="5850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8" name="Freeform: Shape 217">
                  <a:extLst>
                    <a:ext uri="{FF2B5EF4-FFF2-40B4-BE49-F238E27FC236}">
                      <a16:creationId xmlns:a16="http://schemas.microsoft.com/office/drawing/2014/main" id="{5BF249AB-F537-C686-EDA1-F5C89E4B6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36759" y="1546408"/>
                  <a:ext cx="307188" cy="375167"/>
                </a:xfrm>
                <a:custGeom>
                  <a:avLst/>
                  <a:gdLst>
                    <a:gd name="T0" fmla="*/ 305003 w 307188"/>
                    <a:gd name="T1" fmla="*/ 222532 h 375167"/>
                    <a:gd name="T2" fmla="*/ 161461 w 307188"/>
                    <a:gd name="T3" fmla="*/ 81184 h 375167"/>
                    <a:gd name="T4" fmla="*/ 160620 w 307188"/>
                    <a:gd name="T5" fmla="*/ 81184 h 375167"/>
                    <a:gd name="T6" fmla="*/ 57769 w 307188"/>
                    <a:gd name="T7" fmla="*/ 18595 h 375167"/>
                    <a:gd name="T8" fmla="*/ 57067 w 307188"/>
                    <a:gd name="T9" fmla="*/ 18595 h 375167"/>
                    <a:gd name="T10" fmla="*/ 56787 w 307188"/>
                    <a:gd name="T11" fmla="*/ 17898 h 375167"/>
                    <a:gd name="T12" fmla="*/ 942 w 307188"/>
                    <a:gd name="T13" fmla="*/ 23753 h 375167"/>
                    <a:gd name="T14" fmla="*/ 40090 w 307188"/>
                    <a:gd name="T15" fmla="*/ 208731 h 375167"/>
                    <a:gd name="T16" fmla="*/ 95373 w 307188"/>
                    <a:gd name="T17" fmla="*/ 267975 h 375167"/>
                    <a:gd name="T18" fmla="*/ 223480 w 307188"/>
                    <a:gd name="T19" fmla="*/ 374473 h 375167"/>
                    <a:gd name="T20" fmla="*/ 305003 w 307188"/>
                    <a:gd name="T21" fmla="*/ 222532 h 3751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188" h="375167">
                      <a:moveTo>
                        <a:pt x="305003" y="222532"/>
                      </a:moveTo>
                      <a:cubicBezTo>
                        <a:pt x="295461" y="147815"/>
                        <a:pt x="234425" y="92057"/>
                        <a:pt x="161461" y="81184"/>
                      </a:cubicBezTo>
                      <a:lnTo>
                        <a:pt x="160620" y="81184"/>
                      </a:lnTo>
                      <a:cubicBezTo>
                        <a:pt x="126102" y="45638"/>
                        <a:pt x="86814" y="19850"/>
                        <a:pt x="57769" y="18595"/>
                      </a:cubicBezTo>
                      <a:lnTo>
                        <a:pt x="57067" y="18595"/>
                      </a:lnTo>
                      <a:lnTo>
                        <a:pt x="56787" y="17898"/>
                      </a:lnTo>
                      <a:cubicBezTo>
                        <a:pt x="46824" y="-7193"/>
                        <a:pt x="2625" y="-6496"/>
                        <a:pt x="942" y="23753"/>
                      </a:cubicBezTo>
                      <a:cubicBezTo>
                        <a:pt x="-2847" y="92057"/>
                        <a:pt x="3748" y="149209"/>
                        <a:pt x="40090" y="208731"/>
                      </a:cubicBezTo>
                      <a:cubicBezTo>
                        <a:pt x="51595" y="227550"/>
                        <a:pt x="71800" y="250271"/>
                        <a:pt x="95373" y="267975"/>
                      </a:cubicBezTo>
                      <a:cubicBezTo>
                        <a:pt x="123436" y="316066"/>
                        <a:pt x="167776" y="382698"/>
                        <a:pt x="223480" y="374473"/>
                      </a:cubicBezTo>
                      <a:cubicBezTo>
                        <a:pt x="299811" y="363043"/>
                        <a:pt x="313422" y="287769"/>
                        <a:pt x="305003" y="222532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9" name="Freeform: Shape 218">
                  <a:extLst>
                    <a:ext uri="{FF2B5EF4-FFF2-40B4-BE49-F238E27FC236}">
                      <a16:creationId xmlns:a16="http://schemas.microsoft.com/office/drawing/2014/main" id="{0093D529-8C56-DE67-9C1F-F09338486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0636" y="1250968"/>
                  <a:ext cx="252318" cy="144610"/>
                </a:xfrm>
                <a:custGeom>
                  <a:avLst/>
                  <a:gdLst>
                    <a:gd name="T0" fmla="*/ 130540 w 252318"/>
                    <a:gd name="T1" fmla="*/ 3321 h 144610"/>
                    <a:gd name="T2" fmla="*/ 9168 w 252318"/>
                    <a:gd name="T3" fmla="*/ 79292 h 144610"/>
                    <a:gd name="T4" fmla="*/ 24322 w 252318"/>
                    <a:gd name="T5" fmla="*/ 141045 h 144610"/>
                    <a:gd name="T6" fmla="*/ 143028 w 252318"/>
                    <a:gd name="T7" fmla="*/ 103268 h 144610"/>
                    <a:gd name="T8" fmla="*/ 207853 w 252318"/>
                    <a:gd name="T9" fmla="*/ 104244 h 144610"/>
                    <a:gd name="T10" fmla="*/ 252052 w 252318"/>
                    <a:gd name="T11" fmla="*/ 55595 h 144610"/>
                    <a:gd name="T12" fmla="*/ 130540 w 252318"/>
                    <a:gd name="T13" fmla="*/ 3321 h 1446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2318" h="144610">
                      <a:moveTo>
                        <a:pt x="130540" y="3321"/>
                      </a:moveTo>
                      <a:cubicBezTo>
                        <a:pt x="78764" y="12800"/>
                        <a:pt x="45088" y="44304"/>
                        <a:pt x="9168" y="79292"/>
                      </a:cubicBezTo>
                      <a:cubicBezTo>
                        <a:pt x="-8652" y="96577"/>
                        <a:pt x="1170" y="133517"/>
                        <a:pt x="24322" y="141045"/>
                      </a:cubicBezTo>
                      <a:cubicBezTo>
                        <a:pt x="71748" y="156518"/>
                        <a:pt x="100513" y="117487"/>
                        <a:pt x="143028" y="103268"/>
                      </a:cubicBezTo>
                      <a:cubicBezTo>
                        <a:pt x="164355" y="96159"/>
                        <a:pt x="186385" y="106474"/>
                        <a:pt x="207853" y="104244"/>
                      </a:cubicBezTo>
                      <a:cubicBezTo>
                        <a:pt x="230865" y="101874"/>
                        <a:pt x="255139" y="80129"/>
                        <a:pt x="252052" y="55595"/>
                      </a:cubicBezTo>
                      <a:cubicBezTo>
                        <a:pt x="244615" y="-1418"/>
                        <a:pt x="176002" y="-4903"/>
                        <a:pt x="130540" y="3321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0" name="Freeform: Shape 219">
                  <a:extLst>
                    <a:ext uri="{FF2B5EF4-FFF2-40B4-BE49-F238E27FC236}">
                      <a16:creationId xmlns:a16="http://schemas.microsoft.com/office/drawing/2014/main" id="{1DBB3B63-8950-5C1B-D919-C387D8109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8006" y="2843199"/>
                  <a:ext cx="81522" cy="20186"/>
                </a:xfrm>
                <a:custGeom>
                  <a:avLst/>
                  <a:gdLst>
                    <a:gd name="T0" fmla="*/ 81523 w 81522"/>
                    <a:gd name="T1" fmla="*/ 20139 h 20186"/>
                    <a:gd name="T2" fmla="*/ 0 w 81522"/>
                    <a:gd name="T3" fmla="*/ 11218 h 20186"/>
                    <a:gd name="T4" fmla="*/ 81523 w 81522"/>
                    <a:gd name="T5" fmla="*/ 20139 h 201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1522" h="20186">
                      <a:moveTo>
                        <a:pt x="81523" y="20139"/>
                      </a:moveTo>
                      <a:cubicBezTo>
                        <a:pt x="60896" y="-4673"/>
                        <a:pt x="25397" y="-5231"/>
                        <a:pt x="0" y="11218"/>
                      </a:cubicBezTo>
                      <a:cubicBezTo>
                        <a:pt x="26940" y="16236"/>
                        <a:pt x="54021" y="20697"/>
                        <a:pt x="81523" y="20139"/>
                      </a:cubicBez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1" name="Freeform: Shape 220">
                  <a:extLst>
                    <a:ext uri="{FF2B5EF4-FFF2-40B4-BE49-F238E27FC236}">
                      <a16:creationId xmlns:a16="http://schemas.microsoft.com/office/drawing/2014/main" id="{A9637DC2-38D7-1E8D-7328-6614426AD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39203" y="3083843"/>
                  <a:ext cx="1362308" cy="1420743"/>
                </a:xfrm>
                <a:custGeom>
                  <a:avLst/>
                  <a:gdLst>
                    <a:gd name="T0" fmla="*/ 294236 w 1362308"/>
                    <a:gd name="T1" fmla="*/ 1222942 h 1420743"/>
                    <a:gd name="T2" fmla="*/ 213555 w 1362308"/>
                    <a:gd name="T3" fmla="*/ 1050091 h 1420743"/>
                    <a:gd name="T4" fmla="*/ 3785 w 1362308"/>
                    <a:gd name="T5" fmla="*/ 602908 h 1420743"/>
                    <a:gd name="T6" fmla="*/ 158271 w 1362308"/>
                    <a:gd name="T7" fmla="*/ 282158 h 1420743"/>
                    <a:gd name="T8" fmla="*/ 407189 w 1362308"/>
                    <a:gd name="T9" fmla="*/ 139137 h 1420743"/>
                    <a:gd name="T10" fmla="*/ 647407 w 1362308"/>
                    <a:gd name="T11" fmla="*/ 384753 h 1420743"/>
                    <a:gd name="T12" fmla="*/ 635480 w 1362308"/>
                    <a:gd name="T13" fmla="*/ 179284 h 1420743"/>
                    <a:gd name="T14" fmla="*/ 848758 w 1362308"/>
                    <a:gd name="T15" fmla="*/ 256927 h 1420743"/>
                    <a:gd name="T16" fmla="*/ 1045479 w 1362308"/>
                    <a:gd name="T17" fmla="*/ 165065 h 1420743"/>
                    <a:gd name="T18" fmla="*/ 999456 w 1362308"/>
                    <a:gd name="T19" fmla="*/ 644727 h 1420743"/>
                    <a:gd name="T20" fmla="*/ 1172323 w 1362308"/>
                    <a:gd name="T21" fmla="*/ 384196 h 1420743"/>
                    <a:gd name="T22" fmla="*/ 1157730 w 1362308"/>
                    <a:gd name="T23" fmla="*/ 675534 h 1420743"/>
                    <a:gd name="T24" fmla="*/ 1345471 w 1362308"/>
                    <a:gd name="T25" fmla="*/ 682085 h 1420743"/>
                    <a:gd name="T26" fmla="*/ 1215540 w 1362308"/>
                    <a:gd name="T27" fmla="*/ 980114 h 1420743"/>
                    <a:gd name="T28" fmla="*/ 1238130 w 1362308"/>
                    <a:gd name="T29" fmla="*/ 1037964 h 1420743"/>
                    <a:gd name="T30" fmla="*/ 1209927 w 1362308"/>
                    <a:gd name="T31" fmla="*/ 1204542 h 1420743"/>
                    <a:gd name="T32" fmla="*/ 1073962 w 1362308"/>
                    <a:gd name="T33" fmla="*/ 1202591 h 1420743"/>
                    <a:gd name="T34" fmla="*/ 918775 w 1362308"/>
                    <a:gd name="T35" fmla="*/ 1372514 h 1420743"/>
                    <a:gd name="T36" fmla="*/ 788563 w 1362308"/>
                    <a:gd name="T37" fmla="*/ 1096371 h 1420743"/>
                    <a:gd name="T38" fmla="*/ 719809 w 1362308"/>
                    <a:gd name="T39" fmla="*/ 1344774 h 1420743"/>
                    <a:gd name="T40" fmla="*/ 720230 w 1362308"/>
                    <a:gd name="T41" fmla="*/ 1000187 h 1420743"/>
                    <a:gd name="T42" fmla="*/ 580056 w 1362308"/>
                    <a:gd name="T43" fmla="*/ 1229076 h 1420743"/>
                    <a:gd name="T44" fmla="*/ 1337754 w 1362308"/>
                    <a:gd name="T45" fmla="*/ 588411 h 1420743"/>
                    <a:gd name="T46" fmla="*/ 1170499 w 1362308"/>
                    <a:gd name="T47" fmla="*/ 695189 h 1420743"/>
                    <a:gd name="T48" fmla="*/ 1203052 w 1362308"/>
                    <a:gd name="T49" fmla="*/ 582556 h 1420743"/>
                    <a:gd name="T50" fmla="*/ 1238972 w 1362308"/>
                    <a:gd name="T51" fmla="*/ 375553 h 1420743"/>
                    <a:gd name="T52" fmla="*/ 1107638 w 1362308"/>
                    <a:gd name="T53" fmla="*/ 499198 h 1420743"/>
                    <a:gd name="T54" fmla="*/ 1027238 w 1362308"/>
                    <a:gd name="T55" fmla="*/ 540041 h 1420743"/>
                    <a:gd name="T56" fmla="*/ 1095571 w 1362308"/>
                    <a:gd name="T57" fmla="*/ 309061 h 1420743"/>
                    <a:gd name="T58" fmla="*/ 915267 w 1362308"/>
                    <a:gd name="T59" fmla="*/ 172035 h 1420743"/>
                    <a:gd name="T60" fmla="*/ 841321 w 1362308"/>
                    <a:gd name="T61" fmla="*/ 279509 h 1420743"/>
                    <a:gd name="T62" fmla="*/ 655545 w 1362308"/>
                    <a:gd name="T63" fmla="*/ 163253 h 1420743"/>
                    <a:gd name="T64" fmla="*/ 641093 w 1362308"/>
                    <a:gd name="T65" fmla="*/ 425039 h 1420743"/>
                    <a:gd name="T66" fmla="*/ 509338 w 1362308"/>
                    <a:gd name="T67" fmla="*/ 41560 h 1420743"/>
                    <a:gd name="T68" fmla="*/ 600542 w 1362308"/>
                    <a:gd name="T69" fmla="*/ 589944 h 1420743"/>
                    <a:gd name="T70" fmla="*/ 337593 w 1362308"/>
                    <a:gd name="T71" fmla="*/ 277697 h 1420743"/>
                    <a:gd name="T72" fmla="*/ 199804 w 1362308"/>
                    <a:gd name="T73" fmla="*/ 325371 h 1420743"/>
                    <a:gd name="T74" fmla="*/ 324403 w 1362308"/>
                    <a:gd name="T75" fmla="*/ 580605 h 1420743"/>
                    <a:gd name="T76" fmla="*/ 266734 w 1362308"/>
                    <a:gd name="T77" fmla="*/ 1123553 h 1420743"/>
                    <a:gd name="T78" fmla="*/ 363832 w 1362308"/>
                    <a:gd name="T79" fmla="*/ 1151014 h 1420743"/>
                    <a:gd name="T80" fmla="*/ 528000 w 1362308"/>
                    <a:gd name="T81" fmla="*/ 1173317 h 1420743"/>
                    <a:gd name="T82" fmla="*/ 555080 w 1362308"/>
                    <a:gd name="T83" fmla="*/ 1211233 h 1420743"/>
                    <a:gd name="T84" fmla="*/ 701849 w 1362308"/>
                    <a:gd name="T85" fmla="*/ 876543 h 1420743"/>
                    <a:gd name="T86" fmla="*/ 684590 w 1362308"/>
                    <a:gd name="T87" fmla="*/ 1160214 h 1420743"/>
                    <a:gd name="T88" fmla="*/ 708865 w 1362308"/>
                    <a:gd name="T89" fmla="*/ 1321914 h 1420743"/>
                    <a:gd name="T90" fmla="*/ 759799 w 1362308"/>
                    <a:gd name="T91" fmla="*/ 1097904 h 1420743"/>
                    <a:gd name="T92" fmla="*/ 801753 w 1362308"/>
                    <a:gd name="T93" fmla="*/ 1313410 h 1420743"/>
                    <a:gd name="T94" fmla="*/ 1069052 w 1362308"/>
                    <a:gd name="T95" fmla="*/ 1349932 h 1420743"/>
                    <a:gd name="T96" fmla="*/ 1034675 w 1362308"/>
                    <a:gd name="T97" fmla="*/ 1182378 h 1420743"/>
                    <a:gd name="T98" fmla="*/ 1139630 w 1362308"/>
                    <a:gd name="T99" fmla="*/ 1280513 h 1420743"/>
                    <a:gd name="T100" fmla="*/ 1194773 w 1362308"/>
                    <a:gd name="T101" fmla="*/ 1224894 h 1420743"/>
                    <a:gd name="T102" fmla="*/ 1291310 w 1362308"/>
                    <a:gd name="T103" fmla="*/ 1123971 h 1420743"/>
                    <a:gd name="T104" fmla="*/ 1204034 w 1362308"/>
                    <a:gd name="T105" fmla="*/ 1034200 h 1420743"/>
                    <a:gd name="T106" fmla="*/ 1097255 w 1362308"/>
                    <a:gd name="T107" fmla="*/ 969799 h 1420743"/>
                    <a:gd name="T108" fmla="*/ 1121529 w 1362308"/>
                    <a:gd name="T109" fmla="*/ 875985 h 1420743"/>
                    <a:gd name="T110" fmla="*/ 1240937 w 1362308"/>
                    <a:gd name="T111" fmla="*/ 981648 h 1420743"/>
                    <a:gd name="T112" fmla="*/ 1320354 w 1362308"/>
                    <a:gd name="T113" fmla="*/ 939271 h 1420743"/>
                    <a:gd name="T114" fmla="*/ 1317548 w 1362308"/>
                    <a:gd name="T115" fmla="*/ 777990 h 1420743"/>
                    <a:gd name="T116" fmla="*/ 1327230 w 1362308"/>
                    <a:gd name="T117" fmla="*/ 638176 h 14207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362308" h="1420743">
                      <a:moveTo>
                        <a:pt x="505549" y="1153523"/>
                      </a:moveTo>
                      <a:lnTo>
                        <a:pt x="502883" y="1159099"/>
                      </a:lnTo>
                      <a:cubicBezTo>
                        <a:pt x="502883" y="1152547"/>
                        <a:pt x="502883" y="1145438"/>
                        <a:pt x="503445" y="1138608"/>
                      </a:cubicBezTo>
                      <a:cubicBezTo>
                        <a:pt x="494745" y="1153105"/>
                        <a:pt x="487589" y="1168578"/>
                        <a:pt x="480713" y="1180566"/>
                      </a:cubicBezTo>
                      <a:cubicBezTo>
                        <a:pt x="469067" y="1201057"/>
                        <a:pt x="450827" y="1219736"/>
                        <a:pt x="438900" y="1240367"/>
                      </a:cubicBezTo>
                      <a:lnTo>
                        <a:pt x="439742" y="1241900"/>
                      </a:lnTo>
                      <a:cubicBezTo>
                        <a:pt x="441005" y="1248173"/>
                        <a:pt x="442688" y="1254446"/>
                        <a:pt x="442969" y="1260998"/>
                      </a:cubicBezTo>
                      <a:cubicBezTo>
                        <a:pt x="443250" y="1264482"/>
                        <a:pt x="441706" y="1268386"/>
                        <a:pt x="443250" y="1271452"/>
                      </a:cubicBezTo>
                      <a:cubicBezTo>
                        <a:pt x="448582" y="1288040"/>
                        <a:pt x="425850" y="1296404"/>
                        <a:pt x="418414" y="1280931"/>
                      </a:cubicBezTo>
                      <a:cubicBezTo>
                        <a:pt x="417853" y="1278840"/>
                        <a:pt x="416590" y="1277028"/>
                        <a:pt x="415748" y="1274937"/>
                      </a:cubicBezTo>
                      <a:cubicBezTo>
                        <a:pt x="413643" y="1270755"/>
                        <a:pt x="414204" y="1267270"/>
                        <a:pt x="415748" y="1264761"/>
                      </a:cubicBezTo>
                      <a:cubicBezTo>
                        <a:pt x="403540" y="1269779"/>
                        <a:pt x="390632" y="1270058"/>
                        <a:pt x="378284" y="1261834"/>
                      </a:cubicBezTo>
                      <a:cubicBezTo>
                        <a:pt x="365936" y="1253470"/>
                        <a:pt x="353449" y="1240367"/>
                        <a:pt x="345030" y="1227682"/>
                      </a:cubicBezTo>
                      <a:cubicBezTo>
                        <a:pt x="329735" y="1233257"/>
                        <a:pt x="309670" y="1227960"/>
                        <a:pt x="294236" y="1222942"/>
                      </a:cubicBezTo>
                      <a:cubicBezTo>
                        <a:pt x="286799" y="1220572"/>
                        <a:pt x="283712" y="1210815"/>
                        <a:pt x="286799" y="1204263"/>
                      </a:cubicBezTo>
                      <a:cubicBezTo>
                        <a:pt x="299427" y="1176663"/>
                        <a:pt x="307706" y="1152826"/>
                        <a:pt x="335348" y="1144184"/>
                      </a:cubicBezTo>
                      <a:cubicBezTo>
                        <a:pt x="334225" y="1131638"/>
                        <a:pt x="337172" y="1119789"/>
                        <a:pt x="348537" y="1111147"/>
                      </a:cubicBezTo>
                      <a:cubicBezTo>
                        <a:pt x="365656" y="1098322"/>
                        <a:pt x="387404" y="1095674"/>
                        <a:pt x="384458" y="1069746"/>
                      </a:cubicBezTo>
                      <a:cubicBezTo>
                        <a:pt x="383616" y="1062915"/>
                        <a:pt x="390211" y="1056085"/>
                        <a:pt x="397086" y="1057618"/>
                      </a:cubicBezTo>
                      <a:cubicBezTo>
                        <a:pt x="401576" y="1058734"/>
                        <a:pt x="405786" y="1058176"/>
                        <a:pt x="410276" y="1057618"/>
                      </a:cubicBezTo>
                      <a:cubicBezTo>
                        <a:pt x="411118" y="1054273"/>
                        <a:pt x="413784" y="1051346"/>
                        <a:pt x="417993" y="1049533"/>
                      </a:cubicBezTo>
                      <a:cubicBezTo>
                        <a:pt x="427815" y="1045909"/>
                        <a:pt x="437356" y="1042424"/>
                        <a:pt x="439461" y="1031412"/>
                      </a:cubicBezTo>
                      <a:cubicBezTo>
                        <a:pt x="440724" y="1024860"/>
                        <a:pt x="442688" y="1018587"/>
                        <a:pt x="444512" y="1012036"/>
                      </a:cubicBezTo>
                      <a:cubicBezTo>
                        <a:pt x="413924" y="1026951"/>
                        <a:pt x="380529" y="1038242"/>
                        <a:pt x="353589" y="1060267"/>
                      </a:cubicBezTo>
                      <a:cubicBezTo>
                        <a:pt x="331419" y="1078389"/>
                        <a:pt x="318931" y="1093304"/>
                        <a:pt x="309670" y="1120068"/>
                      </a:cubicBezTo>
                      <a:cubicBezTo>
                        <a:pt x="304899" y="1133171"/>
                        <a:pt x="300690" y="1142929"/>
                        <a:pt x="291429" y="1153105"/>
                      </a:cubicBezTo>
                      <a:cubicBezTo>
                        <a:pt x="254948" y="1192414"/>
                        <a:pt x="233900" y="1163838"/>
                        <a:pt x="236286" y="1125086"/>
                      </a:cubicBezTo>
                      <a:cubicBezTo>
                        <a:pt x="237549" y="1101249"/>
                        <a:pt x="216923" y="1074625"/>
                        <a:pt x="213555" y="1050091"/>
                      </a:cubicBezTo>
                      <a:cubicBezTo>
                        <a:pt x="212011" y="1037824"/>
                        <a:pt x="211731" y="1025418"/>
                        <a:pt x="211731" y="1012872"/>
                      </a:cubicBezTo>
                      <a:cubicBezTo>
                        <a:pt x="211450" y="990569"/>
                        <a:pt x="207802" y="961714"/>
                        <a:pt x="222535" y="942338"/>
                      </a:cubicBezTo>
                      <a:cubicBezTo>
                        <a:pt x="236286" y="925053"/>
                        <a:pt x="261121" y="923659"/>
                        <a:pt x="281467" y="918919"/>
                      </a:cubicBezTo>
                      <a:cubicBezTo>
                        <a:pt x="282590" y="918362"/>
                        <a:pt x="319212" y="899961"/>
                        <a:pt x="307425" y="899264"/>
                      </a:cubicBezTo>
                      <a:cubicBezTo>
                        <a:pt x="299708" y="898707"/>
                        <a:pt x="292131" y="898428"/>
                        <a:pt x="284414" y="898149"/>
                      </a:cubicBezTo>
                      <a:cubicBezTo>
                        <a:pt x="271786" y="897313"/>
                        <a:pt x="262244" y="896058"/>
                        <a:pt x="250879" y="890761"/>
                      </a:cubicBezTo>
                      <a:cubicBezTo>
                        <a:pt x="245266" y="888113"/>
                        <a:pt x="243021" y="881840"/>
                        <a:pt x="245126" y="876125"/>
                      </a:cubicBezTo>
                      <a:cubicBezTo>
                        <a:pt x="247511" y="870688"/>
                        <a:pt x="249896" y="865112"/>
                        <a:pt x="252001" y="859536"/>
                      </a:cubicBezTo>
                      <a:cubicBezTo>
                        <a:pt x="252563" y="858003"/>
                        <a:pt x="253825" y="857167"/>
                        <a:pt x="254948" y="856330"/>
                      </a:cubicBezTo>
                      <a:cubicBezTo>
                        <a:pt x="249195" y="838488"/>
                        <a:pt x="196016" y="819112"/>
                        <a:pt x="185773" y="812281"/>
                      </a:cubicBezTo>
                      <a:cubicBezTo>
                        <a:pt x="157990" y="793881"/>
                        <a:pt x="139750" y="778687"/>
                        <a:pt x="123473" y="750389"/>
                      </a:cubicBezTo>
                      <a:cubicBezTo>
                        <a:pt x="105513" y="719165"/>
                        <a:pt x="76749" y="733801"/>
                        <a:pt x="58788" y="711498"/>
                      </a:cubicBezTo>
                      <a:cubicBezTo>
                        <a:pt x="43775" y="692819"/>
                        <a:pt x="32970" y="674279"/>
                        <a:pt x="17255" y="655879"/>
                      </a:cubicBezTo>
                      <a:cubicBezTo>
                        <a:pt x="3505" y="639848"/>
                        <a:pt x="-5476" y="623818"/>
                        <a:pt x="3785" y="602908"/>
                      </a:cubicBezTo>
                      <a:cubicBezTo>
                        <a:pt x="10099" y="588411"/>
                        <a:pt x="4627" y="585902"/>
                        <a:pt x="7012" y="569871"/>
                      </a:cubicBezTo>
                      <a:cubicBezTo>
                        <a:pt x="10660" y="544641"/>
                        <a:pt x="58788" y="523452"/>
                        <a:pt x="80677" y="509234"/>
                      </a:cubicBezTo>
                      <a:lnTo>
                        <a:pt x="83624" y="506864"/>
                      </a:lnTo>
                      <a:cubicBezTo>
                        <a:pt x="95551" y="500313"/>
                        <a:pt x="98918" y="497943"/>
                        <a:pt x="111406" y="494598"/>
                      </a:cubicBezTo>
                      <a:cubicBezTo>
                        <a:pt x="117720" y="492785"/>
                        <a:pt x="122772" y="494319"/>
                        <a:pt x="127261" y="499337"/>
                      </a:cubicBezTo>
                      <a:cubicBezTo>
                        <a:pt x="128525" y="500870"/>
                        <a:pt x="130208" y="502543"/>
                        <a:pt x="131752" y="504076"/>
                      </a:cubicBezTo>
                      <a:cubicBezTo>
                        <a:pt x="169496" y="505331"/>
                        <a:pt x="199945" y="536416"/>
                        <a:pt x="225762" y="562344"/>
                      </a:cubicBezTo>
                      <a:cubicBezTo>
                        <a:pt x="253825" y="590920"/>
                        <a:pt x="282590" y="619357"/>
                        <a:pt x="314862" y="643472"/>
                      </a:cubicBezTo>
                      <a:cubicBezTo>
                        <a:pt x="309249" y="637897"/>
                        <a:pt x="304058" y="632460"/>
                        <a:pt x="300129" y="626188"/>
                      </a:cubicBezTo>
                      <a:cubicBezTo>
                        <a:pt x="292412" y="613363"/>
                        <a:pt x="289886" y="601793"/>
                        <a:pt x="291149" y="589247"/>
                      </a:cubicBezTo>
                      <a:cubicBezTo>
                        <a:pt x="251580" y="579072"/>
                        <a:pt x="220851" y="561368"/>
                        <a:pt x="230674" y="522059"/>
                      </a:cubicBezTo>
                      <a:cubicBezTo>
                        <a:pt x="200085" y="521501"/>
                        <a:pt x="169075" y="511046"/>
                        <a:pt x="150835" y="486931"/>
                      </a:cubicBezTo>
                      <a:cubicBezTo>
                        <a:pt x="86430" y="499058"/>
                        <a:pt x="97234" y="388517"/>
                        <a:pt x="108880" y="354365"/>
                      </a:cubicBezTo>
                      <a:cubicBezTo>
                        <a:pt x="117861" y="327601"/>
                        <a:pt x="131892" y="296097"/>
                        <a:pt x="158271" y="282158"/>
                      </a:cubicBezTo>
                      <a:cubicBezTo>
                        <a:pt x="172303" y="274770"/>
                        <a:pt x="187597" y="276164"/>
                        <a:pt x="199243" y="283970"/>
                      </a:cubicBezTo>
                      <a:cubicBezTo>
                        <a:pt x="200786" y="283134"/>
                        <a:pt x="202470" y="282437"/>
                        <a:pt x="204013" y="281879"/>
                      </a:cubicBezTo>
                      <a:lnTo>
                        <a:pt x="201909" y="280346"/>
                      </a:lnTo>
                      <a:cubicBezTo>
                        <a:pt x="182405" y="258879"/>
                        <a:pt x="202190" y="224169"/>
                        <a:pt x="226464" y="215805"/>
                      </a:cubicBezTo>
                      <a:cubicBezTo>
                        <a:pt x="249756" y="207999"/>
                        <a:pt x="272908" y="211623"/>
                        <a:pt x="290447" y="226539"/>
                      </a:cubicBezTo>
                      <a:cubicBezTo>
                        <a:pt x="305461" y="208696"/>
                        <a:pt x="324544" y="205072"/>
                        <a:pt x="340960" y="222078"/>
                      </a:cubicBezTo>
                      <a:cubicBezTo>
                        <a:pt x="378985" y="234624"/>
                        <a:pt x="395122" y="291915"/>
                        <a:pt x="391474" y="333038"/>
                      </a:cubicBezTo>
                      <a:cubicBezTo>
                        <a:pt x="406066" y="336383"/>
                        <a:pt x="419957" y="350044"/>
                        <a:pt x="428797" y="363426"/>
                      </a:cubicBezTo>
                      <a:cubicBezTo>
                        <a:pt x="447880" y="363705"/>
                        <a:pt x="461069" y="375972"/>
                        <a:pt x="469769" y="392559"/>
                      </a:cubicBezTo>
                      <a:cubicBezTo>
                        <a:pt x="479311" y="370256"/>
                        <a:pt x="455176" y="356038"/>
                        <a:pt x="445495" y="340565"/>
                      </a:cubicBezTo>
                      <a:cubicBezTo>
                        <a:pt x="443671" y="340007"/>
                        <a:pt x="441846" y="339031"/>
                        <a:pt x="441005" y="336941"/>
                      </a:cubicBezTo>
                      <a:cubicBezTo>
                        <a:pt x="430761" y="309061"/>
                        <a:pt x="420378" y="291497"/>
                        <a:pt x="416730" y="261667"/>
                      </a:cubicBezTo>
                      <a:cubicBezTo>
                        <a:pt x="413503" y="236715"/>
                        <a:pt x="400874" y="220963"/>
                        <a:pt x="391333" y="198660"/>
                      </a:cubicBezTo>
                      <a:cubicBezTo>
                        <a:pt x="381511" y="176356"/>
                        <a:pt x="378424" y="144574"/>
                        <a:pt x="407189" y="139137"/>
                      </a:cubicBezTo>
                      <a:cubicBezTo>
                        <a:pt x="411118" y="129101"/>
                        <a:pt x="415046" y="120180"/>
                        <a:pt x="414064" y="108749"/>
                      </a:cubicBezTo>
                      <a:cubicBezTo>
                        <a:pt x="412942" y="98713"/>
                        <a:pt x="411398" y="89094"/>
                        <a:pt x="411118" y="78779"/>
                      </a:cubicBezTo>
                      <a:cubicBezTo>
                        <a:pt x="410837" y="59682"/>
                        <a:pt x="413503" y="35009"/>
                        <a:pt x="426412" y="19536"/>
                      </a:cubicBezTo>
                      <a:cubicBezTo>
                        <a:pt x="436935" y="6432"/>
                        <a:pt x="451248" y="578"/>
                        <a:pt x="468226" y="3784"/>
                      </a:cubicBezTo>
                      <a:cubicBezTo>
                        <a:pt x="478749" y="5596"/>
                        <a:pt x="490676" y="11869"/>
                        <a:pt x="498814" y="20372"/>
                      </a:cubicBezTo>
                      <a:cubicBezTo>
                        <a:pt x="507513" y="4063"/>
                        <a:pt x="526877" y="-3325"/>
                        <a:pt x="545819" y="1414"/>
                      </a:cubicBezTo>
                      <a:cubicBezTo>
                        <a:pt x="571216" y="7408"/>
                        <a:pt x="594228" y="29293"/>
                        <a:pt x="605032" y="52015"/>
                      </a:cubicBezTo>
                      <a:cubicBezTo>
                        <a:pt x="608400" y="59682"/>
                        <a:pt x="603488" y="66233"/>
                        <a:pt x="596894" y="68603"/>
                      </a:cubicBezTo>
                      <a:cubicBezTo>
                        <a:pt x="604330" y="99549"/>
                        <a:pt x="605593" y="132865"/>
                        <a:pt x="612188" y="163811"/>
                      </a:cubicBezTo>
                      <a:cubicBezTo>
                        <a:pt x="618783" y="194478"/>
                        <a:pt x="632253" y="229745"/>
                        <a:pt x="633095" y="261388"/>
                      </a:cubicBezTo>
                      <a:cubicBezTo>
                        <a:pt x="641514" y="264315"/>
                        <a:pt x="648389" y="270588"/>
                        <a:pt x="648670" y="280346"/>
                      </a:cubicBezTo>
                      <a:cubicBezTo>
                        <a:pt x="648670" y="292613"/>
                        <a:pt x="643899" y="303485"/>
                        <a:pt x="636743" y="312825"/>
                      </a:cubicBezTo>
                      <a:cubicBezTo>
                        <a:pt x="661859" y="325650"/>
                        <a:pt x="662701" y="356456"/>
                        <a:pt x="648670" y="382941"/>
                      </a:cubicBezTo>
                      <a:lnTo>
                        <a:pt x="647407" y="384753"/>
                      </a:lnTo>
                      <a:cubicBezTo>
                        <a:pt x="664525" y="388935"/>
                        <a:pt x="669296" y="407057"/>
                        <a:pt x="666209" y="423366"/>
                      </a:cubicBezTo>
                      <a:cubicBezTo>
                        <a:pt x="682345" y="433124"/>
                        <a:pt x="685011" y="449294"/>
                        <a:pt x="680240" y="466718"/>
                      </a:cubicBezTo>
                      <a:cubicBezTo>
                        <a:pt x="690483" y="469924"/>
                        <a:pt x="699323" y="476197"/>
                        <a:pt x="699604" y="488185"/>
                      </a:cubicBezTo>
                      <a:cubicBezTo>
                        <a:pt x="699885" y="496828"/>
                        <a:pt x="697780" y="505052"/>
                        <a:pt x="697219" y="513695"/>
                      </a:cubicBezTo>
                      <a:cubicBezTo>
                        <a:pt x="696938" y="518434"/>
                        <a:pt x="698482" y="522616"/>
                        <a:pt x="699042" y="527077"/>
                      </a:cubicBezTo>
                      <a:cubicBezTo>
                        <a:pt x="710408" y="509234"/>
                        <a:pt x="725001" y="482749"/>
                        <a:pt x="699323" y="472712"/>
                      </a:cubicBezTo>
                      <a:cubicBezTo>
                        <a:pt x="692448" y="470064"/>
                        <a:pt x="691185" y="461421"/>
                        <a:pt x="695395" y="456124"/>
                      </a:cubicBezTo>
                      <a:cubicBezTo>
                        <a:pt x="691185" y="440651"/>
                        <a:pt x="687256" y="425457"/>
                        <a:pt x="683047" y="409984"/>
                      </a:cubicBezTo>
                      <a:cubicBezTo>
                        <a:pt x="677294" y="406360"/>
                        <a:pt x="678276" y="398693"/>
                        <a:pt x="681503" y="393675"/>
                      </a:cubicBezTo>
                      <a:cubicBezTo>
                        <a:pt x="680240" y="395487"/>
                        <a:pt x="658772" y="294704"/>
                        <a:pt x="660316" y="295819"/>
                      </a:cubicBezTo>
                      <a:cubicBezTo>
                        <a:pt x="655545" y="292613"/>
                        <a:pt x="654563" y="285782"/>
                        <a:pt x="656668" y="280903"/>
                      </a:cubicBezTo>
                      <a:cubicBezTo>
                        <a:pt x="670699" y="249121"/>
                        <a:pt x="650634" y="236575"/>
                        <a:pt x="650915" y="209533"/>
                      </a:cubicBezTo>
                      <a:cubicBezTo>
                        <a:pt x="650915" y="206326"/>
                        <a:pt x="652458" y="203957"/>
                        <a:pt x="654563" y="202423"/>
                      </a:cubicBezTo>
                      <a:cubicBezTo>
                        <a:pt x="654283" y="185417"/>
                        <a:pt x="648249" y="177471"/>
                        <a:pt x="635480" y="179284"/>
                      </a:cubicBezTo>
                      <a:cubicBezTo>
                        <a:pt x="625237" y="179005"/>
                        <a:pt x="624396" y="165344"/>
                        <a:pt x="630709" y="160186"/>
                      </a:cubicBezTo>
                      <a:cubicBezTo>
                        <a:pt x="642075" y="143598"/>
                        <a:pt x="639690" y="133980"/>
                        <a:pt x="623554" y="130495"/>
                      </a:cubicBezTo>
                      <a:cubicBezTo>
                        <a:pt x="616959" y="127568"/>
                        <a:pt x="614293" y="118367"/>
                        <a:pt x="619344" y="113210"/>
                      </a:cubicBezTo>
                      <a:cubicBezTo>
                        <a:pt x="636462" y="93973"/>
                        <a:pt x="625658" y="77246"/>
                        <a:pt x="617520" y="57869"/>
                      </a:cubicBezTo>
                      <a:cubicBezTo>
                        <a:pt x="614854" y="51876"/>
                        <a:pt x="618643" y="46300"/>
                        <a:pt x="623554" y="43930"/>
                      </a:cubicBezTo>
                      <a:cubicBezTo>
                        <a:pt x="623834" y="28736"/>
                        <a:pt x="631271" y="14517"/>
                        <a:pt x="649231" y="14238"/>
                      </a:cubicBezTo>
                      <a:cubicBezTo>
                        <a:pt x="666209" y="13960"/>
                        <a:pt x="680100" y="21626"/>
                        <a:pt x="691045" y="32639"/>
                      </a:cubicBezTo>
                      <a:cubicBezTo>
                        <a:pt x="693991" y="31524"/>
                        <a:pt x="696798" y="31105"/>
                        <a:pt x="699463" y="31384"/>
                      </a:cubicBezTo>
                      <a:cubicBezTo>
                        <a:pt x="733560" y="35566"/>
                        <a:pt x="756992" y="55779"/>
                        <a:pt x="765832" y="86446"/>
                      </a:cubicBezTo>
                      <a:cubicBezTo>
                        <a:pt x="775373" y="87282"/>
                        <a:pt x="783792" y="90070"/>
                        <a:pt x="790949" y="95367"/>
                      </a:cubicBezTo>
                      <a:lnTo>
                        <a:pt x="790949" y="95088"/>
                      </a:lnTo>
                      <a:cubicBezTo>
                        <a:pt x="790949" y="90628"/>
                        <a:pt x="797824" y="90628"/>
                        <a:pt x="799087" y="94252"/>
                      </a:cubicBezTo>
                      <a:cubicBezTo>
                        <a:pt x="808347" y="117113"/>
                        <a:pt x="817047" y="138859"/>
                        <a:pt x="820274" y="162695"/>
                      </a:cubicBezTo>
                      <a:cubicBezTo>
                        <a:pt x="855633" y="168271"/>
                        <a:pt x="848478" y="223890"/>
                        <a:pt x="848758" y="256927"/>
                      </a:cubicBezTo>
                      <a:cubicBezTo>
                        <a:pt x="854090" y="255673"/>
                        <a:pt x="859562" y="259576"/>
                        <a:pt x="860404" y="265012"/>
                      </a:cubicBezTo>
                      <a:cubicBezTo>
                        <a:pt x="864052" y="291219"/>
                        <a:pt x="859282" y="315473"/>
                        <a:pt x="854090" y="341123"/>
                      </a:cubicBezTo>
                      <a:cubicBezTo>
                        <a:pt x="855914" y="340844"/>
                        <a:pt x="858019" y="340565"/>
                        <a:pt x="861246" y="340007"/>
                      </a:cubicBezTo>
                      <a:cubicBezTo>
                        <a:pt x="865175" y="339171"/>
                        <a:pt x="869384" y="342935"/>
                        <a:pt x="869665" y="346838"/>
                      </a:cubicBezTo>
                      <a:cubicBezTo>
                        <a:pt x="871770" y="380432"/>
                        <a:pt x="863912" y="430336"/>
                        <a:pt x="885520" y="459749"/>
                      </a:cubicBezTo>
                      <a:cubicBezTo>
                        <a:pt x="883696" y="443160"/>
                        <a:pt x="882574" y="426433"/>
                        <a:pt x="882293" y="410124"/>
                      </a:cubicBezTo>
                      <a:cubicBezTo>
                        <a:pt x="881732" y="393535"/>
                        <a:pt x="878645" y="368444"/>
                        <a:pt x="891273" y="355759"/>
                      </a:cubicBezTo>
                      <a:lnTo>
                        <a:pt x="892396" y="354923"/>
                      </a:lnTo>
                      <a:cubicBezTo>
                        <a:pt x="869665" y="339450"/>
                        <a:pt x="863912" y="293449"/>
                        <a:pt x="863351" y="269333"/>
                      </a:cubicBezTo>
                      <a:cubicBezTo>
                        <a:pt x="863351" y="264315"/>
                        <a:pt x="868121" y="240478"/>
                        <a:pt x="876260" y="231278"/>
                      </a:cubicBezTo>
                      <a:cubicBezTo>
                        <a:pt x="871208" y="202702"/>
                        <a:pt x="875699" y="158374"/>
                        <a:pt x="907971" y="150707"/>
                      </a:cubicBezTo>
                      <a:cubicBezTo>
                        <a:pt x="932526" y="144713"/>
                        <a:pt x="959466" y="158374"/>
                        <a:pt x="974480" y="178726"/>
                      </a:cubicBezTo>
                      <a:cubicBezTo>
                        <a:pt x="980794" y="162695"/>
                        <a:pt x="995387" y="150150"/>
                        <a:pt x="1014329" y="150429"/>
                      </a:cubicBezTo>
                      <a:cubicBezTo>
                        <a:pt x="1026256" y="150429"/>
                        <a:pt x="1038603" y="154889"/>
                        <a:pt x="1045479" y="165065"/>
                      </a:cubicBezTo>
                      <a:cubicBezTo>
                        <a:pt x="1049127" y="170362"/>
                        <a:pt x="1051793" y="177611"/>
                        <a:pt x="1052915" y="184999"/>
                      </a:cubicBezTo>
                      <a:cubicBezTo>
                        <a:pt x="1065263" y="178447"/>
                        <a:pt x="1080698" y="180817"/>
                        <a:pt x="1094870" y="188344"/>
                      </a:cubicBezTo>
                      <a:cubicBezTo>
                        <a:pt x="1099079" y="190714"/>
                        <a:pt x="1102587" y="196290"/>
                        <a:pt x="1099921" y="200890"/>
                      </a:cubicBezTo>
                      <a:cubicBezTo>
                        <a:pt x="1084626" y="227375"/>
                        <a:pt x="1113391" y="252606"/>
                        <a:pt x="1119004" y="277837"/>
                      </a:cubicBezTo>
                      <a:cubicBezTo>
                        <a:pt x="1120828" y="286479"/>
                        <a:pt x="1120547" y="294704"/>
                        <a:pt x="1118162" y="301952"/>
                      </a:cubicBezTo>
                      <a:cubicBezTo>
                        <a:pt x="1114794" y="312686"/>
                        <a:pt x="1107077" y="321607"/>
                        <a:pt x="1096834" y="327880"/>
                      </a:cubicBezTo>
                      <a:cubicBezTo>
                        <a:pt x="1106375" y="335686"/>
                        <a:pt x="1111427" y="351020"/>
                        <a:pt x="1108480" y="363286"/>
                      </a:cubicBezTo>
                      <a:cubicBezTo>
                        <a:pt x="1104551" y="379875"/>
                        <a:pt x="1091502" y="399251"/>
                        <a:pt x="1078874" y="413469"/>
                      </a:cubicBezTo>
                      <a:cubicBezTo>
                        <a:pt x="1081540" y="415002"/>
                        <a:pt x="1083364" y="416814"/>
                        <a:pt x="1084206" y="420299"/>
                      </a:cubicBezTo>
                      <a:cubicBezTo>
                        <a:pt x="1089538" y="448597"/>
                        <a:pt x="1076067" y="487767"/>
                        <a:pt x="1049127" y="502264"/>
                      </a:cubicBezTo>
                      <a:cubicBezTo>
                        <a:pt x="1052073" y="512719"/>
                        <a:pt x="1049688" y="525822"/>
                        <a:pt x="1046180" y="535301"/>
                      </a:cubicBezTo>
                      <a:cubicBezTo>
                        <a:pt x="1042532" y="546035"/>
                        <a:pt x="1035657" y="564435"/>
                        <a:pt x="1025835" y="575168"/>
                      </a:cubicBezTo>
                      <a:cubicBezTo>
                        <a:pt x="1030044" y="588551"/>
                        <a:pt x="1024291" y="606951"/>
                        <a:pt x="1017977" y="617405"/>
                      </a:cubicBezTo>
                      <a:cubicBezTo>
                        <a:pt x="1012365" y="626885"/>
                        <a:pt x="1004226" y="634969"/>
                        <a:pt x="999456" y="644727"/>
                      </a:cubicBezTo>
                      <a:cubicBezTo>
                        <a:pt x="997351" y="649188"/>
                        <a:pt x="996229" y="653927"/>
                        <a:pt x="994966" y="658667"/>
                      </a:cubicBezTo>
                      <a:cubicBezTo>
                        <a:pt x="1002683" y="659921"/>
                        <a:pt x="1009699" y="662152"/>
                        <a:pt x="1016153" y="654485"/>
                      </a:cubicBezTo>
                      <a:lnTo>
                        <a:pt x="1017276" y="652952"/>
                      </a:lnTo>
                      <a:cubicBezTo>
                        <a:pt x="1020924" y="642218"/>
                        <a:pt x="1031026" y="628557"/>
                        <a:pt x="1033131" y="620193"/>
                      </a:cubicBezTo>
                      <a:cubicBezTo>
                        <a:pt x="1038884" y="595799"/>
                        <a:pt x="1041831" y="570847"/>
                        <a:pt x="1048145" y="546453"/>
                      </a:cubicBezTo>
                      <a:cubicBezTo>
                        <a:pt x="1051372" y="534047"/>
                        <a:pt x="1073822" y="466858"/>
                        <a:pt x="1098377" y="481355"/>
                      </a:cubicBezTo>
                      <a:cubicBezTo>
                        <a:pt x="1099219" y="471597"/>
                        <a:pt x="1098938" y="461979"/>
                        <a:pt x="1099921" y="452221"/>
                      </a:cubicBezTo>
                      <a:cubicBezTo>
                        <a:pt x="1101183" y="438839"/>
                        <a:pt x="1102306" y="423924"/>
                        <a:pt x="1110023" y="412633"/>
                      </a:cubicBezTo>
                      <a:cubicBezTo>
                        <a:pt x="1108901" y="411378"/>
                        <a:pt x="1107919" y="409984"/>
                        <a:pt x="1107919" y="408172"/>
                      </a:cubicBezTo>
                      <a:cubicBezTo>
                        <a:pt x="1107077" y="397160"/>
                        <a:pt x="1111427" y="385869"/>
                        <a:pt x="1111847" y="374856"/>
                      </a:cubicBezTo>
                      <a:cubicBezTo>
                        <a:pt x="1112689" y="360359"/>
                        <a:pt x="1112128" y="345722"/>
                        <a:pt x="1113391" y="331225"/>
                      </a:cubicBezTo>
                      <a:cubicBezTo>
                        <a:pt x="1113952" y="323280"/>
                        <a:pt x="1114934" y="311989"/>
                        <a:pt x="1118723" y="302370"/>
                      </a:cubicBezTo>
                      <a:cubicBezTo>
                        <a:pt x="1122371" y="292891"/>
                        <a:pt x="1128685" y="285085"/>
                        <a:pt x="1139630" y="284249"/>
                      </a:cubicBezTo>
                      <a:cubicBezTo>
                        <a:pt x="1186916" y="281043"/>
                        <a:pt x="1170499" y="352274"/>
                        <a:pt x="1172323" y="384196"/>
                      </a:cubicBezTo>
                      <a:lnTo>
                        <a:pt x="1173586" y="386566"/>
                      </a:lnTo>
                      <a:cubicBezTo>
                        <a:pt x="1174848" y="386287"/>
                        <a:pt x="1176532" y="386566"/>
                        <a:pt x="1177234" y="388099"/>
                      </a:cubicBezTo>
                      <a:cubicBezTo>
                        <a:pt x="1182846" y="399111"/>
                        <a:pt x="1181724" y="413608"/>
                        <a:pt x="1181163" y="426712"/>
                      </a:cubicBezTo>
                      <a:cubicBezTo>
                        <a:pt x="1194071" y="425178"/>
                        <a:pt x="1196177" y="414863"/>
                        <a:pt x="1196737" y="399947"/>
                      </a:cubicBezTo>
                      <a:cubicBezTo>
                        <a:pt x="1197018" y="387402"/>
                        <a:pt x="1195615" y="370535"/>
                        <a:pt x="1204595" y="360080"/>
                      </a:cubicBezTo>
                      <a:cubicBezTo>
                        <a:pt x="1214137" y="348789"/>
                        <a:pt x="1233921" y="345444"/>
                        <a:pt x="1245006" y="356595"/>
                      </a:cubicBezTo>
                      <a:cubicBezTo>
                        <a:pt x="1254828" y="366074"/>
                        <a:pt x="1257915" y="378062"/>
                        <a:pt x="1258195" y="390747"/>
                      </a:cubicBezTo>
                      <a:cubicBezTo>
                        <a:pt x="1290468" y="385450"/>
                        <a:pt x="1313620" y="420160"/>
                        <a:pt x="1310252" y="450130"/>
                      </a:cubicBezTo>
                      <a:cubicBezTo>
                        <a:pt x="1307586" y="473549"/>
                        <a:pt x="1283592" y="507840"/>
                        <a:pt x="1257353" y="502683"/>
                      </a:cubicBezTo>
                      <a:cubicBezTo>
                        <a:pt x="1255529" y="509792"/>
                        <a:pt x="1252302" y="516622"/>
                        <a:pt x="1247812" y="523174"/>
                      </a:cubicBezTo>
                      <a:cubicBezTo>
                        <a:pt x="1239674" y="534465"/>
                        <a:pt x="1227186" y="546592"/>
                        <a:pt x="1219749" y="559696"/>
                      </a:cubicBezTo>
                      <a:cubicBezTo>
                        <a:pt x="1232097" y="577538"/>
                        <a:pt x="1225783" y="609320"/>
                        <a:pt x="1213154" y="625072"/>
                      </a:cubicBezTo>
                      <a:cubicBezTo>
                        <a:pt x="1200526" y="640824"/>
                        <a:pt x="1180882" y="656855"/>
                        <a:pt x="1161098" y="666612"/>
                      </a:cubicBezTo>
                      <a:cubicBezTo>
                        <a:pt x="1161378" y="669818"/>
                        <a:pt x="1160537" y="673164"/>
                        <a:pt x="1157730" y="675534"/>
                      </a:cubicBezTo>
                      <a:cubicBezTo>
                        <a:pt x="1146926" y="685291"/>
                        <a:pt x="1133175" y="691843"/>
                        <a:pt x="1125178" y="704667"/>
                      </a:cubicBezTo>
                      <a:cubicBezTo>
                        <a:pt x="1116478" y="718607"/>
                        <a:pt x="1126300" y="725437"/>
                        <a:pt x="1128404" y="738820"/>
                      </a:cubicBezTo>
                      <a:cubicBezTo>
                        <a:pt x="1129667" y="738262"/>
                        <a:pt x="1131070" y="738262"/>
                        <a:pt x="1132333" y="737704"/>
                      </a:cubicBezTo>
                      <a:lnTo>
                        <a:pt x="1133877" y="736589"/>
                      </a:lnTo>
                      <a:cubicBezTo>
                        <a:pt x="1132053" y="719722"/>
                        <a:pt x="1139209" y="700625"/>
                        <a:pt x="1149733" y="688776"/>
                      </a:cubicBezTo>
                      <a:cubicBezTo>
                        <a:pt x="1156046" y="681667"/>
                        <a:pt x="1176954" y="665218"/>
                        <a:pt x="1189582" y="668564"/>
                      </a:cubicBezTo>
                      <a:cubicBezTo>
                        <a:pt x="1200105" y="655739"/>
                        <a:pt x="1219749" y="645006"/>
                        <a:pt x="1230553" y="643891"/>
                      </a:cubicBezTo>
                      <a:cubicBezTo>
                        <a:pt x="1230273" y="622145"/>
                        <a:pt x="1232939" y="590920"/>
                        <a:pt x="1252162" y="580605"/>
                      </a:cubicBezTo>
                      <a:cubicBezTo>
                        <a:pt x="1253425" y="580047"/>
                        <a:pt x="1254828" y="579769"/>
                        <a:pt x="1256091" y="579769"/>
                      </a:cubicBezTo>
                      <a:cubicBezTo>
                        <a:pt x="1253425" y="564017"/>
                        <a:pt x="1279102" y="542550"/>
                        <a:pt x="1290187" y="538507"/>
                      </a:cubicBezTo>
                      <a:cubicBezTo>
                        <a:pt x="1311094" y="531398"/>
                        <a:pt x="1327511" y="544083"/>
                        <a:pt x="1330036" y="562902"/>
                      </a:cubicBezTo>
                      <a:cubicBezTo>
                        <a:pt x="1347154" y="562902"/>
                        <a:pt x="1362309" y="579490"/>
                        <a:pt x="1362309" y="597332"/>
                      </a:cubicBezTo>
                      <a:cubicBezTo>
                        <a:pt x="1362309" y="604720"/>
                        <a:pt x="1359923" y="622284"/>
                        <a:pt x="1353890" y="634273"/>
                      </a:cubicBezTo>
                      <a:cubicBezTo>
                        <a:pt x="1361747" y="649188"/>
                        <a:pt x="1357257" y="669400"/>
                        <a:pt x="1345471" y="682085"/>
                      </a:cubicBezTo>
                      <a:cubicBezTo>
                        <a:pt x="1350522" y="694631"/>
                        <a:pt x="1351083" y="708013"/>
                        <a:pt x="1344629" y="721395"/>
                      </a:cubicBezTo>
                      <a:cubicBezTo>
                        <a:pt x="1339016" y="733522"/>
                        <a:pt x="1330317" y="743420"/>
                        <a:pt x="1323020" y="754153"/>
                      </a:cubicBezTo>
                      <a:cubicBezTo>
                        <a:pt x="1338876" y="764329"/>
                        <a:pt x="1344488" y="781196"/>
                        <a:pt x="1338315" y="799596"/>
                      </a:cubicBezTo>
                      <a:cubicBezTo>
                        <a:pt x="1336210" y="806148"/>
                        <a:pt x="1333263" y="814233"/>
                        <a:pt x="1329054" y="822178"/>
                      </a:cubicBezTo>
                      <a:cubicBezTo>
                        <a:pt x="1336491" y="832354"/>
                        <a:pt x="1340139" y="845736"/>
                        <a:pt x="1339578" y="857306"/>
                      </a:cubicBezTo>
                      <a:cubicBezTo>
                        <a:pt x="1339016" y="874591"/>
                        <a:pt x="1332983" y="891737"/>
                        <a:pt x="1323722" y="906374"/>
                      </a:cubicBezTo>
                      <a:cubicBezTo>
                        <a:pt x="1336912" y="912368"/>
                        <a:pt x="1345611" y="926865"/>
                        <a:pt x="1345892" y="941223"/>
                      </a:cubicBezTo>
                      <a:cubicBezTo>
                        <a:pt x="1345892" y="944150"/>
                        <a:pt x="1345331" y="947217"/>
                        <a:pt x="1344629" y="950702"/>
                      </a:cubicBezTo>
                      <a:cubicBezTo>
                        <a:pt x="1350662" y="960460"/>
                        <a:pt x="1353890" y="973562"/>
                        <a:pt x="1352346" y="981926"/>
                      </a:cubicBezTo>
                      <a:cubicBezTo>
                        <a:pt x="1349119" y="999490"/>
                        <a:pt x="1336771" y="1014266"/>
                        <a:pt x="1321758" y="1023188"/>
                      </a:cubicBezTo>
                      <a:cubicBezTo>
                        <a:pt x="1308568" y="1031273"/>
                        <a:pt x="1291590" y="1038661"/>
                        <a:pt x="1275595" y="1034479"/>
                      </a:cubicBezTo>
                      <a:cubicBezTo>
                        <a:pt x="1263247" y="1031273"/>
                        <a:pt x="1254968" y="1019842"/>
                        <a:pt x="1256792" y="1007993"/>
                      </a:cubicBezTo>
                      <a:cubicBezTo>
                        <a:pt x="1248794" y="1006878"/>
                        <a:pt x="1240937" y="1004787"/>
                        <a:pt x="1234061" y="1001163"/>
                      </a:cubicBezTo>
                      <a:cubicBezTo>
                        <a:pt x="1227747" y="997678"/>
                        <a:pt x="1219328" y="989036"/>
                        <a:pt x="1215540" y="980114"/>
                      </a:cubicBezTo>
                      <a:cubicBezTo>
                        <a:pt x="1203192" y="976490"/>
                        <a:pt x="1190985" y="969381"/>
                        <a:pt x="1183267" y="961714"/>
                      </a:cubicBezTo>
                      <a:cubicBezTo>
                        <a:pt x="1175831" y="954326"/>
                        <a:pt x="1166851" y="942338"/>
                        <a:pt x="1164185" y="930210"/>
                      </a:cubicBezTo>
                      <a:cubicBezTo>
                        <a:pt x="1151977" y="929932"/>
                        <a:pt x="1140191" y="925471"/>
                        <a:pt x="1132754" y="915713"/>
                      </a:cubicBezTo>
                      <a:cubicBezTo>
                        <a:pt x="1129387" y="911253"/>
                        <a:pt x="1127001" y="905955"/>
                        <a:pt x="1126159" y="900519"/>
                      </a:cubicBezTo>
                      <a:cubicBezTo>
                        <a:pt x="1105814" y="916271"/>
                        <a:pt x="1073542" y="909998"/>
                        <a:pt x="1045900" y="905816"/>
                      </a:cubicBezTo>
                      <a:cubicBezTo>
                        <a:pt x="1048846" y="913483"/>
                        <a:pt x="1052775" y="920313"/>
                        <a:pt x="1062036" y="923938"/>
                      </a:cubicBezTo>
                      <a:lnTo>
                        <a:pt x="1064983" y="924774"/>
                      </a:lnTo>
                      <a:cubicBezTo>
                        <a:pt x="1067368" y="923938"/>
                        <a:pt x="1069753" y="923659"/>
                        <a:pt x="1072419" y="923659"/>
                      </a:cubicBezTo>
                      <a:cubicBezTo>
                        <a:pt x="1077470" y="923380"/>
                        <a:pt x="1082662" y="924495"/>
                        <a:pt x="1087994" y="926307"/>
                      </a:cubicBezTo>
                      <a:cubicBezTo>
                        <a:pt x="1090099" y="926865"/>
                        <a:pt x="1092204" y="927562"/>
                        <a:pt x="1093747" y="928677"/>
                      </a:cubicBezTo>
                      <a:cubicBezTo>
                        <a:pt x="1102166" y="932859"/>
                        <a:pt x="1109883" y="939411"/>
                        <a:pt x="1115075" y="947356"/>
                      </a:cubicBezTo>
                      <a:cubicBezTo>
                        <a:pt x="1132053" y="950702"/>
                        <a:pt x="1150013" y="963665"/>
                        <a:pt x="1159133" y="978581"/>
                      </a:cubicBezTo>
                      <a:cubicBezTo>
                        <a:pt x="1171481" y="983042"/>
                        <a:pt x="1183408" y="994054"/>
                        <a:pt x="1190283" y="1006460"/>
                      </a:cubicBezTo>
                      <a:cubicBezTo>
                        <a:pt x="1210629" y="995448"/>
                        <a:pt x="1232237" y="1016636"/>
                        <a:pt x="1238130" y="1037964"/>
                      </a:cubicBezTo>
                      <a:cubicBezTo>
                        <a:pt x="1250759" y="1037964"/>
                        <a:pt x="1265351" y="1044236"/>
                        <a:pt x="1273069" y="1050091"/>
                      </a:cubicBezTo>
                      <a:cubicBezTo>
                        <a:pt x="1275174" y="1051624"/>
                        <a:pt x="1277559" y="1053576"/>
                        <a:pt x="1279663" y="1055806"/>
                      </a:cubicBezTo>
                      <a:cubicBezTo>
                        <a:pt x="1301552" y="1055527"/>
                        <a:pt x="1322459" y="1073370"/>
                        <a:pt x="1319793" y="1097068"/>
                      </a:cubicBezTo>
                      <a:cubicBezTo>
                        <a:pt x="1319513" y="1099437"/>
                        <a:pt x="1318952" y="1101528"/>
                        <a:pt x="1318531" y="1103619"/>
                      </a:cubicBezTo>
                      <a:cubicBezTo>
                        <a:pt x="1320074" y="1109613"/>
                        <a:pt x="1320635" y="1119092"/>
                        <a:pt x="1319793" y="1129129"/>
                      </a:cubicBezTo>
                      <a:cubicBezTo>
                        <a:pt x="1322740" y="1139305"/>
                        <a:pt x="1323301" y="1150596"/>
                        <a:pt x="1322740" y="1159517"/>
                      </a:cubicBezTo>
                      <a:cubicBezTo>
                        <a:pt x="1322459" y="1168717"/>
                        <a:pt x="1317969" y="1183912"/>
                        <a:pt x="1307446" y="1185026"/>
                      </a:cubicBezTo>
                      <a:cubicBezTo>
                        <a:pt x="1305622" y="1198130"/>
                        <a:pt x="1293134" y="1209979"/>
                        <a:pt x="1278962" y="1210815"/>
                      </a:cubicBezTo>
                      <a:cubicBezTo>
                        <a:pt x="1267316" y="1211373"/>
                        <a:pt x="1253565" y="1209560"/>
                        <a:pt x="1243603" y="1204263"/>
                      </a:cubicBezTo>
                      <a:lnTo>
                        <a:pt x="1242761" y="1204821"/>
                      </a:lnTo>
                      <a:cubicBezTo>
                        <a:pt x="1228729" y="1209281"/>
                        <a:pt x="1216803" y="1194366"/>
                        <a:pt x="1208384" y="1185445"/>
                      </a:cubicBezTo>
                      <a:cubicBezTo>
                        <a:pt x="1204735" y="1181542"/>
                        <a:pt x="1200666" y="1177639"/>
                        <a:pt x="1196737" y="1173596"/>
                      </a:cubicBezTo>
                      <a:lnTo>
                        <a:pt x="1196457" y="1174154"/>
                      </a:lnTo>
                      <a:cubicBezTo>
                        <a:pt x="1200666" y="1184608"/>
                        <a:pt x="1203332" y="1196457"/>
                        <a:pt x="1209927" y="1204542"/>
                      </a:cubicBezTo>
                      <a:cubicBezTo>
                        <a:pt x="1219469" y="1216669"/>
                        <a:pt x="1231395" y="1220572"/>
                        <a:pt x="1246128" y="1223221"/>
                      </a:cubicBezTo>
                      <a:cubicBezTo>
                        <a:pt x="1252021" y="1224336"/>
                        <a:pt x="1257774" y="1225312"/>
                        <a:pt x="1262264" y="1228239"/>
                      </a:cubicBezTo>
                      <a:cubicBezTo>
                        <a:pt x="1266755" y="1226706"/>
                        <a:pt x="1272508" y="1227682"/>
                        <a:pt x="1276015" y="1231724"/>
                      </a:cubicBezTo>
                      <a:cubicBezTo>
                        <a:pt x="1291310" y="1249846"/>
                        <a:pt x="1283733" y="1277167"/>
                        <a:pt x="1268158" y="1292083"/>
                      </a:cubicBezTo>
                      <a:cubicBezTo>
                        <a:pt x="1260019" y="1299889"/>
                        <a:pt x="1246549" y="1307834"/>
                        <a:pt x="1233500" y="1309089"/>
                      </a:cubicBezTo>
                      <a:cubicBezTo>
                        <a:pt x="1232658" y="1321914"/>
                        <a:pt x="1223257" y="1334041"/>
                        <a:pt x="1211892" y="1340035"/>
                      </a:cubicBezTo>
                      <a:cubicBezTo>
                        <a:pt x="1205577" y="1343520"/>
                        <a:pt x="1195756" y="1346029"/>
                        <a:pt x="1186775" y="1346029"/>
                      </a:cubicBezTo>
                      <a:cubicBezTo>
                        <a:pt x="1185653" y="1351744"/>
                        <a:pt x="1182005" y="1357878"/>
                        <a:pt x="1178637" y="1361223"/>
                      </a:cubicBezTo>
                      <a:cubicBezTo>
                        <a:pt x="1161519" y="1378787"/>
                        <a:pt x="1134999" y="1373490"/>
                        <a:pt x="1119705" y="1356205"/>
                      </a:cubicBezTo>
                      <a:cubicBezTo>
                        <a:pt x="1112549" y="1348259"/>
                        <a:pt x="1106235" y="1336550"/>
                        <a:pt x="1105954" y="1325817"/>
                      </a:cubicBezTo>
                      <a:cubicBezTo>
                        <a:pt x="1105674" y="1317174"/>
                        <a:pt x="1106796" y="1304628"/>
                        <a:pt x="1114654" y="1299331"/>
                      </a:cubicBezTo>
                      <a:cubicBezTo>
                        <a:pt x="1092484" y="1291664"/>
                        <a:pt x="1074524" y="1269082"/>
                        <a:pt x="1092765" y="1248731"/>
                      </a:cubicBezTo>
                      <a:cubicBezTo>
                        <a:pt x="1086731" y="1245803"/>
                        <a:pt x="1081119" y="1242179"/>
                        <a:pt x="1077190" y="1237440"/>
                      </a:cubicBezTo>
                      <a:cubicBezTo>
                        <a:pt x="1069052" y="1227682"/>
                        <a:pt x="1066947" y="1212488"/>
                        <a:pt x="1073962" y="1202591"/>
                      </a:cubicBezTo>
                      <a:cubicBezTo>
                        <a:pt x="1063860" y="1189766"/>
                        <a:pt x="1061334" y="1168020"/>
                        <a:pt x="1053056" y="1154499"/>
                      </a:cubicBezTo>
                      <a:cubicBezTo>
                        <a:pt x="1048005" y="1146135"/>
                        <a:pt x="1042953" y="1140001"/>
                        <a:pt x="1036920" y="1134844"/>
                      </a:cubicBezTo>
                      <a:cubicBezTo>
                        <a:pt x="1038463" y="1138329"/>
                        <a:pt x="1039866" y="1141953"/>
                        <a:pt x="1041690" y="1145578"/>
                      </a:cubicBezTo>
                      <a:cubicBezTo>
                        <a:pt x="1050109" y="1162165"/>
                        <a:pt x="1060913" y="1182378"/>
                        <a:pt x="1058809" y="1201475"/>
                      </a:cubicBezTo>
                      <a:cubicBezTo>
                        <a:pt x="1064842" y="1207469"/>
                        <a:pt x="1068771" y="1216669"/>
                        <a:pt x="1069052" y="1224336"/>
                      </a:cubicBezTo>
                      <a:cubicBezTo>
                        <a:pt x="1069613" y="1235906"/>
                        <a:pt x="1067789" y="1246918"/>
                        <a:pt x="1063720" y="1257094"/>
                      </a:cubicBezTo>
                      <a:cubicBezTo>
                        <a:pt x="1081119" y="1267828"/>
                        <a:pt x="1091502" y="1291525"/>
                        <a:pt x="1081680" y="1309647"/>
                      </a:cubicBezTo>
                      <a:cubicBezTo>
                        <a:pt x="1103289" y="1332786"/>
                        <a:pt x="1101043" y="1404715"/>
                        <a:pt x="1053898" y="1401787"/>
                      </a:cubicBezTo>
                      <a:lnTo>
                        <a:pt x="1052635" y="1401230"/>
                      </a:lnTo>
                      <a:cubicBezTo>
                        <a:pt x="1033412" y="1417260"/>
                        <a:pt x="1001981" y="1431200"/>
                        <a:pt x="983740" y="1409872"/>
                      </a:cubicBezTo>
                      <a:cubicBezTo>
                        <a:pt x="982478" y="1408339"/>
                        <a:pt x="982197" y="1406388"/>
                        <a:pt x="982478" y="1404297"/>
                      </a:cubicBezTo>
                      <a:cubicBezTo>
                        <a:pt x="979812" y="1403739"/>
                        <a:pt x="977426" y="1403181"/>
                        <a:pt x="975041" y="1401927"/>
                      </a:cubicBezTo>
                      <a:cubicBezTo>
                        <a:pt x="964938" y="1396909"/>
                        <a:pt x="953152" y="1387429"/>
                        <a:pt x="951468" y="1375720"/>
                      </a:cubicBezTo>
                      <a:cubicBezTo>
                        <a:pt x="940945" y="1378648"/>
                        <a:pt x="929579" y="1377532"/>
                        <a:pt x="918775" y="1372514"/>
                      </a:cubicBezTo>
                      <a:cubicBezTo>
                        <a:pt x="909233" y="1368332"/>
                        <a:pt x="908532" y="1358017"/>
                        <a:pt x="911338" y="1348399"/>
                      </a:cubicBezTo>
                      <a:cubicBezTo>
                        <a:pt x="902077" y="1348120"/>
                        <a:pt x="893097" y="1346029"/>
                        <a:pt x="884398" y="1340314"/>
                      </a:cubicBezTo>
                      <a:cubicBezTo>
                        <a:pt x="875979" y="1334738"/>
                        <a:pt x="869104" y="1327907"/>
                        <a:pt x="860404" y="1323308"/>
                      </a:cubicBezTo>
                      <a:cubicBezTo>
                        <a:pt x="848057" y="1341987"/>
                        <a:pt x="824484" y="1355647"/>
                        <a:pt x="802595" y="1343799"/>
                      </a:cubicBezTo>
                      <a:cubicBezTo>
                        <a:pt x="784354" y="1334041"/>
                        <a:pt x="765832" y="1304907"/>
                        <a:pt x="783091" y="1286785"/>
                      </a:cubicBezTo>
                      <a:lnTo>
                        <a:pt x="782249" y="1284137"/>
                      </a:lnTo>
                      <a:cubicBezTo>
                        <a:pt x="778601" y="1275773"/>
                        <a:pt x="774813" y="1267131"/>
                        <a:pt x="772988" y="1257931"/>
                      </a:cubicBezTo>
                      <a:cubicBezTo>
                        <a:pt x="769481" y="1238555"/>
                        <a:pt x="778741" y="1222245"/>
                        <a:pt x="798385" y="1217506"/>
                      </a:cubicBezTo>
                      <a:lnTo>
                        <a:pt x="798666" y="1217506"/>
                      </a:lnTo>
                      <a:cubicBezTo>
                        <a:pt x="801893" y="1212766"/>
                        <a:pt x="806804" y="1207469"/>
                        <a:pt x="803156" y="1203009"/>
                      </a:cubicBezTo>
                      <a:cubicBezTo>
                        <a:pt x="798666" y="1197433"/>
                        <a:pt x="792071" y="1193809"/>
                        <a:pt x="787020" y="1188790"/>
                      </a:cubicBezTo>
                      <a:cubicBezTo>
                        <a:pt x="776917" y="1179590"/>
                        <a:pt x="766674" y="1161190"/>
                        <a:pt x="778039" y="1149620"/>
                      </a:cubicBezTo>
                      <a:cubicBezTo>
                        <a:pt x="777759" y="1147808"/>
                        <a:pt x="777479" y="1145996"/>
                        <a:pt x="778320" y="1143904"/>
                      </a:cubicBezTo>
                      <a:cubicBezTo>
                        <a:pt x="783652" y="1128432"/>
                        <a:pt x="794176" y="1113656"/>
                        <a:pt x="788563" y="1096371"/>
                      </a:cubicBezTo>
                      <a:cubicBezTo>
                        <a:pt x="785617" y="1087449"/>
                        <a:pt x="781126" y="1079364"/>
                        <a:pt x="778320" y="1070443"/>
                      </a:cubicBezTo>
                      <a:cubicBezTo>
                        <a:pt x="775935" y="1064170"/>
                        <a:pt x="774672" y="1058176"/>
                        <a:pt x="774111" y="1052042"/>
                      </a:cubicBezTo>
                      <a:cubicBezTo>
                        <a:pt x="773830" y="1053576"/>
                        <a:pt x="773269" y="1054970"/>
                        <a:pt x="773269" y="1056782"/>
                      </a:cubicBezTo>
                      <a:cubicBezTo>
                        <a:pt x="772988" y="1061800"/>
                        <a:pt x="773830" y="1066818"/>
                        <a:pt x="774392" y="1071697"/>
                      </a:cubicBezTo>
                      <a:cubicBezTo>
                        <a:pt x="787581" y="1080061"/>
                        <a:pt x="783652" y="1103759"/>
                        <a:pt x="777338" y="1115328"/>
                      </a:cubicBezTo>
                      <a:cubicBezTo>
                        <a:pt x="772848" y="1123692"/>
                        <a:pt x="768358" y="1132056"/>
                        <a:pt x="763868" y="1140280"/>
                      </a:cubicBezTo>
                      <a:cubicBezTo>
                        <a:pt x="762605" y="1142650"/>
                        <a:pt x="761483" y="1145299"/>
                        <a:pt x="760360" y="1147668"/>
                      </a:cubicBezTo>
                      <a:lnTo>
                        <a:pt x="761202" y="1150038"/>
                      </a:lnTo>
                      <a:cubicBezTo>
                        <a:pt x="765131" y="1158959"/>
                        <a:pt x="771024" y="1167323"/>
                        <a:pt x="773830" y="1176802"/>
                      </a:cubicBezTo>
                      <a:cubicBezTo>
                        <a:pt x="777058" y="1187257"/>
                        <a:pt x="778320" y="1208584"/>
                        <a:pt x="767235" y="1215136"/>
                      </a:cubicBezTo>
                      <a:cubicBezTo>
                        <a:pt x="766955" y="1218621"/>
                        <a:pt x="766394" y="1222245"/>
                        <a:pt x="766113" y="1225591"/>
                      </a:cubicBezTo>
                      <a:cubicBezTo>
                        <a:pt x="765552" y="1234791"/>
                        <a:pt x="766113" y="1243991"/>
                        <a:pt x="766113" y="1253470"/>
                      </a:cubicBezTo>
                      <a:cubicBezTo>
                        <a:pt x="765832" y="1269779"/>
                        <a:pt x="764990" y="1295149"/>
                        <a:pt x="750258" y="1305744"/>
                      </a:cubicBezTo>
                      <a:cubicBezTo>
                        <a:pt x="744926" y="1320938"/>
                        <a:pt x="730894" y="1337804"/>
                        <a:pt x="719809" y="1344774"/>
                      </a:cubicBezTo>
                      <a:cubicBezTo>
                        <a:pt x="705076" y="1354532"/>
                        <a:pt x="682065" y="1357878"/>
                        <a:pt x="670419" y="1341568"/>
                      </a:cubicBezTo>
                      <a:lnTo>
                        <a:pt x="670419" y="1341289"/>
                      </a:lnTo>
                      <a:cubicBezTo>
                        <a:pt x="660877" y="1345192"/>
                        <a:pt x="648530" y="1343938"/>
                        <a:pt x="639830" y="1339477"/>
                      </a:cubicBezTo>
                      <a:cubicBezTo>
                        <a:pt x="626079" y="1332368"/>
                        <a:pt x="618643" y="1318150"/>
                        <a:pt x="615556" y="1303792"/>
                      </a:cubicBezTo>
                      <a:cubicBezTo>
                        <a:pt x="612048" y="1287761"/>
                        <a:pt x="612890" y="1269919"/>
                        <a:pt x="619484" y="1255003"/>
                      </a:cubicBezTo>
                      <a:cubicBezTo>
                        <a:pt x="623694" y="1245803"/>
                        <a:pt x="631130" y="1233536"/>
                        <a:pt x="641654" y="1229494"/>
                      </a:cubicBezTo>
                      <a:cubicBezTo>
                        <a:pt x="636883" y="1210536"/>
                        <a:pt x="638707" y="1190602"/>
                        <a:pt x="651196" y="1175129"/>
                      </a:cubicBezTo>
                      <a:lnTo>
                        <a:pt x="652037" y="1174572"/>
                      </a:lnTo>
                      <a:cubicBezTo>
                        <a:pt x="652037" y="1170669"/>
                        <a:pt x="651757" y="1166905"/>
                        <a:pt x="652598" y="1163281"/>
                      </a:cubicBezTo>
                      <a:cubicBezTo>
                        <a:pt x="655264" y="1151153"/>
                        <a:pt x="659474" y="1132613"/>
                        <a:pt x="670840" y="1124668"/>
                      </a:cubicBezTo>
                      <a:cubicBezTo>
                        <a:pt x="665508" y="1106825"/>
                        <a:pt x="664525" y="1088425"/>
                        <a:pt x="674067" y="1072673"/>
                      </a:cubicBezTo>
                      <a:cubicBezTo>
                        <a:pt x="679399" y="1063752"/>
                        <a:pt x="688659" y="1061661"/>
                        <a:pt x="696236" y="1064031"/>
                      </a:cubicBezTo>
                      <a:cubicBezTo>
                        <a:pt x="697499" y="1046467"/>
                        <a:pt x="697078" y="1028903"/>
                        <a:pt x="702831" y="1011757"/>
                      </a:cubicBezTo>
                      <a:cubicBezTo>
                        <a:pt x="705497" y="1004369"/>
                        <a:pt x="712934" y="1000745"/>
                        <a:pt x="720230" y="1000187"/>
                      </a:cubicBezTo>
                      <a:cubicBezTo>
                        <a:pt x="723878" y="990430"/>
                        <a:pt x="729491" y="982344"/>
                        <a:pt x="737348" y="976629"/>
                      </a:cubicBezTo>
                      <a:cubicBezTo>
                        <a:pt x="735805" y="973981"/>
                        <a:pt x="734402" y="970914"/>
                        <a:pt x="733700" y="967708"/>
                      </a:cubicBezTo>
                      <a:lnTo>
                        <a:pt x="732578" y="967429"/>
                      </a:lnTo>
                      <a:cubicBezTo>
                        <a:pt x="717003" y="962689"/>
                        <a:pt x="714337" y="929095"/>
                        <a:pt x="709847" y="916271"/>
                      </a:cubicBezTo>
                      <a:cubicBezTo>
                        <a:pt x="709005" y="913901"/>
                        <a:pt x="708023" y="911531"/>
                        <a:pt x="707181" y="909162"/>
                      </a:cubicBezTo>
                      <a:cubicBezTo>
                        <a:pt x="705918" y="910974"/>
                        <a:pt x="705076" y="913065"/>
                        <a:pt x="703533" y="914877"/>
                      </a:cubicBezTo>
                      <a:lnTo>
                        <a:pt x="703533" y="915156"/>
                      </a:lnTo>
                      <a:cubicBezTo>
                        <a:pt x="711671" y="947496"/>
                        <a:pt x="718266" y="994890"/>
                        <a:pt x="681363" y="1005763"/>
                      </a:cubicBezTo>
                      <a:cubicBezTo>
                        <a:pt x="682205" y="1018030"/>
                        <a:pt x="683187" y="1030436"/>
                        <a:pt x="680240" y="1042285"/>
                      </a:cubicBezTo>
                      <a:cubicBezTo>
                        <a:pt x="677294" y="1053576"/>
                        <a:pt x="667893" y="1065843"/>
                        <a:pt x="656247" y="1068212"/>
                      </a:cubicBezTo>
                      <a:cubicBezTo>
                        <a:pt x="650213" y="1098462"/>
                        <a:pt x="638848" y="1133311"/>
                        <a:pt x="613732" y="1150317"/>
                      </a:cubicBezTo>
                      <a:cubicBezTo>
                        <a:pt x="613451" y="1155335"/>
                        <a:pt x="612890" y="1160354"/>
                        <a:pt x="612890" y="1165232"/>
                      </a:cubicBezTo>
                      <a:cubicBezTo>
                        <a:pt x="612890" y="1176524"/>
                        <a:pt x="613170" y="1188093"/>
                        <a:pt x="609943" y="1199106"/>
                      </a:cubicBezTo>
                      <a:cubicBezTo>
                        <a:pt x="605173" y="1214857"/>
                        <a:pt x="593807" y="1223779"/>
                        <a:pt x="580056" y="1229076"/>
                      </a:cubicBezTo>
                      <a:cubicBezTo>
                        <a:pt x="578933" y="1234651"/>
                        <a:pt x="577671" y="1240088"/>
                        <a:pt x="577390" y="1245385"/>
                      </a:cubicBezTo>
                      <a:cubicBezTo>
                        <a:pt x="577110" y="1254306"/>
                        <a:pt x="577671" y="1264482"/>
                        <a:pt x="572900" y="1272428"/>
                      </a:cubicBezTo>
                      <a:cubicBezTo>
                        <a:pt x="561254" y="1292640"/>
                        <a:pt x="533472" y="1307834"/>
                        <a:pt x="508215" y="1310762"/>
                      </a:cubicBezTo>
                      <a:cubicBezTo>
                        <a:pt x="507093" y="1312853"/>
                        <a:pt x="505549" y="1314665"/>
                        <a:pt x="504006" y="1316338"/>
                      </a:cubicBezTo>
                      <a:cubicBezTo>
                        <a:pt x="492360" y="1328465"/>
                        <a:pt x="477907" y="1331532"/>
                        <a:pt x="461771" y="1327907"/>
                      </a:cubicBezTo>
                      <a:cubicBezTo>
                        <a:pt x="457562" y="1327071"/>
                        <a:pt x="454054" y="1324004"/>
                        <a:pt x="453633" y="1319544"/>
                      </a:cubicBezTo>
                      <a:cubicBezTo>
                        <a:pt x="452791" y="1307416"/>
                        <a:pt x="453633" y="1273822"/>
                        <a:pt x="468226" y="1265737"/>
                      </a:cubicBezTo>
                      <a:lnTo>
                        <a:pt x="469488" y="1263646"/>
                      </a:lnTo>
                      <a:cubicBezTo>
                        <a:pt x="464437" y="1238136"/>
                        <a:pt x="484502" y="1213184"/>
                        <a:pt x="501760" y="1192275"/>
                      </a:cubicBezTo>
                      <a:cubicBezTo>
                        <a:pt x="501200" y="1186281"/>
                        <a:pt x="502041" y="1179869"/>
                        <a:pt x="502602" y="1174154"/>
                      </a:cubicBezTo>
                      <a:cubicBezTo>
                        <a:pt x="502883" y="1169135"/>
                        <a:pt x="502602" y="1163141"/>
                        <a:pt x="504707" y="1158680"/>
                      </a:cubicBezTo>
                      <a:cubicBezTo>
                        <a:pt x="504988" y="1155056"/>
                        <a:pt x="505549" y="1153802"/>
                        <a:pt x="505549" y="1153523"/>
                      </a:cubicBezTo>
                      <a:close/>
                      <a:moveTo>
                        <a:pt x="1341682" y="606533"/>
                      </a:moveTo>
                      <a:cubicBezTo>
                        <a:pt x="1341963" y="600817"/>
                        <a:pt x="1341682" y="593150"/>
                        <a:pt x="1337754" y="588411"/>
                      </a:cubicBezTo>
                      <a:cubicBezTo>
                        <a:pt x="1334105" y="583951"/>
                        <a:pt x="1327931" y="584787"/>
                        <a:pt x="1322740" y="584229"/>
                      </a:cubicBezTo>
                      <a:cubicBezTo>
                        <a:pt x="1315865" y="587714"/>
                        <a:pt x="1306323" y="584787"/>
                        <a:pt x="1305622" y="575587"/>
                      </a:cubicBezTo>
                      <a:cubicBezTo>
                        <a:pt x="1304780" y="563459"/>
                        <a:pt x="1305341" y="551471"/>
                        <a:pt x="1290047" y="560671"/>
                      </a:cubicBezTo>
                      <a:cubicBezTo>
                        <a:pt x="1284294" y="564017"/>
                        <a:pt x="1278962" y="568338"/>
                        <a:pt x="1275314" y="574053"/>
                      </a:cubicBezTo>
                      <a:cubicBezTo>
                        <a:pt x="1272648" y="578514"/>
                        <a:pt x="1271806" y="584508"/>
                        <a:pt x="1267596" y="587714"/>
                      </a:cubicBezTo>
                      <a:cubicBezTo>
                        <a:pt x="1265772" y="588969"/>
                        <a:pt x="1263387" y="588969"/>
                        <a:pt x="1261563" y="587993"/>
                      </a:cubicBezTo>
                      <a:lnTo>
                        <a:pt x="1261282" y="588829"/>
                      </a:lnTo>
                      <a:cubicBezTo>
                        <a:pt x="1254687" y="609320"/>
                        <a:pt x="1251460" y="628697"/>
                        <a:pt x="1252583" y="650442"/>
                      </a:cubicBezTo>
                      <a:cubicBezTo>
                        <a:pt x="1252863" y="661734"/>
                        <a:pt x="1238832" y="665358"/>
                        <a:pt x="1233079" y="658806"/>
                      </a:cubicBezTo>
                      <a:cubicBezTo>
                        <a:pt x="1226484" y="663546"/>
                        <a:pt x="1219609" y="667727"/>
                        <a:pt x="1213856" y="673303"/>
                      </a:cubicBezTo>
                      <a:cubicBezTo>
                        <a:pt x="1205858" y="680413"/>
                        <a:pt x="1206419" y="684595"/>
                        <a:pt x="1205437" y="694073"/>
                      </a:cubicBezTo>
                      <a:cubicBezTo>
                        <a:pt x="1204595" y="701740"/>
                        <a:pt x="1195194" y="704807"/>
                        <a:pt x="1189582" y="700346"/>
                      </a:cubicBezTo>
                      <a:cubicBezTo>
                        <a:pt x="1184811" y="696443"/>
                        <a:pt x="1182426" y="691982"/>
                        <a:pt x="1181864" y="687801"/>
                      </a:cubicBezTo>
                      <a:cubicBezTo>
                        <a:pt x="1177935" y="689613"/>
                        <a:pt x="1173867" y="691982"/>
                        <a:pt x="1170499" y="695189"/>
                      </a:cubicBezTo>
                      <a:cubicBezTo>
                        <a:pt x="1163343" y="701740"/>
                        <a:pt x="1157590" y="710662"/>
                        <a:pt x="1155906" y="720140"/>
                      </a:cubicBezTo>
                      <a:lnTo>
                        <a:pt x="1155625" y="722510"/>
                      </a:lnTo>
                      <a:cubicBezTo>
                        <a:pt x="1159133" y="722231"/>
                        <a:pt x="1162220" y="723625"/>
                        <a:pt x="1162782" y="728504"/>
                      </a:cubicBezTo>
                      <a:cubicBezTo>
                        <a:pt x="1163343" y="735335"/>
                        <a:pt x="1160396" y="740771"/>
                        <a:pt x="1155625" y="745371"/>
                      </a:cubicBezTo>
                      <a:lnTo>
                        <a:pt x="1155625" y="747462"/>
                      </a:lnTo>
                      <a:cubicBezTo>
                        <a:pt x="1155064" y="754293"/>
                        <a:pt x="1146365" y="757220"/>
                        <a:pt x="1140893" y="753735"/>
                      </a:cubicBezTo>
                      <a:cubicBezTo>
                        <a:pt x="1130650" y="757080"/>
                        <a:pt x="1119284" y="757638"/>
                        <a:pt x="1112128" y="754571"/>
                      </a:cubicBezTo>
                      <a:cubicBezTo>
                        <a:pt x="1107077" y="752201"/>
                        <a:pt x="1106095" y="743280"/>
                        <a:pt x="1112409" y="741747"/>
                      </a:cubicBezTo>
                      <a:lnTo>
                        <a:pt x="1115917" y="741189"/>
                      </a:lnTo>
                      <a:cubicBezTo>
                        <a:pt x="1103289" y="735474"/>
                        <a:pt x="1098517" y="717352"/>
                        <a:pt x="1103569" y="703971"/>
                      </a:cubicBezTo>
                      <a:cubicBezTo>
                        <a:pt x="1108901" y="689055"/>
                        <a:pt x="1122792" y="674558"/>
                        <a:pt x="1137665" y="665637"/>
                      </a:cubicBezTo>
                      <a:cubicBezTo>
                        <a:pt x="1137665" y="664382"/>
                        <a:pt x="1137946" y="663267"/>
                        <a:pt x="1138788" y="662291"/>
                      </a:cubicBezTo>
                      <a:cubicBezTo>
                        <a:pt x="1151135" y="643333"/>
                        <a:pt x="1174989" y="635527"/>
                        <a:pt x="1189582" y="618242"/>
                      </a:cubicBezTo>
                      <a:cubicBezTo>
                        <a:pt x="1198562" y="607787"/>
                        <a:pt x="1203052" y="596775"/>
                        <a:pt x="1203052" y="582556"/>
                      </a:cubicBezTo>
                      <a:cubicBezTo>
                        <a:pt x="1203052" y="572102"/>
                        <a:pt x="1200386" y="563877"/>
                        <a:pt x="1204315" y="553980"/>
                      </a:cubicBezTo>
                      <a:cubicBezTo>
                        <a:pt x="1205437" y="551332"/>
                        <a:pt x="1207963" y="551053"/>
                        <a:pt x="1210348" y="552168"/>
                      </a:cubicBezTo>
                      <a:cubicBezTo>
                        <a:pt x="1211190" y="543804"/>
                        <a:pt x="1214277" y="536138"/>
                        <a:pt x="1220872" y="527216"/>
                      </a:cubicBezTo>
                      <a:cubicBezTo>
                        <a:pt x="1231676" y="512301"/>
                        <a:pt x="1239955" y="501010"/>
                        <a:pt x="1235605" y="481773"/>
                      </a:cubicBezTo>
                      <a:cubicBezTo>
                        <a:pt x="1232939" y="470203"/>
                        <a:pt x="1251741" y="466300"/>
                        <a:pt x="1255389" y="477034"/>
                      </a:cubicBezTo>
                      <a:cubicBezTo>
                        <a:pt x="1256512" y="480240"/>
                        <a:pt x="1256932" y="483028"/>
                        <a:pt x="1257213" y="485955"/>
                      </a:cubicBezTo>
                      <a:cubicBezTo>
                        <a:pt x="1264369" y="483864"/>
                        <a:pt x="1271244" y="481773"/>
                        <a:pt x="1276436" y="476197"/>
                      </a:cubicBezTo>
                      <a:cubicBezTo>
                        <a:pt x="1283312" y="469088"/>
                        <a:pt x="1287802" y="460167"/>
                        <a:pt x="1288784" y="450269"/>
                      </a:cubicBezTo>
                      <a:cubicBezTo>
                        <a:pt x="1289626" y="440094"/>
                        <a:pt x="1287942" y="428803"/>
                        <a:pt x="1280926" y="420857"/>
                      </a:cubicBezTo>
                      <a:cubicBezTo>
                        <a:pt x="1273489" y="412493"/>
                        <a:pt x="1263247" y="412214"/>
                        <a:pt x="1253144" y="409845"/>
                      </a:cubicBezTo>
                      <a:lnTo>
                        <a:pt x="1252583" y="409566"/>
                      </a:lnTo>
                      <a:cubicBezTo>
                        <a:pt x="1251320" y="409566"/>
                        <a:pt x="1250197" y="408729"/>
                        <a:pt x="1249355" y="407754"/>
                      </a:cubicBezTo>
                      <a:cubicBezTo>
                        <a:pt x="1245707" y="404548"/>
                        <a:pt x="1244024" y="399390"/>
                        <a:pt x="1246689" y="395487"/>
                      </a:cubicBezTo>
                      <a:cubicBezTo>
                        <a:pt x="1245427" y="388378"/>
                        <a:pt x="1243181" y="380850"/>
                        <a:pt x="1238972" y="375553"/>
                      </a:cubicBezTo>
                      <a:cubicBezTo>
                        <a:pt x="1235324" y="370256"/>
                        <a:pt x="1224660" y="363705"/>
                        <a:pt x="1219188" y="370535"/>
                      </a:cubicBezTo>
                      <a:cubicBezTo>
                        <a:pt x="1212313" y="378899"/>
                        <a:pt x="1214417" y="393396"/>
                        <a:pt x="1214137" y="403293"/>
                      </a:cubicBezTo>
                      <a:cubicBezTo>
                        <a:pt x="1213014" y="432148"/>
                        <a:pt x="1199544" y="449154"/>
                        <a:pt x="1168675" y="445809"/>
                      </a:cubicBezTo>
                      <a:cubicBezTo>
                        <a:pt x="1165027" y="445530"/>
                        <a:pt x="1160817" y="441627"/>
                        <a:pt x="1160817" y="437445"/>
                      </a:cubicBezTo>
                      <a:cubicBezTo>
                        <a:pt x="1160817" y="430615"/>
                        <a:pt x="1160537" y="422948"/>
                        <a:pt x="1161098" y="415142"/>
                      </a:cubicBezTo>
                      <a:cubicBezTo>
                        <a:pt x="1154784" y="405663"/>
                        <a:pt x="1156327" y="389214"/>
                        <a:pt x="1157871" y="378341"/>
                      </a:cubicBezTo>
                      <a:lnTo>
                        <a:pt x="1158993" y="377226"/>
                      </a:lnTo>
                      <a:cubicBezTo>
                        <a:pt x="1157169" y="367190"/>
                        <a:pt x="1158151" y="355759"/>
                        <a:pt x="1157871" y="347535"/>
                      </a:cubicBezTo>
                      <a:cubicBezTo>
                        <a:pt x="1157871" y="337498"/>
                        <a:pt x="1158151" y="327322"/>
                        <a:pt x="1156327" y="317286"/>
                      </a:cubicBezTo>
                      <a:cubicBezTo>
                        <a:pt x="1155064" y="310177"/>
                        <a:pt x="1143418" y="288431"/>
                        <a:pt x="1135982" y="305019"/>
                      </a:cubicBezTo>
                      <a:cubicBezTo>
                        <a:pt x="1126159" y="326207"/>
                        <a:pt x="1131491" y="353111"/>
                        <a:pt x="1131211" y="375553"/>
                      </a:cubicBezTo>
                      <a:cubicBezTo>
                        <a:pt x="1130930" y="387820"/>
                        <a:pt x="1132333" y="407614"/>
                        <a:pt x="1119004" y="414166"/>
                      </a:cubicBezTo>
                      <a:cubicBezTo>
                        <a:pt x="1117179" y="432566"/>
                        <a:pt x="1117179" y="449573"/>
                        <a:pt x="1116899" y="468252"/>
                      </a:cubicBezTo>
                      <a:cubicBezTo>
                        <a:pt x="1116899" y="479822"/>
                        <a:pt x="1119845" y="493482"/>
                        <a:pt x="1107638" y="499198"/>
                      </a:cubicBezTo>
                      <a:cubicBezTo>
                        <a:pt x="1106095" y="500313"/>
                        <a:pt x="1103429" y="499755"/>
                        <a:pt x="1102166" y="498361"/>
                      </a:cubicBezTo>
                      <a:lnTo>
                        <a:pt x="1100342" y="496549"/>
                      </a:lnTo>
                      <a:cubicBezTo>
                        <a:pt x="1096694" y="500452"/>
                        <a:pt x="1091362" y="502543"/>
                        <a:pt x="1087854" y="507004"/>
                      </a:cubicBezTo>
                      <a:cubicBezTo>
                        <a:pt x="1079435" y="517737"/>
                        <a:pt x="1074664" y="530562"/>
                        <a:pt x="1071437" y="543804"/>
                      </a:cubicBezTo>
                      <a:cubicBezTo>
                        <a:pt x="1065403" y="568199"/>
                        <a:pt x="1061334" y="593150"/>
                        <a:pt x="1054739" y="617545"/>
                      </a:cubicBezTo>
                      <a:cubicBezTo>
                        <a:pt x="1051512" y="630369"/>
                        <a:pt x="1047303" y="650024"/>
                        <a:pt x="1036779" y="660340"/>
                      </a:cubicBezTo>
                      <a:cubicBezTo>
                        <a:pt x="1025414" y="679297"/>
                        <a:pt x="989493" y="690588"/>
                        <a:pt x="982057" y="666055"/>
                      </a:cubicBezTo>
                      <a:cubicBezTo>
                        <a:pt x="981776" y="664521"/>
                        <a:pt x="982057" y="663406"/>
                        <a:pt x="982337" y="662152"/>
                      </a:cubicBezTo>
                      <a:cubicBezTo>
                        <a:pt x="976725" y="652673"/>
                        <a:pt x="985003" y="635666"/>
                        <a:pt x="989774" y="628000"/>
                      </a:cubicBezTo>
                      <a:cubicBezTo>
                        <a:pt x="996088" y="618103"/>
                        <a:pt x="1005068" y="606951"/>
                        <a:pt x="1007173" y="595242"/>
                      </a:cubicBezTo>
                      <a:cubicBezTo>
                        <a:pt x="1008997" y="584787"/>
                        <a:pt x="1005068" y="575029"/>
                        <a:pt x="1008015" y="564993"/>
                      </a:cubicBezTo>
                      <a:cubicBezTo>
                        <a:pt x="1008857" y="562902"/>
                        <a:pt x="1011944" y="561786"/>
                        <a:pt x="1013768" y="562623"/>
                      </a:cubicBezTo>
                      <a:lnTo>
                        <a:pt x="1014610" y="563180"/>
                      </a:lnTo>
                      <a:cubicBezTo>
                        <a:pt x="1018819" y="555374"/>
                        <a:pt x="1024431" y="547429"/>
                        <a:pt x="1027238" y="540041"/>
                      </a:cubicBezTo>
                      <a:cubicBezTo>
                        <a:pt x="1031167" y="529307"/>
                        <a:pt x="1034113" y="517737"/>
                        <a:pt x="1031728" y="506167"/>
                      </a:cubicBezTo>
                      <a:cubicBezTo>
                        <a:pt x="1030184" y="499337"/>
                        <a:pt x="1030184" y="498082"/>
                        <a:pt x="1032850" y="491949"/>
                      </a:cubicBezTo>
                      <a:cubicBezTo>
                        <a:pt x="1033412" y="490694"/>
                        <a:pt x="1034955" y="489300"/>
                        <a:pt x="1036779" y="489300"/>
                      </a:cubicBezTo>
                      <a:lnTo>
                        <a:pt x="1038323" y="489858"/>
                      </a:lnTo>
                      <a:cubicBezTo>
                        <a:pt x="1050249" y="475221"/>
                        <a:pt x="1062317" y="461561"/>
                        <a:pt x="1064000" y="441069"/>
                      </a:cubicBezTo>
                      <a:cubicBezTo>
                        <a:pt x="1064562" y="436888"/>
                        <a:pt x="1062737" y="425039"/>
                        <a:pt x="1065123" y="417651"/>
                      </a:cubicBezTo>
                      <a:cubicBezTo>
                        <a:pt x="1064281" y="403014"/>
                        <a:pt x="1078593" y="388517"/>
                        <a:pt x="1085188" y="376390"/>
                      </a:cubicBezTo>
                      <a:cubicBezTo>
                        <a:pt x="1089117" y="369002"/>
                        <a:pt x="1095992" y="357710"/>
                        <a:pt x="1091502" y="349068"/>
                      </a:cubicBezTo>
                      <a:cubicBezTo>
                        <a:pt x="1088275" y="342795"/>
                        <a:pt x="1082241" y="339868"/>
                        <a:pt x="1077470" y="335407"/>
                      </a:cubicBezTo>
                      <a:cubicBezTo>
                        <a:pt x="1075085" y="338892"/>
                        <a:pt x="1072981" y="342237"/>
                        <a:pt x="1071718" y="346141"/>
                      </a:cubicBezTo>
                      <a:cubicBezTo>
                        <a:pt x="1071156" y="347953"/>
                        <a:pt x="1068490" y="347256"/>
                        <a:pt x="1068350" y="345583"/>
                      </a:cubicBezTo>
                      <a:cubicBezTo>
                        <a:pt x="1064421" y="328716"/>
                        <a:pt x="1066807" y="315613"/>
                        <a:pt x="1081820" y="304879"/>
                      </a:cubicBezTo>
                      <a:cubicBezTo>
                        <a:pt x="1085047" y="302510"/>
                        <a:pt x="1089538" y="302789"/>
                        <a:pt x="1092624" y="305158"/>
                      </a:cubicBezTo>
                      <a:cubicBezTo>
                        <a:pt x="1093887" y="306273"/>
                        <a:pt x="1094729" y="307249"/>
                        <a:pt x="1095571" y="309061"/>
                      </a:cubicBezTo>
                      <a:lnTo>
                        <a:pt x="1095571" y="312546"/>
                      </a:lnTo>
                      <a:cubicBezTo>
                        <a:pt x="1103429" y="302370"/>
                        <a:pt x="1108761" y="291776"/>
                        <a:pt x="1102166" y="277140"/>
                      </a:cubicBezTo>
                      <a:cubicBezTo>
                        <a:pt x="1097115" y="266127"/>
                        <a:pt x="1090239" y="256091"/>
                        <a:pt x="1084486" y="245636"/>
                      </a:cubicBezTo>
                      <a:cubicBezTo>
                        <a:pt x="1076488" y="231696"/>
                        <a:pt x="1073682" y="217339"/>
                        <a:pt x="1077891" y="202841"/>
                      </a:cubicBezTo>
                      <a:cubicBezTo>
                        <a:pt x="1068631" y="200751"/>
                        <a:pt x="1059370" y="202841"/>
                        <a:pt x="1050671" y="208417"/>
                      </a:cubicBezTo>
                      <a:cubicBezTo>
                        <a:pt x="1044356" y="212042"/>
                        <a:pt x="1033271" y="206048"/>
                        <a:pt x="1038042" y="198381"/>
                      </a:cubicBezTo>
                      <a:cubicBezTo>
                        <a:pt x="1038884" y="197126"/>
                        <a:pt x="1039866" y="196011"/>
                        <a:pt x="1040708" y="194896"/>
                      </a:cubicBezTo>
                      <a:cubicBezTo>
                        <a:pt x="1039445" y="187229"/>
                        <a:pt x="1039586" y="179423"/>
                        <a:pt x="1033552" y="172871"/>
                      </a:cubicBezTo>
                      <a:cubicBezTo>
                        <a:pt x="1028501" y="167574"/>
                        <a:pt x="1020643" y="165483"/>
                        <a:pt x="1013206" y="166320"/>
                      </a:cubicBezTo>
                      <a:cubicBezTo>
                        <a:pt x="991317" y="169247"/>
                        <a:pt x="986266" y="188344"/>
                        <a:pt x="987108" y="207302"/>
                      </a:cubicBezTo>
                      <a:cubicBezTo>
                        <a:pt x="987669" y="216223"/>
                        <a:pt x="973919" y="220684"/>
                        <a:pt x="971253" y="211205"/>
                      </a:cubicBezTo>
                      <a:cubicBezTo>
                        <a:pt x="970411" y="207999"/>
                        <a:pt x="969990" y="204932"/>
                        <a:pt x="969990" y="201726"/>
                      </a:cubicBezTo>
                      <a:lnTo>
                        <a:pt x="969709" y="201726"/>
                      </a:lnTo>
                      <a:cubicBezTo>
                        <a:pt x="956239" y="190435"/>
                        <a:pt x="936735" y="163671"/>
                        <a:pt x="915267" y="172035"/>
                      </a:cubicBezTo>
                      <a:cubicBezTo>
                        <a:pt x="890993" y="181514"/>
                        <a:pt x="898149" y="215805"/>
                        <a:pt x="898569" y="235878"/>
                      </a:cubicBezTo>
                      <a:cubicBezTo>
                        <a:pt x="898850" y="245357"/>
                        <a:pt x="886924" y="250794"/>
                        <a:pt x="880609" y="245636"/>
                      </a:cubicBezTo>
                      <a:cubicBezTo>
                        <a:pt x="875839" y="255115"/>
                        <a:pt x="876400" y="267940"/>
                        <a:pt x="877663" y="277418"/>
                      </a:cubicBezTo>
                      <a:cubicBezTo>
                        <a:pt x="881311" y="304461"/>
                        <a:pt x="893238" y="323280"/>
                        <a:pt x="903621" y="347535"/>
                      </a:cubicBezTo>
                      <a:lnTo>
                        <a:pt x="904182" y="349904"/>
                      </a:lnTo>
                      <a:cubicBezTo>
                        <a:pt x="904182" y="353111"/>
                        <a:pt x="901797" y="355620"/>
                        <a:pt x="899131" y="357014"/>
                      </a:cubicBezTo>
                      <a:cubicBezTo>
                        <a:pt x="905445" y="376390"/>
                        <a:pt x="899692" y="401899"/>
                        <a:pt x="900955" y="422390"/>
                      </a:cubicBezTo>
                      <a:cubicBezTo>
                        <a:pt x="902498" y="442881"/>
                        <a:pt x="906287" y="463652"/>
                        <a:pt x="905726" y="484004"/>
                      </a:cubicBezTo>
                      <a:cubicBezTo>
                        <a:pt x="905445" y="491670"/>
                        <a:pt x="897307" y="492646"/>
                        <a:pt x="891975" y="489579"/>
                      </a:cubicBezTo>
                      <a:cubicBezTo>
                        <a:pt x="890151" y="489579"/>
                        <a:pt x="888046" y="489300"/>
                        <a:pt x="885941" y="488046"/>
                      </a:cubicBezTo>
                      <a:cubicBezTo>
                        <a:pt x="842865" y="460446"/>
                        <a:pt x="853248" y="398832"/>
                        <a:pt x="853248" y="354504"/>
                      </a:cubicBezTo>
                      <a:cubicBezTo>
                        <a:pt x="850021" y="353668"/>
                        <a:pt x="847495" y="353250"/>
                        <a:pt x="843987" y="352135"/>
                      </a:cubicBezTo>
                      <a:cubicBezTo>
                        <a:pt x="838375" y="352414"/>
                        <a:pt x="832622" y="348650"/>
                        <a:pt x="834165" y="341959"/>
                      </a:cubicBezTo>
                      <a:cubicBezTo>
                        <a:pt x="838375" y="320910"/>
                        <a:pt x="842304" y="300698"/>
                        <a:pt x="841321" y="279509"/>
                      </a:cubicBezTo>
                      <a:cubicBezTo>
                        <a:pt x="835568" y="281321"/>
                        <a:pt x="830236" y="277140"/>
                        <a:pt x="829114" y="271424"/>
                      </a:cubicBezTo>
                      <a:cubicBezTo>
                        <a:pt x="826729" y="259297"/>
                        <a:pt x="829956" y="182490"/>
                        <a:pt x="810873" y="184023"/>
                      </a:cubicBezTo>
                      <a:cubicBezTo>
                        <a:pt x="805541" y="184302"/>
                        <a:pt x="798947" y="180399"/>
                        <a:pt x="798947" y="174265"/>
                      </a:cubicBezTo>
                      <a:cubicBezTo>
                        <a:pt x="798947" y="158235"/>
                        <a:pt x="795439" y="143041"/>
                        <a:pt x="792913" y="127846"/>
                      </a:cubicBezTo>
                      <a:lnTo>
                        <a:pt x="789966" y="128125"/>
                      </a:lnTo>
                      <a:cubicBezTo>
                        <a:pt x="776215" y="125198"/>
                        <a:pt x="769060" y="116277"/>
                        <a:pt x="753484" y="118367"/>
                      </a:cubicBezTo>
                      <a:cubicBezTo>
                        <a:pt x="744505" y="119622"/>
                        <a:pt x="736787" y="112652"/>
                        <a:pt x="735805" y="104149"/>
                      </a:cubicBezTo>
                      <a:cubicBezTo>
                        <a:pt x="733139" y="85749"/>
                        <a:pt x="724440" y="73761"/>
                        <a:pt x="710127" y="67349"/>
                      </a:cubicBezTo>
                      <a:lnTo>
                        <a:pt x="709847" y="69439"/>
                      </a:lnTo>
                      <a:cubicBezTo>
                        <a:pt x="708303" y="85749"/>
                        <a:pt x="684450" y="86725"/>
                        <a:pt x="678978" y="72645"/>
                      </a:cubicBezTo>
                      <a:cubicBezTo>
                        <a:pt x="674768" y="61633"/>
                        <a:pt x="668454" y="49227"/>
                        <a:pt x="657089" y="43791"/>
                      </a:cubicBezTo>
                      <a:cubicBezTo>
                        <a:pt x="644881" y="38075"/>
                        <a:pt x="643057" y="47694"/>
                        <a:pt x="641794" y="57451"/>
                      </a:cubicBezTo>
                      <a:cubicBezTo>
                        <a:pt x="651336" y="77385"/>
                        <a:pt x="654984" y="97876"/>
                        <a:pt x="643899" y="116834"/>
                      </a:cubicBezTo>
                      <a:cubicBezTo>
                        <a:pt x="660737" y="128962"/>
                        <a:pt x="665508" y="146804"/>
                        <a:pt x="655545" y="163253"/>
                      </a:cubicBezTo>
                      <a:cubicBezTo>
                        <a:pt x="672523" y="171338"/>
                        <a:pt x="679259" y="187926"/>
                        <a:pt x="668454" y="207581"/>
                      </a:cubicBezTo>
                      <a:cubicBezTo>
                        <a:pt x="704936" y="254836"/>
                        <a:pt x="676172" y="310177"/>
                        <a:pt x="704094" y="359802"/>
                      </a:cubicBezTo>
                      <a:cubicBezTo>
                        <a:pt x="712513" y="374717"/>
                        <a:pt x="704094" y="392281"/>
                        <a:pt x="712793" y="403572"/>
                      </a:cubicBezTo>
                      <a:cubicBezTo>
                        <a:pt x="728929" y="424342"/>
                        <a:pt x="729912" y="440372"/>
                        <a:pt x="718546" y="458912"/>
                      </a:cubicBezTo>
                      <a:cubicBezTo>
                        <a:pt x="754186" y="481773"/>
                        <a:pt x="731736" y="521919"/>
                        <a:pt x="695815" y="542968"/>
                      </a:cubicBezTo>
                      <a:cubicBezTo>
                        <a:pt x="693430" y="544223"/>
                        <a:pt x="690063" y="542410"/>
                        <a:pt x="690483" y="539483"/>
                      </a:cubicBezTo>
                      <a:lnTo>
                        <a:pt x="690203" y="539762"/>
                      </a:lnTo>
                      <a:lnTo>
                        <a:pt x="687537" y="540319"/>
                      </a:lnTo>
                      <a:cubicBezTo>
                        <a:pt x="683327" y="541156"/>
                        <a:pt x="678838" y="538507"/>
                        <a:pt x="676172" y="535301"/>
                      </a:cubicBezTo>
                      <a:cubicBezTo>
                        <a:pt x="670419" y="527913"/>
                        <a:pt x="669296" y="518713"/>
                        <a:pt x="671120" y="509792"/>
                      </a:cubicBezTo>
                      <a:cubicBezTo>
                        <a:pt x="673786" y="495852"/>
                        <a:pt x="677715" y="489300"/>
                        <a:pt x="660877" y="488046"/>
                      </a:cubicBezTo>
                      <a:cubicBezTo>
                        <a:pt x="653160" y="487488"/>
                        <a:pt x="647968" y="477870"/>
                        <a:pt x="651336" y="471179"/>
                      </a:cubicBezTo>
                      <a:cubicBezTo>
                        <a:pt x="656948" y="460724"/>
                        <a:pt x="665928" y="447621"/>
                        <a:pt x="646845" y="439954"/>
                      </a:cubicBezTo>
                      <a:cubicBezTo>
                        <a:pt x="641233" y="437863"/>
                        <a:pt x="637866" y="430197"/>
                        <a:pt x="641093" y="425039"/>
                      </a:cubicBezTo>
                      <a:cubicBezTo>
                        <a:pt x="647688" y="412772"/>
                        <a:pt x="642636" y="401202"/>
                        <a:pt x="639269" y="388796"/>
                      </a:cubicBezTo>
                      <a:lnTo>
                        <a:pt x="636603" y="388796"/>
                      </a:lnTo>
                      <a:cubicBezTo>
                        <a:pt x="633656" y="388796"/>
                        <a:pt x="632113" y="387541"/>
                        <a:pt x="630850" y="385172"/>
                      </a:cubicBezTo>
                      <a:cubicBezTo>
                        <a:pt x="625798" y="375693"/>
                        <a:pt x="633235" y="369420"/>
                        <a:pt x="636182" y="360499"/>
                      </a:cubicBezTo>
                      <a:cubicBezTo>
                        <a:pt x="641794" y="343492"/>
                        <a:pt x="639128" y="329274"/>
                        <a:pt x="619064" y="325789"/>
                      </a:cubicBezTo>
                      <a:cubicBezTo>
                        <a:pt x="612749" y="324674"/>
                        <a:pt x="608540" y="316310"/>
                        <a:pt x="613311" y="310873"/>
                      </a:cubicBezTo>
                      <a:cubicBezTo>
                        <a:pt x="618923" y="305158"/>
                        <a:pt x="625939" y="298328"/>
                        <a:pt x="628885" y="290661"/>
                      </a:cubicBezTo>
                      <a:cubicBezTo>
                        <a:pt x="633656" y="278394"/>
                        <a:pt x="624396" y="273376"/>
                        <a:pt x="615696" y="267103"/>
                      </a:cubicBezTo>
                      <a:cubicBezTo>
                        <a:pt x="614433" y="265988"/>
                        <a:pt x="614152" y="264455"/>
                        <a:pt x="614433" y="262921"/>
                      </a:cubicBezTo>
                      <a:cubicBezTo>
                        <a:pt x="597315" y="240618"/>
                        <a:pt x="597455" y="201726"/>
                        <a:pt x="592263" y="176356"/>
                      </a:cubicBezTo>
                      <a:cubicBezTo>
                        <a:pt x="584546" y="138859"/>
                        <a:pt x="575286" y="101361"/>
                        <a:pt x="580618" y="63027"/>
                      </a:cubicBezTo>
                      <a:cubicBezTo>
                        <a:pt x="571637" y="48809"/>
                        <a:pt x="561535" y="34172"/>
                        <a:pt x="545679" y="27342"/>
                      </a:cubicBezTo>
                      <a:cubicBezTo>
                        <a:pt x="528561" y="19675"/>
                        <a:pt x="520282" y="25530"/>
                        <a:pt x="508496" y="38633"/>
                      </a:cubicBezTo>
                      <a:lnTo>
                        <a:pt x="509338" y="41560"/>
                      </a:lnTo>
                      <a:cubicBezTo>
                        <a:pt x="509618" y="48948"/>
                        <a:pt x="504006" y="54106"/>
                        <a:pt x="496709" y="53688"/>
                      </a:cubicBezTo>
                      <a:cubicBezTo>
                        <a:pt x="485344" y="52433"/>
                        <a:pt x="482397" y="47415"/>
                        <a:pt x="473417" y="41142"/>
                      </a:cubicBezTo>
                      <a:cubicBezTo>
                        <a:pt x="468366" y="37657"/>
                        <a:pt x="459105" y="30966"/>
                        <a:pt x="453071" y="36403"/>
                      </a:cubicBezTo>
                      <a:cubicBezTo>
                        <a:pt x="440864" y="47415"/>
                        <a:pt x="441145" y="72088"/>
                        <a:pt x="441987" y="86864"/>
                      </a:cubicBezTo>
                      <a:cubicBezTo>
                        <a:pt x="443530" y="111537"/>
                        <a:pt x="442829" y="136768"/>
                        <a:pt x="421922" y="151404"/>
                      </a:cubicBezTo>
                      <a:cubicBezTo>
                        <a:pt x="421641" y="152938"/>
                        <a:pt x="421080" y="154610"/>
                        <a:pt x="419817" y="155865"/>
                      </a:cubicBezTo>
                      <a:cubicBezTo>
                        <a:pt x="395823" y="178726"/>
                        <a:pt x="429078" y="208138"/>
                        <a:pt x="436514" y="233230"/>
                      </a:cubicBezTo>
                      <a:cubicBezTo>
                        <a:pt x="443390" y="256370"/>
                        <a:pt x="436795" y="281321"/>
                        <a:pt x="447599" y="303764"/>
                      </a:cubicBezTo>
                      <a:cubicBezTo>
                        <a:pt x="451809" y="312686"/>
                        <a:pt x="453913" y="318680"/>
                        <a:pt x="454194" y="326346"/>
                      </a:cubicBezTo>
                      <a:cubicBezTo>
                        <a:pt x="493061" y="336801"/>
                        <a:pt x="507794" y="371511"/>
                        <a:pt x="493061" y="403014"/>
                      </a:cubicBezTo>
                      <a:cubicBezTo>
                        <a:pt x="517336" y="413051"/>
                        <a:pt x="532630" y="428245"/>
                        <a:pt x="526596" y="451106"/>
                      </a:cubicBezTo>
                      <a:cubicBezTo>
                        <a:pt x="556203" y="456821"/>
                        <a:pt x="580758" y="470482"/>
                        <a:pt x="572058" y="501288"/>
                      </a:cubicBezTo>
                      <a:cubicBezTo>
                        <a:pt x="601665" y="514949"/>
                        <a:pt x="608540" y="545617"/>
                        <a:pt x="598718" y="577678"/>
                      </a:cubicBezTo>
                      <a:cubicBezTo>
                        <a:pt x="599841" y="581581"/>
                        <a:pt x="600261" y="585763"/>
                        <a:pt x="600542" y="589944"/>
                      </a:cubicBezTo>
                      <a:cubicBezTo>
                        <a:pt x="601665" y="606811"/>
                        <a:pt x="575426" y="609599"/>
                        <a:pt x="574444" y="592872"/>
                      </a:cubicBezTo>
                      <a:cubicBezTo>
                        <a:pt x="572900" y="570568"/>
                        <a:pt x="561955" y="555095"/>
                        <a:pt x="537681" y="558023"/>
                      </a:cubicBezTo>
                      <a:cubicBezTo>
                        <a:pt x="528982" y="559138"/>
                        <a:pt x="522387" y="551192"/>
                        <a:pt x="523089" y="543107"/>
                      </a:cubicBezTo>
                      <a:cubicBezTo>
                        <a:pt x="525755" y="518713"/>
                        <a:pt x="518879" y="498222"/>
                        <a:pt x="491939" y="493203"/>
                      </a:cubicBezTo>
                      <a:cubicBezTo>
                        <a:pt x="485063" y="492088"/>
                        <a:pt x="480292" y="485816"/>
                        <a:pt x="481415" y="478985"/>
                      </a:cubicBezTo>
                      <a:cubicBezTo>
                        <a:pt x="484081" y="460585"/>
                        <a:pt x="473979" y="453754"/>
                        <a:pt x="461631" y="444554"/>
                      </a:cubicBezTo>
                      <a:cubicBezTo>
                        <a:pt x="456860" y="443718"/>
                        <a:pt x="452650" y="441209"/>
                        <a:pt x="451107" y="435075"/>
                      </a:cubicBezTo>
                      <a:cubicBezTo>
                        <a:pt x="446898" y="419881"/>
                        <a:pt x="443951" y="389214"/>
                        <a:pt x="422062" y="393675"/>
                      </a:cubicBezTo>
                      <a:cubicBezTo>
                        <a:pt x="415467" y="395208"/>
                        <a:pt x="409153" y="390050"/>
                        <a:pt x="406768" y="384196"/>
                      </a:cubicBezTo>
                      <a:cubicBezTo>
                        <a:pt x="401155" y="371371"/>
                        <a:pt x="393859" y="364959"/>
                        <a:pt x="383756" y="360777"/>
                      </a:cubicBezTo>
                      <a:cubicBezTo>
                        <a:pt x="381651" y="362311"/>
                        <a:pt x="379547" y="363705"/>
                        <a:pt x="376881" y="363983"/>
                      </a:cubicBezTo>
                      <a:cubicBezTo>
                        <a:pt x="370847" y="364541"/>
                        <a:pt x="367340" y="361335"/>
                        <a:pt x="365515" y="356595"/>
                      </a:cubicBezTo>
                      <a:cubicBezTo>
                        <a:pt x="360745" y="356595"/>
                        <a:pt x="356535" y="354226"/>
                        <a:pt x="354711" y="348510"/>
                      </a:cubicBezTo>
                      <a:cubicBezTo>
                        <a:pt x="347275" y="325092"/>
                        <a:pt x="346292" y="300698"/>
                        <a:pt x="337593" y="277697"/>
                      </a:cubicBezTo>
                      <a:cubicBezTo>
                        <a:pt x="331840" y="262503"/>
                        <a:pt x="319913" y="224448"/>
                        <a:pt x="302654" y="240200"/>
                      </a:cubicBezTo>
                      <a:lnTo>
                        <a:pt x="302654" y="240478"/>
                      </a:lnTo>
                      <a:cubicBezTo>
                        <a:pt x="321457" y="261248"/>
                        <a:pt x="283151" y="289825"/>
                        <a:pt x="266734" y="265988"/>
                      </a:cubicBezTo>
                      <a:cubicBezTo>
                        <a:pt x="261121" y="257903"/>
                        <a:pt x="252142" y="251491"/>
                        <a:pt x="241898" y="256509"/>
                      </a:cubicBezTo>
                      <a:cubicBezTo>
                        <a:pt x="237408" y="258600"/>
                        <a:pt x="235865" y="262782"/>
                        <a:pt x="234462" y="267521"/>
                      </a:cubicBezTo>
                      <a:cubicBezTo>
                        <a:pt x="237408" y="266685"/>
                        <a:pt x="240215" y="265430"/>
                        <a:pt x="243161" y="265151"/>
                      </a:cubicBezTo>
                      <a:cubicBezTo>
                        <a:pt x="249756" y="263339"/>
                        <a:pt x="256070" y="262782"/>
                        <a:pt x="261402" y="265430"/>
                      </a:cubicBezTo>
                      <a:cubicBezTo>
                        <a:pt x="264770" y="266964"/>
                        <a:pt x="267015" y="271006"/>
                        <a:pt x="266173" y="274630"/>
                      </a:cubicBezTo>
                      <a:cubicBezTo>
                        <a:pt x="266173" y="276164"/>
                        <a:pt x="265892" y="277837"/>
                        <a:pt x="265050" y="279370"/>
                      </a:cubicBezTo>
                      <a:cubicBezTo>
                        <a:pt x="258175" y="290940"/>
                        <a:pt x="250738" y="301116"/>
                        <a:pt x="241758" y="309340"/>
                      </a:cubicBezTo>
                      <a:lnTo>
                        <a:pt x="242600" y="309619"/>
                      </a:lnTo>
                      <a:cubicBezTo>
                        <a:pt x="244705" y="310455"/>
                        <a:pt x="246248" y="312546"/>
                        <a:pt x="246248" y="314637"/>
                      </a:cubicBezTo>
                      <a:cubicBezTo>
                        <a:pt x="246810" y="328856"/>
                        <a:pt x="225061" y="337777"/>
                        <a:pt x="212713" y="334850"/>
                      </a:cubicBezTo>
                      <a:cubicBezTo>
                        <a:pt x="206679" y="333595"/>
                        <a:pt x="202470" y="330110"/>
                        <a:pt x="199804" y="325371"/>
                      </a:cubicBezTo>
                      <a:lnTo>
                        <a:pt x="196577" y="325650"/>
                      </a:lnTo>
                      <a:cubicBezTo>
                        <a:pt x="191806" y="325371"/>
                        <a:pt x="189421" y="320352"/>
                        <a:pt x="189702" y="316170"/>
                      </a:cubicBezTo>
                      <a:lnTo>
                        <a:pt x="190263" y="313243"/>
                      </a:lnTo>
                      <a:lnTo>
                        <a:pt x="187316" y="311989"/>
                      </a:lnTo>
                      <a:cubicBezTo>
                        <a:pt x="183949" y="313104"/>
                        <a:pt x="180160" y="311431"/>
                        <a:pt x="177775" y="308783"/>
                      </a:cubicBezTo>
                      <a:cubicBezTo>
                        <a:pt x="172724" y="308504"/>
                        <a:pt x="167953" y="311431"/>
                        <a:pt x="161639" y="319237"/>
                      </a:cubicBezTo>
                      <a:cubicBezTo>
                        <a:pt x="149291" y="334710"/>
                        <a:pt x="140451" y="354086"/>
                        <a:pt x="135540" y="373323"/>
                      </a:cubicBezTo>
                      <a:cubicBezTo>
                        <a:pt x="130769" y="392559"/>
                        <a:pt x="126560" y="413469"/>
                        <a:pt x="130208" y="433403"/>
                      </a:cubicBezTo>
                      <a:cubicBezTo>
                        <a:pt x="133576" y="452639"/>
                        <a:pt x="141854" y="454730"/>
                        <a:pt x="158973" y="459609"/>
                      </a:cubicBezTo>
                      <a:cubicBezTo>
                        <a:pt x="165848" y="461421"/>
                        <a:pt x="167672" y="468531"/>
                        <a:pt x="166690" y="475082"/>
                      </a:cubicBezTo>
                      <a:cubicBezTo>
                        <a:pt x="191806" y="492925"/>
                        <a:pt x="213415" y="500591"/>
                        <a:pt x="249896" y="493761"/>
                      </a:cubicBezTo>
                      <a:cubicBezTo>
                        <a:pt x="260139" y="491670"/>
                        <a:pt x="268137" y="503937"/>
                        <a:pt x="263928" y="512858"/>
                      </a:cubicBezTo>
                      <a:cubicBezTo>
                        <a:pt x="245126" y="554120"/>
                        <a:pt x="282450" y="558301"/>
                        <a:pt x="311494" y="563041"/>
                      </a:cubicBezTo>
                      <a:cubicBezTo>
                        <a:pt x="319212" y="564296"/>
                        <a:pt x="326508" y="572520"/>
                        <a:pt x="324403" y="580605"/>
                      </a:cubicBezTo>
                      <a:cubicBezTo>
                        <a:pt x="312477" y="622842"/>
                        <a:pt x="390912" y="646957"/>
                        <a:pt x="367199" y="690031"/>
                      </a:cubicBezTo>
                      <a:cubicBezTo>
                        <a:pt x="365375" y="697976"/>
                        <a:pt x="357658" y="704249"/>
                        <a:pt x="347696" y="700067"/>
                      </a:cubicBezTo>
                      <a:cubicBezTo>
                        <a:pt x="257614" y="661734"/>
                        <a:pt x="210608" y="565968"/>
                        <a:pt x="124455" y="522895"/>
                      </a:cubicBezTo>
                      <a:cubicBezTo>
                        <a:pt x="117299" y="524707"/>
                        <a:pt x="110704" y="527913"/>
                        <a:pt x="104671" y="532653"/>
                      </a:cubicBezTo>
                      <a:lnTo>
                        <a:pt x="103549" y="533907"/>
                      </a:lnTo>
                      <a:cubicBezTo>
                        <a:pt x="94288" y="541295"/>
                        <a:pt x="40126" y="573496"/>
                        <a:pt x="47563" y="585623"/>
                      </a:cubicBezTo>
                      <a:cubicBezTo>
                        <a:pt x="51211" y="592175"/>
                        <a:pt x="52334" y="600817"/>
                        <a:pt x="46721" y="606811"/>
                      </a:cubicBezTo>
                      <a:cubicBezTo>
                        <a:pt x="18237" y="639151"/>
                        <a:pt x="113090" y="691007"/>
                        <a:pt x="122210" y="695049"/>
                      </a:cubicBezTo>
                      <a:cubicBezTo>
                        <a:pt x="152799" y="708152"/>
                        <a:pt x="159955" y="754571"/>
                        <a:pt x="188579" y="773529"/>
                      </a:cubicBezTo>
                      <a:cubicBezTo>
                        <a:pt x="224780" y="797923"/>
                        <a:pt x="316686" y="815209"/>
                        <a:pt x="279503" y="871943"/>
                      </a:cubicBezTo>
                      <a:cubicBezTo>
                        <a:pt x="306162" y="878216"/>
                        <a:pt x="370146" y="877240"/>
                        <a:pt x="333383" y="926586"/>
                      </a:cubicBezTo>
                      <a:cubicBezTo>
                        <a:pt x="322579" y="941223"/>
                        <a:pt x="290026" y="947774"/>
                        <a:pt x="273189" y="952095"/>
                      </a:cubicBezTo>
                      <a:cubicBezTo>
                        <a:pt x="234321" y="961853"/>
                        <a:pt x="240636" y="1001999"/>
                        <a:pt x="242740" y="1033503"/>
                      </a:cubicBezTo>
                      <a:cubicBezTo>
                        <a:pt x="244564" y="1064728"/>
                        <a:pt x="268418" y="1093304"/>
                        <a:pt x="266734" y="1123553"/>
                      </a:cubicBezTo>
                      <a:cubicBezTo>
                        <a:pt x="264910" y="1153802"/>
                        <a:pt x="278380" y="1122438"/>
                        <a:pt x="282590" y="1108916"/>
                      </a:cubicBezTo>
                      <a:cubicBezTo>
                        <a:pt x="285817" y="1098183"/>
                        <a:pt x="288623" y="1079225"/>
                        <a:pt x="297323" y="1071140"/>
                      </a:cubicBezTo>
                      <a:cubicBezTo>
                        <a:pt x="348257" y="1023048"/>
                        <a:pt x="409855" y="983460"/>
                        <a:pt x="478609" y="965896"/>
                      </a:cubicBezTo>
                      <a:cubicBezTo>
                        <a:pt x="490816" y="962689"/>
                        <a:pt x="498674" y="976072"/>
                        <a:pt x="490255" y="984854"/>
                      </a:cubicBezTo>
                      <a:cubicBezTo>
                        <a:pt x="495026" y="991405"/>
                        <a:pt x="497130" y="1000048"/>
                        <a:pt x="491518" y="1007157"/>
                      </a:cubicBezTo>
                      <a:cubicBezTo>
                        <a:pt x="488290" y="1010781"/>
                        <a:pt x="482818" y="1013430"/>
                        <a:pt x="478047" y="1013430"/>
                      </a:cubicBezTo>
                      <a:cubicBezTo>
                        <a:pt x="476224" y="1013430"/>
                        <a:pt x="474119" y="1013430"/>
                        <a:pt x="472154" y="1013709"/>
                      </a:cubicBezTo>
                      <a:lnTo>
                        <a:pt x="471874" y="1013709"/>
                      </a:lnTo>
                      <a:cubicBezTo>
                        <a:pt x="467664" y="1025279"/>
                        <a:pt x="468226" y="1039915"/>
                        <a:pt x="461911" y="1050509"/>
                      </a:cubicBezTo>
                      <a:cubicBezTo>
                        <a:pt x="453913" y="1063613"/>
                        <a:pt x="442127" y="1070164"/>
                        <a:pt x="427815" y="1076019"/>
                      </a:cubicBezTo>
                      <a:cubicBezTo>
                        <a:pt x="424448" y="1077273"/>
                        <a:pt x="421220" y="1077134"/>
                        <a:pt x="418554" y="1076019"/>
                      </a:cubicBezTo>
                      <a:cubicBezTo>
                        <a:pt x="415046" y="1077273"/>
                        <a:pt x="411118" y="1078109"/>
                        <a:pt x="407750" y="1078946"/>
                      </a:cubicBezTo>
                      <a:cubicBezTo>
                        <a:pt x="407750" y="1092328"/>
                        <a:pt x="403260" y="1104874"/>
                        <a:pt x="391614" y="1113795"/>
                      </a:cubicBezTo>
                      <a:cubicBezTo>
                        <a:pt x="377302" y="1125086"/>
                        <a:pt x="356255" y="1129268"/>
                        <a:pt x="363832" y="1151014"/>
                      </a:cubicBezTo>
                      <a:cubicBezTo>
                        <a:pt x="367059" y="1159378"/>
                        <a:pt x="361446" y="1167881"/>
                        <a:pt x="352747" y="1169135"/>
                      </a:cubicBezTo>
                      <a:cubicBezTo>
                        <a:pt x="332962" y="1172063"/>
                        <a:pt x="326087" y="1185445"/>
                        <a:pt x="320054" y="1200360"/>
                      </a:cubicBezTo>
                      <a:cubicBezTo>
                        <a:pt x="331700" y="1201196"/>
                        <a:pt x="343065" y="1199245"/>
                        <a:pt x="354992" y="1202730"/>
                      </a:cubicBezTo>
                      <a:cubicBezTo>
                        <a:pt x="359762" y="1203984"/>
                        <a:pt x="364253" y="1209003"/>
                        <a:pt x="361306" y="1214578"/>
                      </a:cubicBezTo>
                      <a:lnTo>
                        <a:pt x="359201" y="1217506"/>
                      </a:lnTo>
                      <a:cubicBezTo>
                        <a:pt x="367620" y="1220154"/>
                        <a:pt x="375057" y="1226149"/>
                        <a:pt x="381091" y="1232142"/>
                      </a:cubicBezTo>
                      <a:cubicBezTo>
                        <a:pt x="394280" y="1244688"/>
                        <a:pt x="402559" y="1246082"/>
                        <a:pt x="416450" y="1235627"/>
                      </a:cubicBezTo>
                      <a:cubicBezTo>
                        <a:pt x="424448" y="1209979"/>
                        <a:pt x="447880" y="1183912"/>
                        <a:pt x="458403" y="1163141"/>
                      </a:cubicBezTo>
                      <a:cubicBezTo>
                        <a:pt x="476364" y="1128292"/>
                        <a:pt x="497972" y="1078667"/>
                        <a:pt x="541049" y="1070164"/>
                      </a:cubicBezTo>
                      <a:cubicBezTo>
                        <a:pt x="557465" y="1066958"/>
                        <a:pt x="564060" y="1094559"/>
                        <a:pt x="547924" y="1098740"/>
                      </a:cubicBezTo>
                      <a:cubicBezTo>
                        <a:pt x="543995" y="1099856"/>
                        <a:pt x="540207" y="1101389"/>
                        <a:pt x="536559" y="1103201"/>
                      </a:cubicBezTo>
                      <a:cubicBezTo>
                        <a:pt x="526736" y="1122298"/>
                        <a:pt x="532068" y="1146274"/>
                        <a:pt x="528842" y="1166487"/>
                      </a:cubicBezTo>
                      <a:lnTo>
                        <a:pt x="527719" y="1168856"/>
                      </a:lnTo>
                      <a:cubicBezTo>
                        <a:pt x="528561" y="1168578"/>
                        <a:pt x="528561" y="1170111"/>
                        <a:pt x="528000" y="1173317"/>
                      </a:cubicBezTo>
                      <a:cubicBezTo>
                        <a:pt x="527719" y="1175687"/>
                        <a:pt x="527719" y="1187536"/>
                        <a:pt x="526736" y="1189905"/>
                      </a:cubicBezTo>
                      <a:cubicBezTo>
                        <a:pt x="528561" y="1193809"/>
                        <a:pt x="529122" y="1198827"/>
                        <a:pt x="525895" y="1203845"/>
                      </a:cubicBezTo>
                      <a:lnTo>
                        <a:pt x="524772" y="1205378"/>
                      </a:lnTo>
                      <a:lnTo>
                        <a:pt x="523509" y="1206494"/>
                      </a:lnTo>
                      <a:cubicBezTo>
                        <a:pt x="513407" y="1218342"/>
                        <a:pt x="504006" y="1229633"/>
                        <a:pt x="498393" y="1242179"/>
                      </a:cubicBezTo>
                      <a:cubicBezTo>
                        <a:pt x="505830" y="1240367"/>
                        <a:pt x="513126" y="1240645"/>
                        <a:pt x="520002" y="1243991"/>
                      </a:cubicBezTo>
                      <a:cubicBezTo>
                        <a:pt x="530525" y="1249288"/>
                        <a:pt x="531928" y="1262391"/>
                        <a:pt x="522948" y="1269640"/>
                      </a:cubicBezTo>
                      <a:cubicBezTo>
                        <a:pt x="517616" y="1273822"/>
                        <a:pt x="511583" y="1275494"/>
                        <a:pt x="505970" y="1278004"/>
                      </a:cubicBezTo>
                      <a:lnTo>
                        <a:pt x="507233" y="1278561"/>
                      </a:lnTo>
                      <a:cubicBezTo>
                        <a:pt x="509899" y="1281210"/>
                        <a:pt x="511723" y="1284276"/>
                        <a:pt x="512565" y="1287761"/>
                      </a:cubicBezTo>
                      <a:cubicBezTo>
                        <a:pt x="524772" y="1283301"/>
                        <a:pt x="540066" y="1275913"/>
                        <a:pt x="546100" y="1265458"/>
                      </a:cubicBezTo>
                      <a:cubicBezTo>
                        <a:pt x="542873" y="1252355"/>
                        <a:pt x="542171" y="1239252"/>
                        <a:pt x="541610" y="1225591"/>
                      </a:cubicBezTo>
                      <a:cubicBezTo>
                        <a:pt x="541329" y="1220294"/>
                        <a:pt x="543995" y="1214857"/>
                        <a:pt x="549327" y="1213324"/>
                      </a:cubicBezTo>
                      <a:cubicBezTo>
                        <a:pt x="551432" y="1212488"/>
                        <a:pt x="552976" y="1212069"/>
                        <a:pt x="555080" y="1211233"/>
                      </a:cubicBezTo>
                      <a:cubicBezTo>
                        <a:pt x="557185" y="1207609"/>
                        <a:pt x="560412" y="1204403"/>
                        <a:pt x="565604" y="1202311"/>
                      </a:cubicBezTo>
                      <a:cubicBezTo>
                        <a:pt x="567708" y="1201475"/>
                        <a:pt x="570094" y="1201475"/>
                        <a:pt x="571918" y="1202311"/>
                      </a:cubicBezTo>
                      <a:cubicBezTo>
                        <a:pt x="579775" y="1195481"/>
                        <a:pt x="581880" y="1186002"/>
                        <a:pt x="581880" y="1169554"/>
                      </a:cubicBezTo>
                      <a:cubicBezTo>
                        <a:pt x="582161" y="1152826"/>
                        <a:pt x="580337" y="1134147"/>
                        <a:pt x="596894" y="1125783"/>
                      </a:cubicBezTo>
                      <a:cubicBezTo>
                        <a:pt x="599279" y="1124668"/>
                        <a:pt x="601945" y="1125225"/>
                        <a:pt x="604050" y="1126341"/>
                      </a:cubicBezTo>
                      <a:cubicBezTo>
                        <a:pt x="609803" y="1117419"/>
                        <a:pt x="616257" y="1108777"/>
                        <a:pt x="619344" y="1098322"/>
                      </a:cubicBezTo>
                      <a:cubicBezTo>
                        <a:pt x="624956" y="1081316"/>
                        <a:pt x="626500" y="1063473"/>
                        <a:pt x="633095" y="1046885"/>
                      </a:cubicBezTo>
                      <a:cubicBezTo>
                        <a:pt x="636462" y="1038242"/>
                        <a:pt x="646004" y="1037685"/>
                        <a:pt x="652318" y="1041867"/>
                      </a:cubicBezTo>
                      <a:cubicBezTo>
                        <a:pt x="654423" y="1038661"/>
                        <a:pt x="655966" y="1035036"/>
                        <a:pt x="655826" y="1029042"/>
                      </a:cubicBezTo>
                      <a:cubicBezTo>
                        <a:pt x="655545" y="1016497"/>
                        <a:pt x="653721" y="1003533"/>
                        <a:pt x="654002" y="990708"/>
                      </a:cubicBezTo>
                      <a:cubicBezTo>
                        <a:pt x="654283" y="979696"/>
                        <a:pt x="669296" y="977605"/>
                        <a:pt x="676172" y="983878"/>
                      </a:cubicBezTo>
                      <a:cubicBezTo>
                        <a:pt x="691185" y="962550"/>
                        <a:pt x="676172" y="937459"/>
                        <a:pt x="674908" y="911671"/>
                      </a:cubicBezTo>
                      <a:cubicBezTo>
                        <a:pt x="674347" y="903307"/>
                        <a:pt x="681784" y="897731"/>
                        <a:pt x="688659" y="897731"/>
                      </a:cubicBezTo>
                      <a:cubicBezTo>
                        <a:pt x="689782" y="888531"/>
                        <a:pt x="693430" y="879052"/>
                        <a:pt x="701849" y="876543"/>
                      </a:cubicBezTo>
                      <a:cubicBezTo>
                        <a:pt x="712934" y="872640"/>
                        <a:pt x="722475" y="879749"/>
                        <a:pt x="728509" y="888810"/>
                      </a:cubicBezTo>
                      <a:cubicBezTo>
                        <a:pt x="735945" y="900101"/>
                        <a:pt x="740435" y="913204"/>
                        <a:pt x="744926" y="926028"/>
                      </a:cubicBezTo>
                      <a:cubicBezTo>
                        <a:pt x="747872" y="934950"/>
                        <a:pt x="753064" y="946520"/>
                        <a:pt x="751520" y="956417"/>
                      </a:cubicBezTo>
                      <a:cubicBezTo>
                        <a:pt x="759378" y="960599"/>
                        <a:pt x="766113" y="967429"/>
                        <a:pt x="775794" y="970914"/>
                      </a:cubicBezTo>
                      <a:cubicBezTo>
                        <a:pt x="794597" y="977745"/>
                        <a:pt x="783652" y="1001860"/>
                        <a:pt x="766815" y="1001581"/>
                      </a:cubicBezTo>
                      <a:cubicBezTo>
                        <a:pt x="748573" y="1001023"/>
                        <a:pt x="752783" y="1018448"/>
                        <a:pt x="753625" y="1027788"/>
                      </a:cubicBezTo>
                      <a:cubicBezTo>
                        <a:pt x="753905" y="1029600"/>
                        <a:pt x="753625" y="1031412"/>
                        <a:pt x="753344" y="1033085"/>
                      </a:cubicBezTo>
                      <a:cubicBezTo>
                        <a:pt x="751520" y="1041727"/>
                        <a:pt x="743522" y="1049394"/>
                        <a:pt x="734823" y="1050091"/>
                      </a:cubicBezTo>
                      <a:cubicBezTo>
                        <a:pt x="732999" y="1068492"/>
                        <a:pt x="733981" y="1087310"/>
                        <a:pt x="728789" y="1105152"/>
                      </a:cubicBezTo>
                      <a:cubicBezTo>
                        <a:pt x="726123" y="1114074"/>
                        <a:pt x="719809" y="1117419"/>
                        <a:pt x="713214" y="1117419"/>
                      </a:cubicBezTo>
                      <a:cubicBezTo>
                        <a:pt x="711390" y="1117419"/>
                        <a:pt x="709286" y="1117141"/>
                        <a:pt x="707461" y="1116583"/>
                      </a:cubicBezTo>
                      <a:cubicBezTo>
                        <a:pt x="711671" y="1127316"/>
                        <a:pt x="717704" y="1137632"/>
                        <a:pt x="720371" y="1148923"/>
                      </a:cubicBezTo>
                      <a:cubicBezTo>
                        <a:pt x="724861" y="1167323"/>
                        <a:pt x="699463" y="1185863"/>
                        <a:pt x="687817" y="1166208"/>
                      </a:cubicBezTo>
                      <a:cubicBezTo>
                        <a:pt x="686695" y="1164396"/>
                        <a:pt x="685713" y="1162305"/>
                        <a:pt x="684590" y="1160214"/>
                      </a:cubicBezTo>
                      <a:lnTo>
                        <a:pt x="684310" y="1161329"/>
                      </a:lnTo>
                      <a:cubicBezTo>
                        <a:pt x="684029" y="1174432"/>
                        <a:pt x="685572" y="1184748"/>
                        <a:pt x="696517" y="1192554"/>
                      </a:cubicBezTo>
                      <a:cubicBezTo>
                        <a:pt x="715038" y="1206215"/>
                        <a:pt x="692308" y="1234512"/>
                        <a:pt x="674067" y="1220433"/>
                      </a:cubicBezTo>
                      <a:cubicBezTo>
                        <a:pt x="672243" y="1219179"/>
                        <a:pt x="670840" y="1217227"/>
                        <a:pt x="669296" y="1215694"/>
                      </a:cubicBezTo>
                      <a:cubicBezTo>
                        <a:pt x="670559" y="1226706"/>
                        <a:pt x="673506" y="1237160"/>
                        <a:pt x="682485" y="1248033"/>
                      </a:cubicBezTo>
                      <a:cubicBezTo>
                        <a:pt x="693009" y="1260858"/>
                        <a:pt x="672383" y="1280373"/>
                        <a:pt x="660877" y="1268246"/>
                      </a:cubicBezTo>
                      <a:cubicBezTo>
                        <a:pt x="657369" y="1264761"/>
                        <a:pt x="654563" y="1260858"/>
                        <a:pt x="651897" y="1256676"/>
                      </a:cubicBezTo>
                      <a:cubicBezTo>
                        <a:pt x="650073" y="1259324"/>
                        <a:pt x="648530" y="1262252"/>
                        <a:pt x="647407" y="1265040"/>
                      </a:cubicBezTo>
                      <a:cubicBezTo>
                        <a:pt x="644180" y="1273682"/>
                        <a:pt x="643198" y="1283719"/>
                        <a:pt x="644460" y="1292919"/>
                      </a:cubicBezTo>
                      <a:cubicBezTo>
                        <a:pt x="645583" y="1299471"/>
                        <a:pt x="647407" y="1307834"/>
                        <a:pt x="653160" y="1312156"/>
                      </a:cubicBezTo>
                      <a:cubicBezTo>
                        <a:pt x="658772" y="1315780"/>
                        <a:pt x="668454" y="1311877"/>
                        <a:pt x="675049" y="1314804"/>
                      </a:cubicBezTo>
                      <a:cubicBezTo>
                        <a:pt x="681082" y="1317731"/>
                        <a:pt x="683468" y="1324283"/>
                        <a:pt x="681082" y="1330277"/>
                      </a:cubicBezTo>
                      <a:lnTo>
                        <a:pt x="679539" y="1333205"/>
                      </a:lnTo>
                      <a:cubicBezTo>
                        <a:pt x="690343" y="1331392"/>
                        <a:pt x="701007" y="1331114"/>
                        <a:pt x="708865" y="1321914"/>
                      </a:cubicBezTo>
                      <a:cubicBezTo>
                        <a:pt x="718687" y="1310623"/>
                        <a:pt x="722054" y="1292780"/>
                        <a:pt x="733981" y="1284416"/>
                      </a:cubicBezTo>
                      <a:cubicBezTo>
                        <a:pt x="736366" y="1282604"/>
                        <a:pt x="739313" y="1282325"/>
                        <a:pt x="741839" y="1282882"/>
                      </a:cubicBezTo>
                      <a:cubicBezTo>
                        <a:pt x="742961" y="1274240"/>
                        <a:pt x="743101" y="1265597"/>
                        <a:pt x="742961" y="1256676"/>
                      </a:cubicBezTo>
                      <a:cubicBezTo>
                        <a:pt x="741839" y="1241482"/>
                        <a:pt x="740295" y="1226288"/>
                        <a:pt x="742961" y="1211233"/>
                      </a:cubicBezTo>
                      <a:cubicBezTo>
                        <a:pt x="743803" y="1207330"/>
                        <a:pt x="746469" y="1203148"/>
                        <a:pt x="750398" y="1202033"/>
                      </a:cubicBezTo>
                      <a:cubicBezTo>
                        <a:pt x="751660" y="1201754"/>
                        <a:pt x="752783" y="1201754"/>
                        <a:pt x="754046" y="1201475"/>
                      </a:cubicBezTo>
                      <a:cubicBezTo>
                        <a:pt x="754326" y="1200221"/>
                        <a:pt x="754607" y="1198548"/>
                        <a:pt x="754888" y="1197014"/>
                      </a:cubicBezTo>
                      <a:cubicBezTo>
                        <a:pt x="755449" y="1188930"/>
                        <a:pt x="751239" y="1181820"/>
                        <a:pt x="747451" y="1174990"/>
                      </a:cubicBezTo>
                      <a:cubicBezTo>
                        <a:pt x="740576" y="1162863"/>
                        <a:pt x="734823" y="1151153"/>
                        <a:pt x="733420" y="1137214"/>
                      </a:cubicBezTo>
                      <a:cubicBezTo>
                        <a:pt x="733139" y="1133311"/>
                        <a:pt x="734682" y="1129129"/>
                        <a:pt x="738190" y="1127038"/>
                      </a:cubicBezTo>
                      <a:lnTo>
                        <a:pt x="740295" y="1125783"/>
                      </a:lnTo>
                      <a:cubicBezTo>
                        <a:pt x="743242" y="1123971"/>
                        <a:pt x="746048" y="1124250"/>
                        <a:pt x="748995" y="1125783"/>
                      </a:cubicBezTo>
                      <a:cubicBezTo>
                        <a:pt x="749556" y="1123971"/>
                        <a:pt x="750258" y="1122438"/>
                        <a:pt x="751099" y="1121044"/>
                      </a:cubicBezTo>
                      <a:cubicBezTo>
                        <a:pt x="754467" y="1113934"/>
                        <a:pt x="758957" y="1106128"/>
                        <a:pt x="759799" y="1097904"/>
                      </a:cubicBezTo>
                      <a:cubicBezTo>
                        <a:pt x="760360" y="1094419"/>
                        <a:pt x="759799" y="1091352"/>
                        <a:pt x="759518" y="1088425"/>
                      </a:cubicBezTo>
                      <a:cubicBezTo>
                        <a:pt x="747311" y="1074764"/>
                        <a:pt x="747872" y="1052182"/>
                        <a:pt x="755309" y="1034061"/>
                      </a:cubicBezTo>
                      <a:cubicBezTo>
                        <a:pt x="758957" y="1024860"/>
                        <a:pt x="764289" y="1016775"/>
                        <a:pt x="770603" y="1011199"/>
                      </a:cubicBezTo>
                      <a:cubicBezTo>
                        <a:pt x="779302" y="1003533"/>
                        <a:pt x="789686" y="1014684"/>
                        <a:pt x="786739" y="1023745"/>
                      </a:cubicBezTo>
                      <a:cubicBezTo>
                        <a:pt x="801051" y="1065703"/>
                        <a:pt x="831359" y="1116862"/>
                        <a:pt x="795439" y="1156032"/>
                      </a:cubicBezTo>
                      <a:lnTo>
                        <a:pt x="793053" y="1157844"/>
                      </a:lnTo>
                      <a:cubicBezTo>
                        <a:pt x="793615" y="1162584"/>
                        <a:pt x="794316" y="1167044"/>
                        <a:pt x="798666" y="1170669"/>
                      </a:cubicBezTo>
                      <a:cubicBezTo>
                        <a:pt x="804699" y="1176105"/>
                        <a:pt x="811855" y="1180566"/>
                        <a:pt x="818029" y="1186421"/>
                      </a:cubicBezTo>
                      <a:cubicBezTo>
                        <a:pt x="832622" y="1201336"/>
                        <a:pt x="829956" y="1227682"/>
                        <a:pt x="809049" y="1236046"/>
                      </a:cubicBezTo>
                      <a:cubicBezTo>
                        <a:pt x="807506" y="1236882"/>
                        <a:pt x="805822" y="1236603"/>
                        <a:pt x="804278" y="1236603"/>
                      </a:cubicBezTo>
                      <a:cubicBezTo>
                        <a:pt x="803156" y="1237858"/>
                        <a:pt x="802174" y="1238973"/>
                        <a:pt x="801051" y="1239809"/>
                      </a:cubicBezTo>
                      <a:cubicBezTo>
                        <a:pt x="793895" y="1245385"/>
                        <a:pt x="795018" y="1251936"/>
                        <a:pt x="797824" y="1259743"/>
                      </a:cubicBezTo>
                      <a:cubicBezTo>
                        <a:pt x="802875" y="1272846"/>
                        <a:pt x="817608" y="1293337"/>
                        <a:pt x="809470" y="1307556"/>
                      </a:cubicBezTo>
                      <a:cubicBezTo>
                        <a:pt x="807927" y="1310204"/>
                        <a:pt x="804980" y="1312574"/>
                        <a:pt x="801753" y="1313410"/>
                      </a:cubicBezTo>
                      <a:cubicBezTo>
                        <a:pt x="803577" y="1317035"/>
                        <a:pt x="806523" y="1320520"/>
                        <a:pt x="811013" y="1322332"/>
                      </a:cubicBezTo>
                      <a:cubicBezTo>
                        <a:pt x="825045" y="1328047"/>
                        <a:pt x="834306" y="1315780"/>
                        <a:pt x="840059" y="1304768"/>
                      </a:cubicBezTo>
                      <a:cubicBezTo>
                        <a:pt x="845812" y="1294034"/>
                        <a:pt x="859562" y="1296404"/>
                        <a:pt x="863772" y="1304489"/>
                      </a:cubicBezTo>
                      <a:cubicBezTo>
                        <a:pt x="871770" y="1303653"/>
                        <a:pt x="879908" y="1306022"/>
                        <a:pt x="886503" y="1310204"/>
                      </a:cubicBezTo>
                      <a:cubicBezTo>
                        <a:pt x="899411" y="1318150"/>
                        <a:pt x="906287" y="1324701"/>
                        <a:pt x="922143" y="1319405"/>
                      </a:cubicBezTo>
                      <a:cubicBezTo>
                        <a:pt x="938840" y="1313689"/>
                        <a:pt x="948521" y="1337526"/>
                        <a:pt x="934069" y="1344914"/>
                      </a:cubicBezTo>
                      <a:cubicBezTo>
                        <a:pt x="934350" y="1347005"/>
                        <a:pt x="934630" y="1349375"/>
                        <a:pt x="934911" y="1351465"/>
                      </a:cubicBezTo>
                      <a:cubicBezTo>
                        <a:pt x="939962" y="1352580"/>
                        <a:pt x="944453" y="1351744"/>
                        <a:pt x="949644" y="1348817"/>
                      </a:cubicBezTo>
                      <a:cubicBezTo>
                        <a:pt x="963956" y="1340453"/>
                        <a:pt x="978689" y="1359272"/>
                        <a:pt x="966342" y="1369587"/>
                      </a:cubicBezTo>
                      <a:cubicBezTo>
                        <a:pt x="978549" y="1376975"/>
                        <a:pt x="986968" y="1387987"/>
                        <a:pt x="1003805" y="1378787"/>
                      </a:cubicBezTo>
                      <a:cubicBezTo>
                        <a:pt x="1014329" y="1372793"/>
                        <a:pt x="1025273" y="1382690"/>
                        <a:pt x="1022608" y="1391890"/>
                      </a:cubicBezTo>
                      <a:cubicBezTo>
                        <a:pt x="1030044" y="1386872"/>
                        <a:pt x="1036920" y="1380878"/>
                        <a:pt x="1044777" y="1376696"/>
                      </a:cubicBezTo>
                      <a:cubicBezTo>
                        <a:pt x="1049548" y="1374326"/>
                        <a:pt x="1054038" y="1375860"/>
                        <a:pt x="1057125" y="1379345"/>
                      </a:cubicBezTo>
                      <a:cubicBezTo>
                        <a:pt x="1064562" y="1371259"/>
                        <a:pt x="1070875" y="1363035"/>
                        <a:pt x="1069052" y="1349932"/>
                      </a:cubicBezTo>
                      <a:cubicBezTo>
                        <a:pt x="1067228" y="1335714"/>
                        <a:pt x="1052073" y="1325538"/>
                        <a:pt x="1054038" y="1311877"/>
                      </a:cubicBezTo>
                      <a:cubicBezTo>
                        <a:pt x="1054319" y="1308671"/>
                        <a:pt x="1056704" y="1305883"/>
                        <a:pt x="1059651" y="1304768"/>
                      </a:cubicBezTo>
                      <a:lnTo>
                        <a:pt x="1061475" y="1304489"/>
                      </a:lnTo>
                      <a:cubicBezTo>
                        <a:pt x="1061475" y="1298216"/>
                        <a:pt x="1062036" y="1291943"/>
                        <a:pt x="1059089" y="1286367"/>
                      </a:cubicBezTo>
                      <a:cubicBezTo>
                        <a:pt x="1054038" y="1276192"/>
                        <a:pt x="1040848" y="1278701"/>
                        <a:pt x="1036920" y="1267410"/>
                      </a:cubicBezTo>
                      <a:cubicBezTo>
                        <a:pt x="1036078" y="1264761"/>
                        <a:pt x="1036358" y="1261416"/>
                        <a:pt x="1038463" y="1259046"/>
                      </a:cubicBezTo>
                      <a:lnTo>
                        <a:pt x="1039586" y="1257791"/>
                      </a:lnTo>
                      <a:cubicBezTo>
                        <a:pt x="1041410" y="1255979"/>
                        <a:pt x="1043234" y="1255143"/>
                        <a:pt x="1045198" y="1254446"/>
                      </a:cubicBezTo>
                      <a:cubicBezTo>
                        <a:pt x="1045760" y="1247894"/>
                        <a:pt x="1046741" y="1241343"/>
                        <a:pt x="1046320" y="1233955"/>
                      </a:cubicBezTo>
                      <a:cubicBezTo>
                        <a:pt x="1046040" y="1227960"/>
                        <a:pt x="1045479" y="1221409"/>
                        <a:pt x="1040007" y="1217645"/>
                      </a:cubicBezTo>
                      <a:cubicBezTo>
                        <a:pt x="1034955" y="1214300"/>
                        <a:pt x="1033412" y="1211373"/>
                        <a:pt x="1032289" y="1205796"/>
                      </a:cubicBezTo>
                      <a:cubicBezTo>
                        <a:pt x="1031447" y="1202172"/>
                        <a:pt x="1034394" y="1198130"/>
                        <a:pt x="1037902" y="1196875"/>
                      </a:cubicBezTo>
                      <a:lnTo>
                        <a:pt x="1039165" y="1196596"/>
                      </a:lnTo>
                      <a:cubicBezTo>
                        <a:pt x="1037902" y="1191857"/>
                        <a:pt x="1036499" y="1186839"/>
                        <a:pt x="1034675" y="1182378"/>
                      </a:cubicBezTo>
                      <a:cubicBezTo>
                        <a:pt x="1030746" y="1173457"/>
                        <a:pt x="1025975" y="1165372"/>
                        <a:pt x="1021204" y="1156590"/>
                      </a:cubicBezTo>
                      <a:cubicBezTo>
                        <a:pt x="1013487" y="1142093"/>
                        <a:pt x="1005629" y="1127735"/>
                        <a:pt x="1006471" y="1111147"/>
                      </a:cubicBezTo>
                      <a:cubicBezTo>
                        <a:pt x="1006752" y="1107522"/>
                        <a:pt x="1009979" y="1104316"/>
                        <a:pt x="1013066" y="1103062"/>
                      </a:cubicBezTo>
                      <a:cubicBezTo>
                        <a:pt x="1016013" y="1101947"/>
                        <a:pt x="1019100" y="1102504"/>
                        <a:pt x="1021765" y="1104177"/>
                      </a:cubicBezTo>
                      <a:lnTo>
                        <a:pt x="1023590" y="1103341"/>
                      </a:lnTo>
                      <a:cubicBezTo>
                        <a:pt x="1045479" y="1098601"/>
                        <a:pt x="1066105" y="1121462"/>
                        <a:pt x="1075647" y="1138468"/>
                      </a:cubicBezTo>
                      <a:cubicBezTo>
                        <a:pt x="1085468" y="1156032"/>
                        <a:pt x="1103429" y="1184330"/>
                        <a:pt x="1095711" y="1204821"/>
                      </a:cubicBezTo>
                      <a:cubicBezTo>
                        <a:pt x="1094870" y="1206354"/>
                        <a:pt x="1093887" y="1208027"/>
                        <a:pt x="1092484" y="1209003"/>
                      </a:cubicBezTo>
                      <a:cubicBezTo>
                        <a:pt x="1092204" y="1214997"/>
                        <a:pt x="1091923" y="1221130"/>
                        <a:pt x="1098097" y="1225033"/>
                      </a:cubicBezTo>
                      <a:cubicBezTo>
                        <a:pt x="1107357" y="1230748"/>
                        <a:pt x="1118162" y="1229494"/>
                        <a:pt x="1128545" y="1230330"/>
                      </a:cubicBezTo>
                      <a:cubicBezTo>
                        <a:pt x="1143839" y="1231585"/>
                        <a:pt x="1140752" y="1252076"/>
                        <a:pt x="1127984" y="1255003"/>
                      </a:cubicBezTo>
                      <a:cubicBezTo>
                        <a:pt x="1121670" y="1256537"/>
                        <a:pt x="1114794" y="1256119"/>
                        <a:pt x="1107638" y="1255003"/>
                      </a:cubicBezTo>
                      <a:lnTo>
                        <a:pt x="1107919" y="1255840"/>
                      </a:lnTo>
                      <a:cubicBezTo>
                        <a:pt x="1106375" y="1277586"/>
                        <a:pt x="1123493" y="1275076"/>
                        <a:pt x="1139630" y="1280513"/>
                      </a:cubicBezTo>
                      <a:cubicBezTo>
                        <a:pt x="1149171" y="1283858"/>
                        <a:pt x="1148329" y="1298913"/>
                        <a:pt x="1139068" y="1301980"/>
                      </a:cubicBezTo>
                      <a:cubicBezTo>
                        <a:pt x="1134578" y="1303235"/>
                        <a:pt x="1129808" y="1303513"/>
                        <a:pt x="1125037" y="1303095"/>
                      </a:cubicBezTo>
                      <a:cubicBezTo>
                        <a:pt x="1129808" y="1312016"/>
                        <a:pt x="1125598" y="1325119"/>
                        <a:pt x="1131632" y="1334599"/>
                      </a:cubicBezTo>
                      <a:cubicBezTo>
                        <a:pt x="1136122" y="1341429"/>
                        <a:pt x="1143980" y="1350350"/>
                        <a:pt x="1153240" y="1348538"/>
                      </a:cubicBezTo>
                      <a:cubicBezTo>
                        <a:pt x="1158291" y="1347702"/>
                        <a:pt x="1161659" y="1342962"/>
                        <a:pt x="1165588" y="1339059"/>
                      </a:cubicBezTo>
                      <a:lnTo>
                        <a:pt x="1165027" y="1338502"/>
                      </a:lnTo>
                      <a:cubicBezTo>
                        <a:pt x="1163203" y="1335853"/>
                        <a:pt x="1163764" y="1332507"/>
                        <a:pt x="1166290" y="1330417"/>
                      </a:cubicBezTo>
                      <a:cubicBezTo>
                        <a:pt x="1174428" y="1324144"/>
                        <a:pt x="1187477" y="1325956"/>
                        <a:pt x="1196737" y="1321216"/>
                      </a:cubicBezTo>
                      <a:cubicBezTo>
                        <a:pt x="1205156" y="1316756"/>
                        <a:pt x="1206840" y="1309925"/>
                        <a:pt x="1209647" y="1302816"/>
                      </a:cubicBezTo>
                      <a:cubicBezTo>
                        <a:pt x="1208103" y="1300168"/>
                        <a:pt x="1208384" y="1297101"/>
                        <a:pt x="1210769" y="1295010"/>
                      </a:cubicBezTo>
                      <a:cubicBezTo>
                        <a:pt x="1221854" y="1286925"/>
                        <a:pt x="1236727" y="1286646"/>
                        <a:pt x="1247251" y="1277446"/>
                      </a:cubicBezTo>
                      <a:cubicBezTo>
                        <a:pt x="1258897" y="1267549"/>
                        <a:pt x="1257353" y="1257791"/>
                        <a:pt x="1254968" y="1245106"/>
                      </a:cubicBezTo>
                      <a:cubicBezTo>
                        <a:pt x="1245427" y="1246361"/>
                        <a:pt x="1234342" y="1245385"/>
                        <a:pt x="1226204" y="1243852"/>
                      </a:cubicBezTo>
                      <a:cubicBezTo>
                        <a:pt x="1214558" y="1241761"/>
                        <a:pt x="1202771" y="1233397"/>
                        <a:pt x="1194773" y="1224894"/>
                      </a:cubicBezTo>
                      <a:cubicBezTo>
                        <a:pt x="1186354" y="1215972"/>
                        <a:pt x="1181584" y="1205239"/>
                        <a:pt x="1177094" y="1193948"/>
                      </a:cubicBezTo>
                      <a:cubicBezTo>
                        <a:pt x="1172603" y="1182657"/>
                        <a:pt x="1164886" y="1171645"/>
                        <a:pt x="1166570" y="1159378"/>
                      </a:cubicBezTo>
                      <a:cubicBezTo>
                        <a:pt x="1167131" y="1154081"/>
                        <a:pt x="1172884" y="1151292"/>
                        <a:pt x="1177655" y="1153384"/>
                      </a:cubicBezTo>
                      <a:cubicBezTo>
                        <a:pt x="1180040" y="1154499"/>
                        <a:pt x="1181864" y="1155753"/>
                        <a:pt x="1183688" y="1157008"/>
                      </a:cubicBezTo>
                      <a:cubicBezTo>
                        <a:pt x="1188179" y="1151292"/>
                        <a:pt x="1196177" y="1149062"/>
                        <a:pt x="1206700" y="1153523"/>
                      </a:cubicBezTo>
                      <a:cubicBezTo>
                        <a:pt x="1215400" y="1157147"/>
                        <a:pt x="1222275" y="1165093"/>
                        <a:pt x="1229431" y="1171366"/>
                      </a:cubicBezTo>
                      <a:cubicBezTo>
                        <a:pt x="1233079" y="1174850"/>
                        <a:pt x="1239253" y="1179033"/>
                        <a:pt x="1243462" y="1183632"/>
                      </a:cubicBezTo>
                      <a:cubicBezTo>
                        <a:pt x="1247953" y="1182378"/>
                        <a:pt x="1253004" y="1182378"/>
                        <a:pt x="1257494" y="1182517"/>
                      </a:cubicBezTo>
                      <a:cubicBezTo>
                        <a:pt x="1263247" y="1182517"/>
                        <a:pt x="1271244" y="1185166"/>
                        <a:pt x="1276717" y="1182796"/>
                      </a:cubicBezTo>
                      <a:cubicBezTo>
                        <a:pt x="1278260" y="1181960"/>
                        <a:pt x="1280926" y="1171226"/>
                        <a:pt x="1284153" y="1168160"/>
                      </a:cubicBezTo>
                      <a:cubicBezTo>
                        <a:pt x="1285276" y="1167044"/>
                        <a:pt x="1286539" y="1166347"/>
                        <a:pt x="1288082" y="1165511"/>
                      </a:cubicBezTo>
                      <a:lnTo>
                        <a:pt x="1287802" y="1162863"/>
                      </a:lnTo>
                      <a:cubicBezTo>
                        <a:pt x="1288082" y="1156590"/>
                        <a:pt x="1289626" y="1150317"/>
                        <a:pt x="1290468" y="1144184"/>
                      </a:cubicBezTo>
                      <a:cubicBezTo>
                        <a:pt x="1291310" y="1138190"/>
                        <a:pt x="1291029" y="1131080"/>
                        <a:pt x="1291310" y="1123971"/>
                      </a:cubicBezTo>
                      <a:cubicBezTo>
                        <a:pt x="1283873" y="1121880"/>
                        <a:pt x="1277839" y="1114771"/>
                        <a:pt x="1280225" y="1106686"/>
                      </a:cubicBezTo>
                      <a:cubicBezTo>
                        <a:pt x="1281067" y="1104037"/>
                        <a:pt x="1284715" y="1102225"/>
                        <a:pt x="1287381" y="1101947"/>
                      </a:cubicBezTo>
                      <a:cubicBezTo>
                        <a:pt x="1289485" y="1101947"/>
                        <a:pt x="1287942" y="1102783"/>
                        <a:pt x="1288924" y="1101667"/>
                      </a:cubicBezTo>
                      <a:lnTo>
                        <a:pt x="1290047" y="1100831"/>
                      </a:lnTo>
                      <a:lnTo>
                        <a:pt x="1290327" y="1099995"/>
                      </a:lnTo>
                      <a:cubicBezTo>
                        <a:pt x="1291590" y="1097068"/>
                        <a:pt x="1291450" y="1098462"/>
                        <a:pt x="1291590" y="1095255"/>
                      </a:cubicBezTo>
                      <a:cubicBezTo>
                        <a:pt x="1291590" y="1094001"/>
                        <a:pt x="1291310" y="1092328"/>
                        <a:pt x="1290468" y="1090795"/>
                      </a:cubicBezTo>
                      <a:cubicBezTo>
                        <a:pt x="1289906" y="1092049"/>
                        <a:pt x="1289345" y="1093443"/>
                        <a:pt x="1288363" y="1094698"/>
                      </a:cubicBezTo>
                      <a:cubicBezTo>
                        <a:pt x="1284153" y="1099716"/>
                        <a:pt x="1279663" y="1099995"/>
                        <a:pt x="1274051" y="1098043"/>
                      </a:cubicBezTo>
                      <a:cubicBezTo>
                        <a:pt x="1267176" y="1095395"/>
                        <a:pt x="1265632" y="1087589"/>
                        <a:pt x="1262405" y="1081455"/>
                      </a:cubicBezTo>
                      <a:cubicBezTo>
                        <a:pt x="1259178" y="1079922"/>
                        <a:pt x="1257353" y="1077831"/>
                        <a:pt x="1256371" y="1074904"/>
                      </a:cubicBezTo>
                      <a:cubicBezTo>
                        <a:pt x="1249776" y="1069885"/>
                        <a:pt x="1241638" y="1067237"/>
                        <a:pt x="1233921" y="1063891"/>
                      </a:cubicBezTo>
                      <a:cubicBezTo>
                        <a:pt x="1227887" y="1069467"/>
                        <a:pt x="1217504" y="1068631"/>
                        <a:pt x="1213575" y="1059152"/>
                      </a:cubicBezTo>
                      <a:cubicBezTo>
                        <a:pt x="1209927" y="1051067"/>
                        <a:pt x="1210348" y="1041588"/>
                        <a:pt x="1204034" y="1034200"/>
                      </a:cubicBezTo>
                      <a:cubicBezTo>
                        <a:pt x="1201368" y="1030854"/>
                        <a:pt x="1198001" y="1028206"/>
                        <a:pt x="1194493" y="1025836"/>
                      </a:cubicBezTo>
                      <a:cubicBezTo>
                        <a:pt x="1194212" y="1030854"/>
                        <a:pt x="1191827" y="1035315"/>
                        <a:pt x="1186775" y="1037406"/>
                      </a:cubicBezTo>
                      <a:cubicBezTo>
                        <a:pt x="1184671" y="1038242"/>
                        <a:pt x="1182846" y="1038242"/>
                        <a:pt x="1180742" y="1038242"/>
                      </a:cubicBezTo>
                      <a:cubicBezTo>
                        <a:pt x="1175971" y="1037964"/>
                        <a:pt x="1173024" y="1034061"/>
                        <a:pt x="1171201" y="1030436"/>
                      </a:cubicBezTo>
                      <a:cubicBezTo>
                        <a:pt x="1167833" y="1024163"/>
                        <a:pt x="1165167" y="1016775"/>
                        <a:pt x="1160396" y="1011060"/>
                      </a:cubicBezTo>
                      <a:cubicBezTo>
                        <a:pt x="1156467" y="1014963"/>
                        <a:pt x="1149873" y="1014684"/>
                        <a:pt x="1145663" y="1009945"/>
                      </a:cubicBezTo>
                      <a:cubicBezTo>
                        <a:pt x="1142436" y="1006321"/>
                        <a:pt x="1140051" y="1002557"/>
                        <a:pt x="1137946" y="998933"/>
                      </a:cubicBezTo>
                      <a:cubicBezTo>
                        <a:pt x="1134017" y="997678"/>
                        <a:pt x="1129948" y="996284"/>
                        <a:pt x="1126300" y="995029"/>
                      </a:cubicBezTo>
                      <a:cubicBezTo>
                        <a:pt x="1124195" y="994472"/>
                        <a:pt x="1124195" y="991824"/>
                        <a:pt x="1125178" y="990290"/>
                      </a:cubicBezTo>
                      <a:cubicBezTo>
                        <a:pt x="1126300" y="988478"/>
                        <a:pt x="1127844" y="987363"/>
                        <a:pt x="1129106" y="985829"/>
                      </a:cubicBezTo>
                      <a:cubicBezTo>
                        <a:pt x="1126440" y="982902"/>
                        <a:pt x="1123493" y="979835"/>
                        <a:pt x="1119565" y="977465"/>
                      </a:cubicBezTo>
                      <a:cubicBezTo>
                        <a:pt x="1117460" y="976211"/>
                        <a:pt x="1115075" y="975375"/>
                        <a:pt x="1112970" y="974538"/>
                      </a:cubicBezTo>
                      <a:cubicBezTo>
                        <a:pt x="1109041" y="976350"/>
                        <a:pt x="1104270" y="976350"/>
                        <a:pt x="1100763" y="973284"/>
                      </a:cubicBezTo>
                      <a:cubicBezTo>
                        <a:pt x="1099500" y="972169"/>
                        <a:pt x="1098658" y="970914"/>
                        <a:pt x="1097255" y="969799"/>
                      </a:cubicBezTo>
                      <a:cubicBezTo>
                        <a:pt x="1093607" y="968684"/>
                        <a:pt x="1089538" y="967429"/>
                        <a:pt x="1086170" y="965338"/>
                      </a:cubicBezTo>
                      <a:cubicBezTo>
                        <a:pt x="1082943" y="963805"/>
                        <a:pt x="1081399" y="959762"/>
                        <a:pt x="1084065" y="956975"/>
                      </a:cubicBezTo>
                      <a:lnTo>
                        <a:pt x="1084907" y="956138"/>
                      </a:lnTo>
                      <a:cubicBezTo>
                        <a:pt x="1083644" y="954884"/>
                        <a:pt x="1081960" y="954047"/>
                        <a:pt x="1080417" y="952932"/>
                      </a:cubicBezTo>
                      <a:cubicBezTo>
                        <a:pt x="1072279" y="955302"/>
                        <a:pt x="1063439" y="954744"/>
                        <a:pt x="1055301" y="952095"/>
                      </a:cubicBezTo>
                      <a:cubicBezTo>
                        <a:pt x="1050530" y="953629"/>
                        <a:pt x="1045760" y="955023"/>
                        <a:pt x="1041269" y="953350"/>
                      </a:cubicBezTo>
                      <a:cubicBezTo>
                        <a:pt x="1037341" y="952095"/>
                        <a:pt x="1037761" y="947774"/>
                        <a:pt x="1039445" y="944150"/>
                      </a:cubicBezTo>
                      <a:cubicBezTo>
                        <a:pt x="1037341" y="942617"/>
                        <a:pt x="1035516" y="940665"/>
                        <a:pt x="1033692" y="939132"/>
                      </a:cubicBezTo>
                      <a:cubicBezTo>
                        <a:pt x="1021204" y="927004"/>
                        <a:pt x="1009699" y="897731"/>
                        <a:pt x="1023590" y="883513"/>
                      </a:cubicBezTo>
                      <a:cubicBezTo>
                        <a:pt x="1027097" y="880167"/>
                        <a:pt x="1032570" y="879610"/>
                        <a:pt x="1035516" y="883791"/>
                      </a:cubicBezTo>
                      <a:cubicBezTo>
                        <a:pt x="1036358" y="885046"/>
                        <a:pt x="1037060" y="886440"/>
                        <a:pt x="1037621" y="887695"/>
                      </a:cubicBezTo>
                      <a:cubicBezTo>
                        <a:pt x="1043374" y="886161"/>
                        <a:pt x="1049828" y="885325"/>
                        <a:pt x="1056704" y="885325"/>
                      </a:cubicBezTo>
                      <a:cubicBezTo>
                        <a:pt x="1067508" y="885604"/>
                        <a:pt x="1078172" y="886858"/>
                        <a:pt x="1088976" y="886161"/>
                      </a:cubicBezTo>
                      <a:cubicBezTo>
                        <a:pt x="1101324" y="885325"/>
                        <a:pt x="1110164" y="879610"/>
                        <a:pt x="1121529" y="875985"/>
                      </a:cubicBezTo>
                      <a:cubicBezTo>
                        <a:pt x="1126300" y="874173"/>
                        <a:pt x="1131491" y="876822"/>
                        <a:pt x="1134438" y="880725"/>
                      </a:cubicBezTo>
                      <a:lnTo>
                        <a:pt x="1136262" y="879470"/>
                      </a:lnTo>
                      <a:cubicBezTo>
                        <a:pt x="1141033" y="877379"/>
                        <a:pt x="1146365" y="882119"/>
                        <a:pt x="1145523" y="886858"/>
                      </a:cubicBezTo>
                      <a:cubicBezTo>
                        <a:pt x="1144401" y="894664"/>
                        <a:pt x="1143138" y="901355"/>
                        <a:pt x="1151135" y="906234"/>
                      </a:cubicBezTo>
                      <a:cubicBezTo>
                        <a:pt x="1157730" y="910416"/>
                        <a:pt x="1164325" y="910137"/>
                        <a:pt x="1171201" y="909162"/>
                      </a:cubicBezTo>
                      <a:lnTo>
                        <a:pt x="1172744" y="908883"/>
                      </a:lnTo>
                      <a:cubicBezTo>
                        <a:pt x="1174568" y="908604"/>
                        <a:pt x="1176392" y="908325"/>
                        <a:pt x="1178356" y="908046"/>
                      </a:cubicBezTo>
                      <a:cubicBezTo>
                        <a:pt x="1188179" y="906931"/>
                        <a:pt x="1195054" y="921707"/>
                        <a:pt x="1185513" y="927004"/>
                      </a:cubicBezTo>
                      <a:lnTo>
                        <a:pt x="1184250" y="927562"/>
                      </a:lnTo>
                      <a:cubicBezTo>
                        <a:pt x="1184811" y="928816"/>
                        <a:pt x="1185092" y="930210"/>
                        <a:pt x="1185793" y="931465"/>
                      </a:cubicBezTo>
                      <a:cubicBezTo>
                        <a:pt x="1188740" y="937738"/>
                        <a:pt x="1193230" y="943592"/>
                        <a:pt x="1198983" y="947774"/>
                      </a:cubicBezTo>
                      <a:cubicBezTo>
                        <a:pt x="1205858" y="952792"/>
                        <a:pt x="1213716" y="956975"/>
                        <a:pt x="1221994" y="958786"/>
                      </a:cubicBezTo>
                      <a:cubicBezTo>
                        <a:pt x="1228589" y="960320"/>
                        <a:pt x="1235464" y="960878"/>
                        <a:pt x="1241498" y="963526"/>
                      </a:cubicBezTo>
                      <a:cubicBezTo>
                        <a:pt x="1249355" y="967150"/>
                        <a:pt x="1248934" y="978163"/>
                        <a:pt x="1240937" y="981648"/>
                      </a:cubicBezTo>
                      <a:lnTo>
                        <a:pt x="1241779" y="981926"/>
                      </a:lnTo>
                      <a:cubicBezTo>
                        <a:pt x="1251320" y="986387"/>
                        <a:pt x="1262405" y="987920"/>
                        <a:pt x="1272648" y="986387"/>
                      </a:cubicBezTo>
                      <a:cubicBezTo>
                        <a:pt x="1281067" y="985272"/>
                        <a:pt x="1291871" y="980393"/>
                        <a:pt x="1299307" y="986387"/>
                      </a:cubicBezTo>
                      <a:cubicBezTo>
                        <a:pt x="1306463" y="992660"/>
                        <a:pt x="1299307" y="1001581"/>
                        <a:pt x="1292993" y="1004787"/>
                      </a:cubicBezTo>
                      <a:cubicBezTo>
                        <a:pt x="1287381" y="1007436"/>
                        <a:pt x="1281067" y="1008969"/>
                        <a:pt x="1274752" y="1009805"/>
                      </a:cubicBezTo>
                      <a:cubicBezTo>
                        <a:pt x="1275875" y="1012454"/>
                        <a:pt x="1277418" y="1013988"/>
                        <a:pt x="1281908" y="1013709"/>
                      </a:cubicBezTo>
                      <a:cubicBezTo>
                        <a:pt x="1291871" y="1012594"/>
                        <a:pt x="1301412" y="1008690"/>
                        <a:pt x="1309691" y="1002697"/>
                      </a:cubicBezTo>
                      <a:cubicBezTo>
                        <a:pt x="1317127" y="997120"/>
                        <a:pt x="1325265" y="989314"/>
                        <a:pt x="1326388" y="979557"/>
                      </a:cubicBezTo>
                      <a:cubicBezTo>
                        <a:pt x="1326388" y="977745"/>
                        <a:pt x="1326388" y="975932"/>
                        <a:pt x="1325827" y="974260"/>
                      </a:cubicBezTo>
                      <a:cubicBezTo>
                        <a:pt x="1324284" y="974538"/>
                        <a:pt x="1322599" y="974817"/>
                        <a:pt x="1321056" y="974538"/>
                      </a:cubicBezTo>
                      <a:lnTo>
                        <a:pt x="1319232" y="972447"/>
                      </a:lnTo>
                      <a:cubicBezTo>
                        <a:pt x="1319232" y="969799"/>
                        <a:pt x="1319793" y="967429"/>
                        <a:pt x="1320776" y="964781"/>
                      </a:cubicBezTo>
                      <a:cubicBezTo>
                        <a:pt x="1316847" y="960041"/>
                        <a:pt x="1312637" y="955302"/>
                        <a:pt x="1312637" y="948750"/>
                      </a:cubicBezTo>
                      <a:cubicBezTo>
                        <a:pt x="1312637" y="943732"/>
                        <a:pt x="1315584" y="940386"/>
                        <a:pt x="1320354" y="939271"/>
                      </a:cubicBezTo>
                      <a:cubicBezTo>
                        <a:pt x="1322459" y="938714"/>
                        <a:pt x="1324284" y="938992"/>
                        <a:pt x="1325967" y="939271"/>
                      </a:cubicBezTo>
                      <a:cubicBezTo>
                        <a:pt x="1323582" y="930350"/>
                        <a:pt x="1316707" y="926447"/>
                        <a:pt x="1308007" y="921428"/>
                      </a:cubicBezTo>
                      <a:cubicBezTo>
                        <a:pt x="1300290" y="916968"/>
                        <a:pt x="1302394" y="906792"/>
                        <a:pt x="1310392" y="905398"/>
                      </a:cubicBezTo>
                      <a:cubicBezTo>
                        <a:pt x="1312497" y="893271"/>
                        <a:pt x="1317268" y="882258"/>
                        <a:pt x="1319092" y="869713"/>
                      </a:cubicBezTo>
                      <a:cubicBezTo>
                        <a:pt x="1320635" y="860233"/>
                        <a:pt x="1320916" y="850476"/>
                        <a:pt x="1316145" y="841694"/>
                      </a:cubicBezTo>
                      <a:lnTo>
                        <a:pt x="1315303" y="840439"/>
                      </a:lnTo>
                      <a:cubicBezTo>
                        <a:pt x="1313199" y="842251"/>
                        <a:pt x="1310813" y="844063"/>
                        <a:pt x="1308428" y="844900"/>
                      </a:cubicBezTo>
                      <a:lnTo>
                        <a:pt x="1307165" y="844621"/>
                      </a:lnTo>
                      <a:cubicBezTo>
                        <a:pt x="1304218" y="839324"/>
                        <a:pt x="1304499" y="833330"/>
                        <a:pt x="1306323" y="827336"/>
                      </a:cubicBezTo>
                      <a:cubicBezTo>
                        <a:pt x="1303938" y="823712"/>
                        <a:pt x="1301552" y="819669"/>
                        <a:pt x="1300290" y="815209"/>
                      </a:cubicBezTo>
                      <a:cubicBezTo>
                        <a:pt x="1299448" y="811584"/>
                        <a:pt x="1302114" y="806287"/>
                        <a:pt x="1306604" y="807402"/>
                      </a:cubicBezTo>
                      <a:cubicBezTo>
                        <a:pt x="1308989" y="808239"/>
                        <a:pt x="1311374" y="808936"/>
                        <a:pt x="1313479" y="810051"/>
                      </a:cubicBezTo>
                      <a:cubicBezTo>
                        <a:pt x="1315865" y="805033"/>
                        <a:pt x="1318250" y="800014"/>
                        <a:pt x="1319092" y="795554"/>
                      </a:cubicBezTo>
                      <a:cubicBezTo>
                        <a:pt x="1320214" y="789838"/>
                        <a:pt x="1321197" y="783008"/>
                        <a:pt x="1317548" y="777990"/>
                      </a:cubicBezTo>
                      <a:cubicBezTo>
                        <a:pt x="1315163" y="775062"/>
                        <a:pt x="1312216" y="772972"/>
                        <a:pt x="1309691" y="770881"/>
                      </a:cubicBezTo>
                      <a:cubicBezTo>
                        <a:pt x="1308147" y="770323"/>
                        <a:pt x="1307025" y="769347"/>
                        <a:pt x="1306463" y="767953"/>
                      </a:cubicBezTo>
                      <a:lnTo>
                        <a:pt x="1306463" y="767674"/>
                      </a:lnTo>
                      <a:cubicBezTo>
                        <a:pt x="1303096" y="763214"/>
                        <a:pt x="1304359" y="758753"/>
                        <a:pt x="1307586" y="755129"/>
                      </a:cubicBezTo>
                      <a:cubicBezTo>
                        <a:pt x="1308708" y="749832"/>
                        <a:pt x="1309971" y="744953"/>
                        <a:pt x="1312918" y="739377"/>
                      </a:cubicBezTo>
                      <a:cubicBezTo>
                        <a:pt x="1317689" y="729619"/>
                        <a:pt x="1324845" y="719444"/>
                        <a:pt x="1326107" y="708431"/>
                      </a:cubicBezTo>
                      <a:cubicBezTo>
                        <a:pt x="1327230" y="701601"/>
                        <a:pt x="1325827" y="696164"/>
                        <a:pt x="1323161" y="690310"/>
                      </a:cubicBezTo>
                      <a:lnTo>
                        <a:pt x="1321898" y="687940"/>
                      </a:lnTo>
                      <a:lnTo>
                        <a:pt x="1320776" y="685013"/>
                      </a:lnTo>
                      <a:cubicBezTo>
                        <a:pt x="1318952" y="682643"/>
                        <a:pt x="1318110" y="679716"/>
                        <a:pt x="1318671" y="676928"/>
                      </a:cubicBezTo>
                      <a:cubicBezTo>
                        <a:pt x="1319793" y="670376"/>
                        <a:pt x="1322599" y="668564"/>
                        <a:pt x="1328773" y="667449"/>
                      </a:cubicBezTo>
                      <a:lnTo>
                        <a:pt x="1331720" y="668006"/>
                      </a:lnTo>
                      <a:cubicBezTo>
                        <a:pt x="1332843" y="665915"/>
                        <a:pt x="1334105" y="663824"/>
                        <a:pt x="1334947" y="661734"/>
                      </a:cubicBezTo>
                      <a:cubicBezTo>
                        <a:pt x="1338455" y="651279"/>
                        <a:pt x="1334386" y="645703"/>
                        <a:pt x="1327230" y="638176"/>
                      </a:cubicBezTo>
                      <a:cubicBezTo>
                        <a:pt x="1319793" y="629812"/>
                        <a:pt x="1330457" y="620054"/>
                        <a:pt x="1339437" y="622145"/>
                      </a:cubicBezTo>
                      <a:cubicBezTo>
                        <a:pt x="1340700" y="616290"/>
                        <a:pt x="1341402" y="611551"/>
                        <a:pt x="1341682" y="606533"/>
                      </a:cubicBezTo>
                      <a:close/>
                      <a:moveTo>
                        <a:pt x="589036" y="554817"/>
                      </a:moveTo>
                      <a:cubicBezTo>
                        <a:pt x="586931" y="537532"/>
                        <a:pt x="580898" y="521780"/>
                        <a:pt x="556483" y="517598"/>
                      </a:cubicBezTo>
                      <a:cubicBezTo>
                        <a:pt x="549327" y="516483"/>
                        <a:pt x="545118" y="508955"/>
                        <a:pt x="548065" y="502683"/>
                      </a:cubicBezTo>
                      <a:cubicBezTo>
                        <a:pt x="559149" y="477731"/>
                        <a:pt x="529262" y="474106"/>
                        <a:pt x="513407" y="472991"/>
                      </a:cubicBezTo>
                      <a:cubicBezTo>
                        <a:pt x="536980" y="482749"/>
                        <a:pt x="548345" y="505331"/>
                        <a:pt x="549327" y="530980"/>
                      </a:cubicBezTo>
                      <a:cubicBezTo>
                        <a:pt x="566867" y="532513"/>
                        <a:pt x="580337" y="541435"/>
                        <a:pt x="589036" y="554817"/>
                      </a:cubicBezTo>
                      <a:close/>
                      <a:moveTo>
                        <a:pt x="479170" y="433263"/>
                      </a:moveTo>
                      <a:cubicBezTo>
                        <a:pt x="487028" y="435633"/>
                        <a:pt x="493482" y="441348"/>
                        <a:pt x="497972" y="448457"/>
                      </a:cubicBezTo>
                      <a:cubicBezTo>
                        <a:pt x="497692" y="434518"/>
                        <a:pt x="491377" y="426433"/>
                        <a:pt x="478890" y="423505"/>
                      </a:cubicBezTo>
                      <a:cubicBezTo>
                        <a:pt x="479170" y="425039"/>
                        <a:pt x="479451" y="426433"/>
                        <a:pt x="479731" y="427687"/>
                      </a:cubicBezTo>
                      <a:cubicBezTo>
                        <a:pt x="479871" y="429918"/>
                        <a:pt x="479731" y="431730"/>
                        <a:pt x="479170" y="433263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2" name="Freeform: Shape 221">
                  <a:extLst>
                    <a:ext uri="{FF2B5EF4-FFF2-40B4-BE49-F238E27FC236}">
                      <a16:creationId xmlns:a16="http://schemas.microsoft.com/office/drawing/2014/main" id="{0EEE118C-B10D-7E9A-CF75-444B8A5E4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0281" y="3106789"/>
                  <a:ext cx="1300683" cy="1367828"/>
                </a:xfrm>
                <a:custGeom>
                  <a:avLst/>
                  <a:gdLst>
                    <a:gd name="T0" fmla="*/ 1277452 w 1300683"/>
                    <a:gd name="T1" fmla="*/ 652866 h 1367828"/>
                    <a:gd name="T2" fmla="*/ 1265245 w 1300683"/>
                    <a:gd name="T3" fmla="*/ 743892 h 1367828"/>
                    <a:gd name="T4" fmla="*/ 1265947 w 1300683"/>
                    <a:gd name="T5" fmla="*/ 820560 h 1367828"/>
                    <a:gd name="T6" fmla="*/ 1279136 w 1300683"/>
                    <a:gd name="T7" fmla="*/ 915209 h 1367828"/>
                    <a:gd name="T8" fmla="*/ 1240690 w 1300683"/>
                    <a:gd name="T9" fmla="*/ 989647 h 1367828"/>
                    <a:gd name="T10" fmla="*/ 1180776 w 1300683"/>
                    <a:gd name="T11" fmla="*/ 934725 h 1367828"/>
                    <a:gd name="T12" fmla="*/ 1109917 w 1300683"/>
                    <a:gd name="T13" fmla="*/ 882173 h 1367828"/>
                    <a:gd name="T14" fmla="*/ 994298 w 1300683"/>
                    <a:gd name="T15" fmla="*/ 859730 h 1367828"/>
                    <a:gd name="T16" fmla="*/ 1042847 w 1300683"/>
                    <a:gd name="T17" fmla="*/ 932913 h 1367828"/>
                    <a:gd name="T18" fmla="*/ 1085081 w 1300683"/>
                    <a:gd name="T19" fmla="*/ 970968 h 1367828"/>
                    <a:gd name="T20" fmla="*/ 1162815 w 1300683"/>
                    <a:gd name="T21" fmla="*/ 1010138 h 1367828"/>
                    <a:gd name="T22" fmla="*/ 1250371 w 1300683"/>
                    <a:gd name="T23" fmla="*/ 1071194 h 1367828"/>
                    <a:gd name="T24" fmla="*/ 1246583 w 1300683"/>
                    <a:gd name="T25" fmla="*/ 1138801 h 1367828"/>
                    <a:gd name="T26" fmla="*/ 1142470 w 1300683"/>
                    <a:gd name="T27" fmla="*/ 1132946 h 1367828"/>
                    <a:gd name="T28" fmla="*/ 1169551 w 1300683"/>
                    <a:gd name="T29" fmla="*/ 1270948 h 1367828"/>
                    <a:gd name="T30" fmla="*/ 1083818 w 1300683"/>
                    <a:gd name="T31" fmla="*/ 1279034 h 1367828"/>
                    <a:gd name="T32" fmla="*/ 1051265 w 1300683"/>
                    <a:gd name="T33" fmla="*/ 1184941 h 1367828"/>
                    <a:gd name="T34" fmla="*/ 993456 w 1300683"/>
                    <a:gd name="T35" fmla="*/ 1158317 h 1367828"/>
                    <a:gd name="T36" fmla="*/ 997245 w 1300683"/>
                    <a:gd name="T37" fmla="*/ 1234984 h 1367828"/>
                    <a:gd name="T38" fmla="*/ 1003559 w 1300683"/>
                    <a:gd name="T39" fmla="*/ 1352635 h 1367828"/>
                    <a:gd name="T40" fmla="*/ 845284 w 1300683"/>
                    <a:gd name="T41" fmla="*/ 1286143 h 1367828"/>
                    <a:gd name="T42" fmla="*/ 763060 w 1300683"/>
                    <a:gd name="T43" fmla="*/ 1212541 h 1367828"/>
                    <a:gd name="T44" fmla="*/ 714090 w 1300683"/>
                    <a:gd name="T45" fmla="*/ 1009999 h 1367828"/>
                    <a:gd name="T46" fmla="*/ 660490 w 1300683"/>
                    <a:gd name="T47" fmla="*/ 852621 h 1367828"/>
                    <a:gd name="T48" fmla="*/ 577985 w 1300683"/>
                    <a:gd name="T49" fmla="*/ 1074400 h 1367828"/>
                    <a:gd name="T50" fmla="*/ 500251 w 1300683"/>
                    <a:gd name="T51" fmla="*/ 1201669 h 1367828"/>
                    <a:gd name="T52" fmla="*/ 482150 w 1300683"/>
                    <a:gd name="T53" fmla="*/ 1182571 h 1367828"/>
                    <a:gd name="T54" fmla="*/ 506565 w 1300683"/>
                    <a:gd name="T55" fmla="*/ 1074818 h 1367828"/>
                    <a:gd name="T56" fmla="*/ 278695 w 1300683"/>
                    <a:gd name="T57" fmla="*/ 1176438 h 1367828"/>
                    <a:gd name="T58" fmla="*/ 430515 w 1300683"/>
                    <a:gd name="T59" fmla="*/ 989787 h 1367828"/>
                    <a:gd name="T60" fmla="*/ 225375 w 1300683"/>
                    <a:gd name="T61" fmla="*/ 1099630 h 1367828"/>
                    <a:gd name="T62" fmla="*/ 6204 w 1300683"/>
                    <a:gd name="T63" fmla="*/ 561701 h 1367828"/>
                    <a:gd name="T64" fmla="*/ 222569 w 1300683"/>
                    <a:gd name="T65" fmla="*/ 488936 h 1367828"/>
                    <a:gd name="T66" fmla="*/ 145957 w 1300683"/>
                    <a:gd name="T67" fmla="*/ 288066 h 1367828"/>
                    <a:gd name="T68" fmla="*/ 200399 w 1300683"/>
                    <a:gd name="T69" fmla="*/ 285418 h 1367828"/>
                    <a:gd name="T70" fmla="*/ 261296 w 1300683"/>
                    <a:gd name="T71" fmla="*/ 216556 h 1367828"/>
                    <a:gd name="T72" fmla="*/ 380703 w 1300683"/>
                    <a:gd name="T73" fmla="*/ 369753 h 1367828"/>
                    <a:gd name="T74" fmla="*/ 559183 w 1300683"/>
                    <a:gd name="T75" fmla="*/ 566022 h 1367828"/>
                    <a:gd name="T76" fmla="*/ 378458 w 1300683"/>
                    <a:gd name="T77" fmla="*/ 131943 h 1367828"/>
                    <a:gd name="T78" fmla="*/ 504320 w 1300683"/>
                    <a:gd name="T79" fmla="*/ 3420 h 1367828"/>
                    <a:gd name="T80" fmla="*/ 594823 w 1300683"/>
                    <a:gd name="T81" fmla="*/ 336576 h 1367828"/>
                    <a:gd name="T82" fmla="*/ 629761 w 1300683"/>
                    <a:gd name="T83" fmla="*/ 485870 h 1367828"/>
                    <a:gd name="T84" fmla="*/ 662735 w 1300683"/>
                    <a:gd name="T85" fmla="*/ 335879 h 1367828"/>
                    <a:gd name="T86" fmla="*/ 668769 w 1300683"/>
                    <a:gd name="T87" fmla="*/ 43426 h 1367828"/>
                    <a:gd name="T88" fmla="*/ 799963 w 1300683"/>
                    <a:gd name="T89" fmla="*/ 255587 h 1367828"/>
                    <a:gd name="T90" fmla="*/ 857772 w 1300683"/>
                    <a:gd name="T91" fmla="*/ 333091 h 1367828"/>
                    <a:gd name="T92" fmla="*/ 928631 w 1300683"/>
                    <a:gd name="T93" fmla="*/ 177804 h 1367828"/>
                    <a:gd name="T94" fmla="*/ 1036533 w 1300683"/>
                    <a:gd name="T95" fmla="*/ 178919 h 1367828"/>
                    <a:gd name="T96" fmla="*/ 1030359 w 1300683"/>
                    <a:gd name="T97" fmla="*/ 322218 h 1367828"/>
                    <a:gd name="T98" fmla="*/ 991492 w 1300683"/>
                    <a:gd name="T99" fmla="*/ 468027 h 1367828"/>
                    <a:gd name="T100" fmla="*/ 940979 w 1300683"/>
                    <a:gd name="T101" fmla="*/ 638229 h 1367828"/>
                    <a:gd name="T102" fmla="*/ 1066279 w 1300683"/>
                    <a:gd name="T103" fmla="*/ 475275 h 1367828"/>
                    <a:gd name="T104" fmla="*/ 1116512 w 1300683"/>
                    <a:gd name="T105" fmla="*/ 354419 h 1367828"/>
                    <a:gd name="T106" fmla="*/ 1207997 w 1300683"/>
                    <a:gd name="T107" fmla="*/ 383832 h 1367828"/>
                    <a:gd name="T108" fmla="*/ 1194246 w 1300683"/>
                    <a:gd name="T109" fmla="*/ 457851 h 1367828"/>
                    <a:gd name="T110" fmla="*/ 1062210 w 1300683"/>
                    <a:gd name="T111" fmla="*/ 680048 h 1367828"/>
                    <a:gd name="T112" fmla="*/ 1114267 w 1300683"/>
                    <a:gd name="T113" fmla="*/ 698588 h 1367828"/>
                    <a:gd name="T114" fmla="*/ 1211224 w 1300683"/>
                    <a:gd name="T115" fmla="*/ 626520 h 1367828"/>
                    <a:gd name="T116" fmla="*/ 1296675 w 1300683"/>
                    <a:gd name="T117" fmla="*/ 565465 h 136782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300683" h="1367828">
                      <a:moveTo>
                        <a:pt x="1296675" y="565465"/>
                      </a:moveTo>
                      <a:cubicBezTo>
                        <a:pt x="1300604" y="570204"/>
                        <a:pt x="1300885" y="577871"/>
                        <a:pt x="1300604" y="583586"/>
                      </a:cubicBezTo>
                      <a:cubicBezTo>
                        <a:pt x="1300323" y="588604"/>
                        <a:pt x="1299482" y="593344"/>
                        <a:pt x="1298219" y="598083"/>
                      </a:cubicBezTo>
                      <a:cubicBezTo>
                        <a:pt x="1289239" y="595992"/>
                        <a:pt x="1278715" y="605750"/>
                        <a:pt x="1286011" y="614114"/>
                      </a:cubicBezTo>
                      <a:cubicBezTo>
                        <a:pt x="1293168" y="621781"/>
                        <a:pt x="1297096" y="627217"/>
                        <a:pt x="1293729" y="637672"/>
                      </a:cubicBezTo>
                      <a:cubicBezTo>
                        <a:pt x="1292887" y="639763"/>
                        <a:pt x="1291624" y="641854"/>
                        <a:pt x="1290502" y="643945"/>
                      </a:cubicBezTo>
                      <a:lnTo>
                        <a:pt x="1287555" y="643387"/>
                      </a:lnTo>
                      <a:cubicBezTo>
                        <a:pt x="1281521" y="644502"/>
                        <a:pt x="1278575" y="646314"/>
                        <a:pt x="1277452" y="652866"/>
                      </a:cubicBezTo>
                      <a:cubicBezTo>
                        <a:pt x="1276891" y="655793"/>
                        <a:pt x="1277733" y="658581"/>
                        <a:pt x="1279557" y="660951"/>
                      </a:cubicBezTo>
                      <a:lnTo>
                        <a:pt x="1280679" y="663878"/>
                      </a:lnTo>
                      <a:lnTo>
                        <a:pt x="1281942" y="666248"/>
                      </a:lnTo>
                      <a:cubicBezTo>
                        <a:pt x="1284608" y="671963"/>
                        <a:pt x="1285871" y="677539"/>
                        <a:pt x="1284889" y="684370"/>
                      </a:cubicBezTo>
                      <a:cubicBezTo>
                        <a:pt x="1283626" y="695382"/>
                        <a:pt x="1276470" y="705697"/>
                        <a:pt x="1271700" y="715315"/>
                      </a:cubicBezTo>
                      <a:cubicBezTo>
                        <a:pt x="1268753" y="720891"/>
                        <a:pt x="1267490" y="725770"/>
                        <a:pt x="1266368" y="731067"/>
                      </a:cubicBezTo>
                      <a:cubicBezTo>
                        <a:pt x="1263140" y="734692"/>
                        <a:pt x="1261877" y="739152"/>
                        <a:pt x="1265245" y="743613"/>
                      </a:cubicBezTo>
                      <a:lnTo>
                        <a:pt x="1265245" y="743892"/>
                      </a:lnTo>
                      <a:cubicBezTo>
                        <a:pt x="1265806" y="745146"/>
                        <a:pt x="1266788" y="746261"/>
                        <a:pt x="1268472" y="746819"/>
                      </a:cubicBezTo>
                      <a:cubicBezTo>
                        <a:pt x="1271138" y="748910"/>
                        <a:pt x="1274085" y="751001"/>
                        <a:pt x="1276330" y="753928"/>
                      </a:cubicBezTo>
                      <a:cubicBezTo>
                        <a:pt x="1279978" y="758947"/>
                        <a:pt x="1278996" y="765777"/>
                        <a:pt x="1277873" y="771492"/>
                      </a:cubicBezTo>
                      <a:cubicBezTo>
                        <a:pt x="1277032" y="775953"/>
                        <a:pt x="1274646" y="780971"/>
                        <a:pt x="1272260" y="785989"/>
                      </a:cubicBezTo>
                      <a:cubicBezTo>
                        <a:pt x="1270156" y="784874"/>
                        <a:pt x="1267771" y="784177"/>
                        <a:pt x="1265385" y="783341"/>
                      </a:cubicBezTo>
                      <a:cubicBezTo>
                        <a:pt x="1260895" y="782226"/>
                        <a:pt x="1258229" y="787523"/>
                        <a:pt x="1259071" y="791147"/>
                      </a:cubicBezTo>
                      <a:cubicBezTo>
                        <a:pt x="1260334" y="795608"/>
                        <a:pt x="1262719" y="799511"/>
                        <a:pt x="1265105" y="803274"/>
                      </a:cubicBezTo>
                      <a:cubicBezTo>
                        <a:pt x="1263281" y="809269"/>
                        <a:pt x="1263000" y="815402"/>
                        <a:pt x="1265947" y="820560"/>
                      </a:cubicBezTo>
                      <a:lnTo>
                        <a:pt x="1267209" y="820838"/>
                      </a:lnTo>
                      <a:cubicBezTo>
                        <a:pt x="1269595" y="820002"/>
                        <a:pt x="1271980" y="818190"/>
                        <a:pt x="1274085" y="816378"/>
                      </a:cubicBezTo>
                      <a:lnTo>
                        <a:pt x="1274927" y="817632"/>
                      </a:lnTo>
                      <a:cubicBezTo>
                        <a:pt x="1279698" y="826553"/>
                        <a:pt x="1279417" y="836311"/>
                        <a:pt x="1277873" y="845651"/>
                      </a:cubicBezTo>
                      <a:cubicBezTo>
                        <a:pt x="1276049" y="858196"/>
                        <a:pt x="1271279" y="869209"/>
                        <a:pt x="1269174" y="881336"/>
                      </a:cubicBezTo>
                      <a:cubicBezTo>
                        <a:pt x="1261176" y="882591"/>
                        <a:pt x="1259071" y="892906"/>
                        <a:pt x="1266788" y="897367"/>
                      </a:cubicBezTo>
                      <a:cubicBezTo>
                        <a:pt x="1275488" y="902385"/>
                        <a:pt x="1282363" y="906288"/>
                        <a:pt x="1284749" y="915209"/>
                      </a:cubicBezTo>
                      <a:cubicBezTo>
                        <a:pt x="1283205" y="914931"/>
                        <a:pt x="1281241" y="914652"/>
                        <a:pt x="1279136" y="915209"/>
                      </a:cubicBezTo>
                      <a:cubicBezTo>
                        <a:pt x="1274366" y="916325"/>
                        <a:pt x="1271419" y="919670"/>
                        <a:pt x="1271419" y="924688"/>
                      </a:cubicBezTo>
                      <a:cubicBezTo>
                        <a:pt x="1271419" y="931240"/>
                        <a:pt x="1275628" y="935980"/>
                        <a:pt x="1279557" y="940719"/>
                      </a:cubicBezTo>
                      <a:cubicBezTo>
                        <a:pt x="1278434" y="943368"/>
                        <a:pt x="1278013" y="945737"/>
                        <a:pt x="1278013" y="948386"/>
                      </a:cubicBezTo>
                      <a:lnTo>
                        <a:pt x="1279838" y="950477"/>
                      </a:lnTo>
                      <a:cubicBezTo>
                        <a:pt x="1281381" y="950755"/>
                        <a:pt x="1283065" y="950477"/>
                        <a:pt x="1284608" y="950198"/>
                      </a:cubicBezTo>
                      <a:cubicBezTo>
                        <a:pt x="1285170" y="951731"/>
                        <a:pt x="1285170" y="953683"/>
                        <a:pt x="1285170" y="955495"/>
                      </a:cubicBezTo>
                      <a:cubicBezTo>
                        <a:pt x="1284047" y="965253"/>
                        <a:pt x="1275909" y="973059"/>
                        <a:pt x="1268472" y="978635"/>
                      </a:cubicBezTo>
                      <a:cubicBezTo>
                        <a:pt x="1260334" y="984629"/>
                        <a:pt x="1250792" y="988671"/>
                        <a:pt x="1240690" y="989647"/>
                      </a:cubicBezTo>
                      <a:cubicBezTo>
                        <a:pt x="1236200" y="989926"/>
                        <a:pt x="1234656" y="988393"/>
                        <a:pt x="1233534" y="985744"/>
                      </a:cubicBezTo>
                      <a:cubicBezTo>
                        <a:pt x="1239848" y="984908"/>
                        <a:pt x="1246162" y="983374"/>
                        <a:pt x="1251775" y="980726"/>
                      </a:cubicBezTo>
                      <a:cubicBezTo>
                        <a:pt x="1258089" y="977520"/>
                        <a:pt x="1265245" y="968598"/>
                        <a:pt x="1258089" y="962326"/>
                      </a:cubicBezTo>
                      <a:cubicBezTo>
                        <a:pt x="1250652" y="956331"/>
                        <a:pt x="1239848" y="961210"/>
                        <a:pt x="1231429" y="962326"/>
                      </a:cubicBezTo>
                      <a:cubicBezTo>
                        <a:pt x="1221186" y="963859"/>
                        <a:pt x="1209961" y="962326"/>
                        <a:pt x="1200560" y="957865"/>
                      </a:cubicBezTo>
                      <a:lnTo>
                        <a:pt x="1199718" y="957586"/>
                      </a:lnTo>
                      <a:cubicBezTo>
                        <a:pt x="1207716" y="954101"/>
                        <a:pt x="1208137" y="943089"/>
                        <a:pt x="1200280" y="939464"/>
                      </a:cubicBezTo>
                      <a:cubicBezTo>
                        <a:pt x="1194246" y="936816"/>
                        <a:pt x="1187370" y="936258"/>
                        <a:pt x="1180776" y="934725"/>
                      </a:cubicBezTo>
                      <a:cubicBezTo>
                        <a:pt x="1172638" y="932913"/>
                        <a:pt x="1164640" y="928731"/>
                        <a:pt x="1157764" y="923713"/>
                      </a:cubicBezTo>
                      <a:cubicBezTo>
                        <a:pt x="1151871" y="919531"/>
                        <a:pt x="1147521" y="913676"/>
                        <a:pt x="1144575" y="907403"/>
                      </a:cubicBezTo>
                      <a:cubicBezTo>
                        <a:pt x="1143733" y="906149"/>
                        <a:pt x="1143452" y="904755"/>
                        <a:pt x="1143031" y="903500"/>
                      </a:cubicBezTo>
                      <a:lnTo>
                        <a:pt x="1144294" y="902943"/>
                      </a:lnTo>
                      <a:cubicBezTo>
                        <a:pt x="1153836" y="897646"/>
                        <a:pt x="1146960" y="883009"/>
                        <a:pt x="1137138" y="883985"/>
                      </a:cubicBezTo>
                      <a:cubicBezTo>
                        <a:pt x="1135314" y="884264"/>
                        <a:pt x="1133490" y="884542"/>
                        <a:pt x="1131525" y="884821"/>
                      </a:cubicBezTo>
                      <a:lnTo>
                        <a:pt x="1129982" y="885100"/>
                      </a:lnTo>
                      <a:cubicBezTo>
                        <a:pt x="1123107" y="886215"/>
                        <a:pt x="1116512" y="886355"/>
                        <a:pt x="1109917" y="882173"/>
                      </a:cubicBezTo>
                      <a:cubicBezTo>
                        <a:pt x="1102060" y="877154"/>
                        <a:pt x="1103322" y="870603"/>
                        <a:pt x="1104305" y="862797"/>
                      </a:cubicBezTo>
                      <a:cubicBezTo>
                        <a:pt x="1105146" y="858057"/>
                        <a:pt x="1099814" y="853318"/>
                        <a:pt x="1095044" y="855409"/>
                      </a:cubicBezTo>
                      <a:lnTo>
                        <a:pt x="1093220" y="856663"/>
                      </a:lnTo>
                      <a:cubicBezTo>
                        <a:pt x="1090273" y="852760"/>
                        <a:pt x="1085081" y="850111"/>
                        <a:pt x="1080311" y="851924"/>
                      </a:cubicBezTo>
                      <a:cubicBezTo>
                        <a:pt x="1068945" y="855548"/>
                        <a:pt x="1060246" y="861403"/>
                        <a:pt x="1047758" y="862100"/>
                      </a:cubicBezTo>
                      <a:cubicBezTo>
                        <a:pt x="1036953" y="862936"/>
                        <a:pt x="1026289" y="861542"/>
                        <a:pt x="1015485" y="861263"/>
                      </a:cubicBezTo>
                      <a:cubicBezTo>
                        <a:pt x="1008610" y="861263"/>
                        <a:pt x="1002296" y="862100"/>
                        <a:pt x="996403" y="863633"/>
                      </a:cubicBezTo>
                      <a:cubicBezTo>
                        <a:pt x="995841" y="862378"/>
                        <a:pt x="995140" y="860984"/>
                        <a:pt x="994298" y="859730"/>
                      </a:cubicBezTo>
                      <a:cubicBezTo>
                        <a:pt x="991351" y="855548"/>
                        <a:pt x="985879" y="856106"/>
                        <a:pt x="982371" y="859451"/>
                      </a:cubicBezTo>
                      <a:cubicBezTo>
                        <a:pt x="968340" y="873669"/>
                        <a:pt x="979986" y="903082"/>
                        <a:pt x="992474" y="915070"/>
                      </a:cubicBezTo>
                      <a:cubicBezTo>
                        <a:pt x="994298" y="916603"/>
                        <a:pt x="996122" y="918416"/>
                        <a:pt x="998227" y="920088"/>
                      </a:cubicBezTo>
                      <a:cubicBezTo>
                        <a:pt x="996683" y="923713"/>
                        <a:pt x="996122" y="927895"/>
                        <a:pt x="1000051" y="929289"/>
                      </a:cubicBezTo>
                      <a:cubicBezTo>
                        <a:pt x="1004541" y="930822"/>
                        <a:pt x="1009312" y="929567"/>
                        <a:pt x="1014082" y="928034"/>
                      </a:cubicBezTo>
                      <a:cubicBezTo>
                        <a:pt x="1022221" y="930682"/>
                        <a:pt x="1030920" y="931240"/>
                        <a:pt x="1039199" y="928870"/>
                      </a:cubicBezTo>
                      <a:cubicBezTo>
                        <a:pt x="1040742" y="929986"/>
                        <a:pt x="1042426" y="930682"/>
                        <a:pt x="1043689" y="932076"/>
                      </a:cubicBezTo>
                      <a:lnTo>
                        <a:pt x="1042847" y="932913"/>
                      </a:lnTo>
                      <a:cubicBezTo>
                        <a:pt x="1040181" y="935840"/>
                        <a:pt x="1041724" y="939743"/>
                        <a:pt x="1044951" y="941277"/>
                      </a:cubicBezTo>
                      <a:cubicBezTo>
                        <a:pt x="1048459" y="943368"/>
                        <a:pt x="1052388" y="944622"/>
                        <a:pt x="1056036" y="945737"/>
                      </a:cubicBezTo>
                      <a:cubicBezTo>
                        <a:pt x="1057299" y="946852"/>
                        <a:pt x="1058141" y="948107"/>
                        <a:pt x="1059544" y="949222"/>
                      </a:cubicBezTo>
                      <a:cubicBezTo>
                        <a:pt x="1062912" y="952428"/>
                        <a:pt x="1067682" y="952428"/>
                        <a:pt x="1071752" y="950477"/>
                      </a:cubicBezTo>
                      <a:cubicBezTo>
                        <a:pt x="1073856" y="951313"/>
                        <a:pt x="1076242" y="952010"/>
                        <a:pt x="1078346" y="953404"/>
                      </a:cubicBezTo>
                      <a:cubicBezTo>
                        <a:pt x="1082275" y="955774"/>
                        <a:pt x="1085222" y="958980"/>
                        <a:pt x="1087888" y="961768"/>
                      </a:cubicBezTo>
                      <a:cubicBezTo>
                        <a:pt x="1086625" y="963301"/>
                        <a:pt x="1084941" y="964416"/>
                        <a:pt x="1083959" y="966229"/>
                      </a:cubicBezTo>
                      <a:cubicBezTo>
                        <a:pt x="1082836" y="967762"/>
                        <a:pt x="1082836" y="970410"/>
                        <a:pt x="1085081" y="970968"/>
                      </a:cubicBezTo>
                      <a:cubicBezTo>
                        <a:pt x="1088730" y="972223"/>
                        <a:pt x="1092799" y="973617"/>
                        <a:pt x="1096728" y="974871"/>
                      </a:cubicBezTo>
                      <a:cubicBezTo>
                        <a:pt x="1098832" y="978495"/>
                        <a:pt x="1101218" y="982259"/>
                        <a:pt x="1104445" y="985883"/>
                      </a:cubicBezTo>
                      <a:cubicBezTo>
                        <a:pt x="1108654" y="990623"/>
                        <a:pt x="1115249" y="990902"/>
                        <a:pt x="1119178" y="986999"/>
                      </a:cubicBezTo>
                      <a:cubicBezTo>
                        <a:pt x="1123949" y="992714"/>
                        <a:pt x="1126615" y="1000102"/>
                        <a:pt x="1129982" y="1006374"/>
                      </a:cubicBezTo>
                      <a:cubicBezTo>
                        <a:pt x="1131806" y="1009999"/>
                        <a:pt x="1134753" y="1014041"/>
                        <a:pt x="1139523" y="1014181"/>
                      </a:cubicBezTo>
                      <a:cubicBezTo>
                        <a:pt x="1141628" y="1014181"/>
                        <a:pt x="1143452" y="1014181"/>
                        <a:pt x="1145557" y="1013344"/>
                      </a:cubicBezTo>
                      <a:cubicBezTo>
                        <a:pt x="1150608" y="1011253"/>
                        <a:pt x="1152993" y="1006793"/>
                        <a:pt x="1153274" y="1001775"/>
                      </a:cubicBezTo>
                      <a:cubicBezTo>
                        <a:pt x="1156642" y="1004144"/>
                        <a:pt x="1160149" y="1006793"/>
                        <a:pt x="1162815" y="1010138"/>
                      </a:cubicBezTo>
                      <a:cubicBezTo>
                        <a:pt x="1169130" y="1017526"/>
                        <a:pt x="1168568" y="1027005"/>
                        <a:pt x="1172357" y="1035090"/>
                      </a:cubicBezTo>
                      <a:cubicBezTo>
                        <a:pt x="1176286" y="1044569"/>
                        <a:pt x="1186669" y="1045266"/>
                        <a:pt x="1192703" y="1039830"/>
                      </a:cubicBezTo>
                      <a:cubicBezTo>
                        <a:pt x="1200420" y="1043175"/>
                        <a:pt x="1208558" y="1045824"/>
                        <a:pt x="1215153" y="1050842"/>
                      </a:cubicBezTo>
                      <a:cubicBezTo>
                        <a:pt x="1216275" y="1053769"/>
                        <a:pt x="1218099" y="1055860"/>
                        <a:pt x="1221186" y="1057393"/>
                      </a:cubicBezTo>
                      <a:cubicBezTo>
                        <a:pt x="1224414" y="1063388"/>
                        <a:pt x="1225957" y="1071333"/>
                        <a:pt x="1232832" y="1073982"/>
                      </a:cubicBezTo>
                      <a:cubicBezTo>
                        <a:pt x="1238445" y="1075794"/>
                        <a:pt x="1242935" y="1075515"/>
                        <a:pt x="1247145" y="1070636"/>
                      </a:cubicBezTo>
                      <a:cubicBezTo>
                        <a:pt x="1248267" y="1069382"/>
                        <a:pt x="1248688" y="1067988"/>
                        <a:pt x="1249249" y="1066733"/>
                      </a:cubicBezTo>
                      <a:cubicBezTo>
                        <a:pt x="1250091" y="1068266"/>
                        <a:pt x="1250371" y="1069939"/>
                        <a:pt x="1250371" y="1071194"/>
                      </a:cubicBezTo>
                      <a:cubicBezTo>
                        <a:pt x="1250091" y="1074400"/>
                        <a:pt x="1250371" y="1073006"/>
                        <a:pt x="1249109" y="1075933"/>
                      </a:cubicBezTo>
                      <a:lnTo>
                        <a:pt x="1248828" y="1076770"/>
                      </a:lnTo>
                      <a:lnTo>
                        <a:pt x="1247705" y="1077606"/>
                      </a:lnTo>
                      <a:cubicBezTo>
                        <a:pt x="1246583" y="1078721"/>
                        <a:pt x="1248267" y="1077885"/>
                        <a:pt x="1246162" y="1077885"/>
                      </a:cubicBezTo>
                      <a:cubicBezTo>
                        <a:pt x="1243496" y="1078164"/>
                        <a:pt x="1239848" y="1079976"/>
                        <a:pt x="1239006" y="1082624"/>
                      </a:cubicBezTo>
                      <a:cubicBezTo>
                        <a:pt x="1236621" y="1090709"/>
                        <a:pt x="1242654" y="1097819"/>
                        <a:pt x="1250091" y="1099910"/>
                      </a:cubicBezTo>
                      <a:cubicBezTo>
                        <a:pt x="1249811" y="1107018"/>
                        <a:pt x="1250091" y="1114128"/>
                        <a:pt x="1249249" y="1120122"/>
                      </a:cubicBezTo>
                      <a:cubicBezTo>
                        <a:pt x="1248407" y="1126116"/>
                        <a:pt x="1246864" y="1132389"/>
                        <a:pt x="1246583" y="1138801"/>
                      </a:cubicBezTo>
                      <a:lnTo>
                        <a:pt x="1246864" y="1141449"/>
                      </a:lnTo>
                      <a:cubicBezTo>
                        <a:pt x="1245320" y="1142286"/>
                        <a:pt x="1243917" y="1142983"/>
                        <a:pt x="1242935" y="1144098"/>
                      </a:cubicBezTo>
                      <a:cubicBezTo>
                        <a:pt x="1239708" y="1147304"/>
                        <a:pt x="1237182" y="1158037"/>
                        <a:pt x="1235498" y="1158735"/>
                      </a:cubicBezTo>
                      <a:cubicBezTo>
                        <a:pt x="1229886" y="1161104"/>
                        <a:pt x="1222028" y="1158456"/>
                        <a:pt x="1216275" y="1158456"/>
                      </a:cubicBezTo>
                      <a:cubicBezTo>
                        <a:pt x="1211785" y="1158177"/>
                        <a:pt x="1206734" y="1158177"/>
                        <a:pt x="1202244" y="1159571"/>
                      </a:cubicBezTo>
                      <a:cubicBezTo>
                        <a:pt x="1198035" y="1154832"/>
                        <a:pt x="1192001" y="1150649"/>
                        <a:pt x="1188212" y="1147304"/>
                      </a:cubicBezTo>
                      <a:cubicBezTo>
                        <a:pt x="1181056" y="1141031"/>
                        <a:pt x="1174181" y="1133086"/>
                        <a:pt x="1165481" y="1129461"/>
                      </a:cubicBezTo>
                      <a:cubicBezTo>
                        <a:pt x="1154958" y="1125001"/>
                        <a:pt x="1146960" y="1127092"/>
                        <a:pt x="1142470" y="1132946"/>
                      </a:cubicBezTo>
                      <a:cubicBezTo>
                        <a:pt x="1140646" y="1131692"/>
                        <a:pt x="1138822" y="1130298"/>
                        <a:pt x="1136436" y="1129322"/>
                      </a:cubicBezTo>
                      <a:cubicBezTo>
                        <a:pt x="1131666" y="1127231"/>
                        <a:pt x="1125913" y="1130158"/>
                        <a:pt x="1125352" y="1135316"/>
                      </a:cubicBezTo>
                      <a:cubicBezTo>
                        <a:pt x="1123808" y="1147583"/>
                        <a:pt x="1131385" y="1158735"/>
                        <a:pt x="1135875" y="1169886"/>
                      </a:cubicBezTo>
                      <a:cubicBezTo>
                        <a:pt x="1140365" y="1181177"/>
                        <a:pt x="1145136" y="1191911"/>
                        <a:pt x="1153555" y="1200832"/>
                      </a:cubicBezTo>
                      <a:cubicBezTo>
                        <a:pt x="1161553" y="1209196"/>
                        <a:pt x="1173339" y="1217699"/>
                        <a:pt x="1184985" y="1219790"/>
                      </a:cubicBezTo>
                      <a:cubicBezTo>
                        <a:pt x="1193123" y="1221323"/>
                        <a:pt x="1204348" y="1222438"/>
                        <a:pt x="1213750" y="1221045"/>
                      </a:cubicBezTo>
                      <a:cubicBezTo>
                        <a:pt x="1216135" y="1233590"/>
                        <a:pt x="1217678" y="1243348"/>
                        <a:pt x="1206033" y="1253384"/>
                      </a:cubicBezTo>
                      <a:cubicBezTo>
                        <a:pt x="1195509" y="1262585"/>
                        <a:pt x="1180635" y="1262864"/>
                        <a:pt x="1169551" y="1270948"/>
                      </a:cubicBezTo>
                      <a:cubicBezTo>
                        <a:pt x="1167165" y="1273039"/>
                        <a:pt x="1166885" y="1276246"/>
                        <a:pt x="1168428" y="1278755"/>
                      </a:cubicBezTo>
                      <a:cubicBezTo>
                        <a:pt x="1165481" y="1285864"/>
                        <a:pt x="1163938" y="1292694"/>
                        <a:pt x="1155519" y="1297155"/>
                      </a:cubicBezTo>
                      <a:cubicBezTo>
                        <a:pt x="1146258" y="1301894"/>
                        <a:pt x="1133349" y="1300082"/>
                        <a:pt x="1125071" y="1306355"/>
                      </a:cubicBezTo>
                      <a:cubicBezTo>
                        <a:pt x="1122405" y="1308446"/>
                        <a:pt x="1121844" y="1311931"/>
                        <a:pt x="1123808" y="1314440"/>
                      </a:cubicBezTo>
                      <a:lnTo>
                        <a:pt x="1124369" y="1314998"/>
                      </a:lnTo>
                      <a:cubicBezTo>
                        <a:pt x="1120441" y="1318901"/>
                        <a:pt x="1116933" y="1323640"/>
                        <a:pt x="1112022" y="1324476"/>
                      </a:cubicBezTo>
                      <a:cubicBezTo>
                        <a:pt x="1102761" y="1326289"/>
                        <a:pt x="1094903" y="1317368"/>
                        <a:pt x="1090413" y="1310537"/>
                      </a:cubicBezTo>
                      <a:cubicBezTo>
                        <a:pt x="1084380" y="1301058"/>
                        <a:pt x="1088589" y="1287955"/>
                        <a:pt x="1083818" y="1279034"/>
                      </a:cubicBezTo>
                      <a:cubicBezTo>
                        <a:pt x="1088589" y="1279591"/>
                        <a:pt x="1093360" y="1279312"/>
                        <a:pt x="1097850" y="1277918"/>
                      </a:cubicBezTo>
                      <a:cubicBezTo>
                        <a:pt x="1107111" y="1274712"/>
                        <a:pt x="1107953" y="1259797"/>
                        <a:pt x="1098411" y="1256451"/>
                      </a:cubicBezTo>
                      <a:cubicBezTo>
                        <a:pt x="1082275" y="1250875"/>
                        <a:pt x="1065157" y="1253524"/>
                        <a:pt x="1066700" y="1231778"/>
                      </a:cubicBezTo>
                      <a:lnTo>
                        <a:pt x="1066420" y="1230942"/>
                      </a:lnTo>
                      <a:cubicBezTo>
                        <a:pt x="1073576" y="1232057"/>
                        <a:pt x="1080451" y="1232475"/>
                        <a:pt x="1086765" y="1230942"/>
                      </a:cubicBezTo>
                      <a:cubicBezTo>
                        <a:pt x="1099394" y="1228015"/>
                        <a:pt x="1102621" y="1207662"/>
                        <a:pt x="1087326" y="1206269"/>
                      </a:cubicBezTo>
                      <a:cubicBezTo>
                        <a:pt x="1077084" y="1205432"/>
                        <a:pt x="1066139" y="1206826"/>
                        <a:pt x="1056878" y="1200972"/>
                      </a:cubicBezTo>
                      <a:cubicBezTo>
                        <a:pt x="1050844" y="1197069"/>
                        <a:pt x="1050985" y="1190935"/>
                        <a:pt x="1051265" y="1184941"/>
                      </a:cubicBezTo>
                      <a:cubicBezTo>
                        <a:pt x="1052529" y="1183826"/>
                        <a:pt x="1053651" y="1182293"/>
                        <a:pt x="1054493" y="1180759"/>
                      </a:cubicBezTo>
                      <a:cubicBezTo>
                        <a:pt x="1062210" y="1160268"/>
                        <a:pt x="1044250" y="1131970"/>
                        <a:pt x="1034428" y="1114406"/>
                      </a:cubicBezTo>
                      <a:cubicBezTo>
                        <a:pt x="1024887" y="1097400"/>
                        <a:pt x="1004260" y="1074539"/>
                        <a:pt x="982371" y="1079279"/>
                      </a:cubicBezTo>
                      <a:lnTo>
                        <a:pt x="980547" y="1080115"/>
                      </a:lnTo>
                      <a:cubicBezTo>
                        <a:pt x="977881" y="1078582"/>
                        <a:pt x="974654" y="1078024"/>
                        <a:pt x="971848" y="1079000"/>
                      </a:cubicBezTo>
                      <a:cubicBezTo>
                        <a:pt x="968620" y="1080255"/>
                        <a:pt x="965534" y="1083460"/>
                        <a:pt x="965253" y="1087085"/>
                      </a:cubicBezTo>
                      <a:cubicBezTo>
                        <a:pt x="964411" y="1103673"/>
                        <a:pt x="972409" y="1118031"/>
                        <a:pt x="979986" y="1132528"/>
                      </a:cubicBezTo>
                      <a:cubicBezTo>
                        <a:pt x="984757" y="1141171"/>
                        <a:pt x="989527" y="1149395"/>
                        <a:pt x="993456" y="1158317"/>
                      </a:cubicBezTo>
                      <a:cubicBezTo>
                        <a:pt x="995280" y="1162777"/>
                        <a:pt x="996683" y="1167795"/>
                        <a:pt x="997946" y="1172535"/>
                      </a:cubicBezTo>
                      <a:lnTo>
                        <a:pt x="996683" y="1172813"/>
                      </a:lnTo>
                      <a:cubicBezTo>
                        <a:pt x="993175" y="1174068"/>
                        <a:pt x="990369" y="1178111"/>
                        <a:pt x="991071" y="1181735"/>
                      </a:cubicBezTo>
                      <a:cubicBezTo>
                        <a:pt x="992193" y="1187311"/>
                        <a:pt x="993737" y="1190099"/>
                        <a:pt x="998788" y="1193584"/>
                      </a:cubicBezTo>
                      <a:cubicBezTo>
                        <a:pt x="1004400" y="1197208"/>
                        <a:pt x="1004821" y="1203759"/>
                        <a:pt x="1005102" y="1209893"/>
                      </a:cubicBezTo>
                      <a:cubicBezTo>
                        <a:pt x="1005663" y="1217281"/>
                        <a:pt x="1004541" y="1223832"/>
                        <a:pt x="1003980" y="1230384"/>
                      </a:cubicBezTo>
                      <a:cubicBezTo>
                        <a:pt x="1002155" y="1231220"/>
                        <a:pt x="1000332" y="1231918"/>
                        <a:pt x="998367" y="1233730"/>
                      </a:cubicBezTo>
                      <a:lnTo>
                        <a:pt x="997245" y="1234984"/>
                      </a:lnTo>
                      <a:cubicBezTo>
                        <a:pt x="995140" y="1237354"/>
                        <a:pt x="994859" y="1240700"/>
                        <a:pt x="995701" y="1243348"/>
                      </a:cubicBezTo>
                      <a:cubicBezTo>
                        <a:pt x="999630" y="1254639"/>
                        <a:pt x="1012819" y="1251991"/>
                        <a:pt x="1017871" y="1262306"/>
                      </a:cubicBezTo>
                      <a:cubicBezTo>
                        <a:pt x="1020817" y="1267882"/>
                        <a:pt x="1020256" y="1274155"/>
                        <a:pt x="1020256" y="1280427"/>
                      </a:cubicBezTo>
                      <a:lnTo>
                        <a:pt x="1018432" y="1280706"/>
                      </a:lnTo>
                      <a:cubicBezTo>
                        <a:pt x="1015485" y="1281821"/>
                        <a:pt x="1013100" y="1284609"/>
                        <a:pt x="1012819" y="1287815"/>
                      </a:cubicBezTo>
                      <a:cubicBezTo>
                        <a:pt x="1010995" y="1301476"/>
                        <a:pt x="1026009" y="1311652"/>
                        <a:pt x="1027833" y="1325870"/>
                      </a:cubicBezTo>
                      <a:cubicBezTo>
                        <a:pt x="1029657" y="1338974"/>
                        <a:pt x="1023343" y="1347059"/>
                        <a:pt x="1015906" y="1355283"/>
                      </a:cubicBezTo>
                      <a:cubicBezTo>
                        <a:pt x="1012679" y="1351798"/>
                        <a:pt x="1008189" y="1350265"/>
                        <a:pt x="1003559" y="1352635"/>
                      </a:cubicBezTo>
                      <a:cubicBezTo>
                        <a:pt x="995701" y="1356816"/>
                        <a:pt x="988826" y="1362810"/>
                        <a:pt x="981389" y="1367829"/>
                      </a:cubicBezTo>
                      <a:cubicBezTo>
                        <a:pt x="984055" y="1358629"/>
                        <a:pt x="973251" y="1348732"/>
                        <a:pt x="962587" y="1354726"/>
                      </a:cubicBezTo>
                      <a:cubicBezTo>
                        <a:pt x="945609" y="1363926"/>
                        <a:pt x="937190" y="1352913"/>
                        <a:pt x="925123" y="1345525"/>
                      </a:cubicBezTo>
                      <a:cubicBezTo>
                        <a:pt x="937471" y="1335349"/>
                        <a:pt x="922738" y="1316392"/>
                        <a:pt x="908425" y="1324756"/>
                      </a:cubicBezTo>
                      <a:cubicBezTo>
                        <a:pt x="903093" y="1327683"/>
                        <a:pt x="898604" y="1328380"/>
                        <a:pt x="893693" y="1327404"/>
                      </a:cubicBezTo>
                      <a:cubicBezTo>
                        <a:pt x="893412" y="1325313"/>
                        <a:pt x="893131" y="1322943"/>
                        <a:pt x="892851" y="1320852"/>
                      </a:cubicBezTo>
                      <a:cubicBezTo>
                        <a:pt x="907443" y="1313464"/>
                        <a:pt x="897621" y="1289627"/>
                        <a:pt x="880924" y="1295343"/>
                      </a:cubicBezTo>
                      <a:cubicBezTo>
                        <a:pt x="865068" y="1300640"/>
                        <a:pt x="858193" y="1294088"/>
                        <a:pt x="845284" y="1286143"/>
                      </a:cubicBezTo>
                      <a:cubicBezTo>
                        <a:pt x="838689" y="1281961"/>
                        <a:pt x="830551" y="1279591"/>
                        <a:pt x="822553" y="1280427"/>
                      </a:cubicBezTo>
                      <a:cubicBezTo>
                        <a:pt x="818344" y="1272342"/>
                        <a:pt x="804593" y="1269973"/>
                        <a:pt x="798840" y="1280706"/>
                      </a:cubicBezTo>
                      <a:cubicBezTo>
                        <a:pt x="793087" y="1291718"/>
                        <a:pt x="783826" y="1304125"/>
                        <a:pt x="769795" y="1298270"/>
                      </a:cubicBezTo>
                      <a:cubicBezTo>
                        <a:pt x="765305" y="1296458"/>
                        <a:pt x="762358" y="1292973"/>
                        <a:pt x="760534" y="1289349"/>
                      </a:cubicBezTo>
                      <a:cubicBezTo>
                        <a:pt x="763761" y="1288512"/>
                        <a:pt x="766568" y="1286143"/>
                        <a:pt x="768252" y="1283494"/>
                      </a:cubicBezTo>
                      <a:cubicBezTo>
                        <a:pt x="776390" y="1269276"/>
                        <a:pt x="761657" y="1248924"/>
                        <a:pt x="756605" y="1235681"/>
                      </a:cubicBezTo>
                      <a:cubicBezTo>
                        <a:pt x="753659" y="1227736"/>
                        <a:pt x="752676" y="1221184"/>
                        <a:pt x="759833" y="1215748"/>
                      </a:cubicBezTo>
                      <a:cubicBezTo>
                        <a:pt x="760955" y="1214911"/>
                        <a:pt x="761937" y="1213935"/>
                        <a:pt x="763060" y="1212541"/>
                      </a:cubicBezTo>
                      <a:cubicBezTo>
                        <a:pt x="764603" y="1212541"/>
                        <a:pt x="766287" y="1212820"/>
                        <a:pt x="767831" y="1211984"/>
                      </a:cubicBezTo>
                      <a:cubicBezTo>
                        <a:pt x="788737" y="1203620"/>
                        <a:pt x="791403" y="1177274"/>
                        <a:pt x="776811" y="1162359"/>
                      </a:cubicBezTo>
                      <a:cubicBezTo>
                        <a:pt x="770777" y="1156643"/>
                        <a:pt x="763621" y="1152183"/>
                        <a:pt x="757448" y="1146607"/>
                      </a:cubicBezTo>
                      <a:cubicBezTo>
                        <a:pt x="753238" y="1142983"/>
                        <a:pt x="752396" y="1138522"/>
                        <a:pt x="751835" y="1133783"/>
                      </a:cubicBezTo>
                      <a:lnTo>
                        <a:pt x="754220" y="1131970"/>
                      </a:lnTo>
                      <a:cubicBezTo>
                        <a:pt x="790141" y="1092800"/>
                        <a:pt x="759833" y="1041642"/>
                        <a:pt x="745521" y="999684"/>
                      </a:cubicBezTo>
                      <a:cubicBezTo>
                        <a:pt x="748467" y="990483"/>
                        <a:pt x="738084" y="979471"/>
                        <a:pt x="729385" y="987138"/>
                      </a:cubicBezTo>
                      <a:cubicBezTo>
                        <a:pt x="723070" y="992714"/>
                        <a:pt x="717738" y="1000799"/>
                        <a:pt x="714090" y="1009999"/>
                      </a:cubicBezTo>
                      <a:lnTo>
                        <a:pt x="711985" y="1009162"/>
                      </a:lnTo>
                      <a:cubicBezTo>
                        <a:pt x="712266" y="1007629"/>
                        <a:pt x="712547" y="1005678"/>
                        <a:pt x="712266" y="1003865"/>
                      </a:cubicBezTo>
                      <a:cubicBezTo>
                        <a:pt x="711424" y="994387"/>
                        <a:pt x="707215" y="977102"/>
                        <a:pt x="725456" y="977659"/>
                      </a:cubicBezTo>
                      <a:cubicBezTo>
                        <a:pt x="742434" y="977938"/>
                        <a:pt x="753238" y="953822"/>
                        <a:pt x="734436" y="946992"/>
                      </a:cubicBezTo>
                      <a:cubicBezTo>
                        <a:pt x="724614" y="943646"/>
                        <a:pt x="718019" y="936816"/>
                        <a:pt x="710161" y="932495"/>
                      </a:cubicBezTo>
                      <a:cubicBezTo>
                        <a:pt x="711705" y="922458"/>
                        <a:pt x="706513" y="911028"/>
                        <a:pt x="703566" y="902106"/>
                      </a:cubicBezTo>
                      <a:cubicBezTo>
                        <a:pt x="699077" y="889282"/>
                        <a:pt x="694587" y="876179"/>
                        <a:pt x="687150" y="864887"/>
                      </a:cubicBezTo>
                      <a:cubicBezTo>
                        <a:pt x="681116" y="855687"/>
                        <a:pt x="671575" y="848578"/>
                        <a:pt x="660490" y="852621"/>
                      </a:cubicBezTo>
                      <a:cubicBezTo>
                        <a:pt x="652071" y="855269"/>
                        <a:pt x="648283" y="864748"/>
                        <a:pt x="647301" y="873809"/>
                      </a:cubicBezTo>
                      <a:cubicBezTo>
                        <a:pt x="640425" y="873809"/>
                        <a:pt x="632988" y="879385"/>
                        <a:pt x="633550" y="887749"/>
                      </a:cubicBezTo>
                      <a:cubicBezTo>
                        <a:pt x="634813" y="913537"/>
                        <a:pt x="649967" y="938628"/>
                        <a:pt x="634813" y="959956"/>
                      </a:cubicBezTo>
                      <a:cubicBezTo>
                        <a:pt x="627937" y="953683"/>
                        <a:pt x="612923" y="955774"/>
                        <a:pt x="612643" y="966786"/>
                      </a:cubicBezTo>
                      <a:cubicBezTo>
                        <a:pt x="612362" y="979611"/>
                        <a:pt x="614186" y="992574"/>
                        <a:pt x="614467" y="1005120"/>
                      </a:cubicBezTo>
                      <a:cubicBezTo>
                        <a:pt x="614748" y="1011114"/>
                        <a:pt x="613204" y="1014878"/>
                        <a:pt x="610959" y="1017945"/>
                      </a:cubicBezTo>
                      <a:cubicBezTo>
                        <a:pt x="604645" y="1013762"/>
                        <a:pt x="595104" y="1014320"/>
                        <a:pt x="591736" y="1022963"/>
                      </a:cubicBezTo>
                      <a:cubicBezTo>
                        <a:pt x="585142" y="1039551"/>
                        <a:pt x="583598" y="1057393"/>
                        <a:pt x="577985" y="1074400"/>
                      </a:cubicBezTo>
                      <a:cubicBezTo>
                        <a:pt x="574758" y="1084854"/>
                        <a:pt x="568444" y="1093637"/>
                        <a:pt x="562691" y="1102419"/>
                      </a:cubicBezTo>
                      <a:cubicBezTo>
                        <a:pt x="560587" y="1101304"/>
                        <a:pt x="557921" y="1100885"/>
                        <a:pt x="555535" y="1101861"/>
                      </a:cubicBezTo>
                      <a:cubicBezTo>
                        <a:pt x="538838" y="1110225"/>
                        <a:pt x="540802" y="1128904"/>
                        <a:pt x="540521" y="1145631"/>
                      </a:cubicBezTo>
                      <a:cubicBezTo>
                        <a:pt x="540521" y="1162220"/>
                        <a:pt x="538417" y="1171559"/>
                        <a:pt x="530559" y="1178390"/>
                      </a:cubicBezTo>
                      <a:cubicBezTo>
                        <a:pt x="528735" y="1177553"/>
                        <a:pt x="526350" y="1177553"/>
                        <a:pt x="524245" y="1178390"/>
                      </a:cubicBezTo>
                      <a:cubicBezTo>
                        <a:pt x="518913" y="1180480"/>
                        <a:pt x="515826" y="1183686"/>
                        <a:pt x="513721" y="1187311"/>
                      </a:cubicBezTo>
                      <a:cubicBezTo>
                        <a:pt x="511617" y="1188147"/>
                        <a:pt x="510073" y="1188565"/>
                        <a:pt x="507969" y="1189402"/>
                      </a:cubicBezTo>
                      <a:cubicBezTo>
                        <a:pt x="502637" y="1190935"/>
                        <a:pt x="499971" y="1196511"/>
                        <a:pt x="500251" y="1201669"/>
                      </a:cubicBezTo>
                      <a:cubicBezTo>
                        <a:pt x="500812" y="1215329"/>
                        <a:pt x="501514" y="1228433"/>
                        <a:pt x="504741" y="1241536"/>
                      </a:cubicBezTo>
                      <a:cubicBezTo>
                        <a:pt x="498708" y="1251991"/>
                        <a:pt x="483273" y="1259379"/>
                        <a:pt x="471206" y="1263839"/>
                      </a:cubicBezTo>
                      <a:cubicBezTo>
                        <a:pt x="470364" y="1260354"/>
                        <a:pt x="468540" y="1257287"/>
                        <a:pt x="465874" y="1254639"/>
                      </a:cubicBezTo>
                      <a:lnTo>
                        <a:pt x="464611" y="1254082"/>
                      </a:lnTo>
                      <a:cubicBezTo>
                        <a:pt x="470084" y="1251433"/>
                        <a:pt x="476257" y="1249899"/>
                        <a:pt x="481589" y="1245718"/>
                      </a:cubicBezTo>
                      <a:cubicBezTo>
                        <a:pt x="490569" y="1238330"/>
                        <a:pt x="489307" y="1225226"/>
                        <a:pt x="478643" y="1220069"/>
                      </a:cubicBezTo>
                      <a:cubicBezTo>
                        <a:pt x="471767" y="1216584"/>
                        <a:pt x="464331" y="1216444"/>
                        <a:pt x="457034" y="1218257"/>
                      </a:cubicBezTo>
                      <a:cubicBezTo>
                        <a:pt x="462647" y="1205711"/>
                        <a:pt x="472048" y="1194420"/>
                        <a:pt x="482150" y="1182571"/>
                      </a:cubicBezTo>
                      <a:lnTo>
                        <a:pt x="483414" y="1181456"/>
                      </a:lnTo>
                      <a:lnTo>
                        <a:pt x="484536" y="1179923"/>
                      </a:lnTo>
                      <a:cubicBezTo>
                        <a:pt x="487763" y="1174905"/>
                        <a:pt x="487202" y="1169886"/>
                        <a:pt x="485378" y="1165983"/>
                      </a:cubicBezTo>
                      <a:cubicBezTo>
                        <a:pt x="486500" y="1163613"/>
                        <a:pt x="486500" y="1151765"/>
                        <a:pt x="486641" y="1149395"/>
                      </a:cubicBezTo>
                      <a:cubicBezTo>
                        <a:pt x="487202" y="1146189"/>
                        <a:pt x="487202" y="1144656"/>
                        <a:pt x="486360" y="1144934"/>
                      </a:cubicBezTo>
                      <a:lnTo>
                        <a:pt x="487482" y="1142565"/>
                      </a:lnTo>
                      <a:cubicBezTo>
                        <a:pt x="490710" y="1122352"/>
                        <a:pt x="485378" y="1098515"/>
                        <a:pt x="495200" y="1079279"/>
                      </a:cubicBezTo>
                      <a:cubicBezTo>
                        <a:pt x="498848" y="1077467"/>
                        <a:pt x="502637" y="1075794"/>
                        <a:pt x="506565" y="1074818"/>
                      </a:cubicBezTo>
                      <a:cubicBezTo>
                        <a:pt x="522701" y="1070636"/>
                        <a:pt x="516107" y="1043036"/>
                        <a:pt x="499690" y="1046242"/>
                      </a:cubicBezTo>
                      <a:cubicBezTo>
                        <a:pt x="456614" y="1054606"/>
                        <a:pt x="435005" y="1104231"/>
                        <a:pt x="417045" y="1139219"/>
                      </a:cubicBezTo>
                      <a:cubicBezTo>
                        <a:pt x="406521" y="1159989"/>
                        <a:pt x="382948" y="1185917"/>
                        <a:pt x="375091" y="1211705"/>
                      </a:cubicBezTo>
                      <a:cubicBezTo>
                        <a:pt x="361059" y="1222160"/>
                        <a:pt x="352921" y="1220905"/>
                        <a:pt x="339731" y="1208220"/>
                      </a:cubicBezTo>
                      <a:cubicBezTo>
                        <a:pt x="333698" y="1202226"/>
                        <a:pt x="326261" y="1196093"/>
                        <a:pt x="317842" y="1193584"/>
                      </a:cubicBezTo>
                      <a:lnTo>
                        <a:pt x="319947" y="1190656"/>
                      </a:lnTo>
                      <a:cubicBezTo>
                        <a:pt x="322894" y="1185080"/>
                        <a:pt x="318404" y="1180201"/>
                        <a:pt x="313633" y="1178808"/>
                      </a:cubicBezTo>
                      <a:cubicBezTo>
                        <a:pt x="301706" y="1175323"/>
                        <a:pt x="290341" y="1177274"/>
                        <a:pt x="278695" y="1176438"/>
                      </a:cubicBezTo>
                      <a:cubicBezTo>
                        <a:pt x="284728" y="1161522"/>
                        <a:pt x="291604" y="1148140"/>
                        <a:pt x="311388" y="1145213"/>
                      </a:cubicBezTo>
                      <a:cubicBezTo>
                        <a:pt x="320088" y="1143959"/>
                        <a:pt x="325700" y="1135455"/>
                        <a:pt x="322473" y="1127092"/>
                      </a:cubicBezTo>
                      <a:cubicBezTo>
                        <a:pt x="314755" y="1105346"/>
                        <a:pt x="335943" y="1101164"/>
                        <a:pt x="350255" y="1089873"/>
                      </a:cubicBezTo>
                      <a:cubicBezTo>
                        <a:pt x="361901" y="1080951"/>
                        <a:pt x="366391" y="1068406"/>
                        <a:pt x="366391" y="1055024"/>
                      </a:cubicBezTo>
                      <a:cubicBezTo>
                        <a:pt x="369899" y="1054188"/>
                        <a:pt x="373828" y="1053490"/>
                        <a:pt x="377196" y="1052096"/>
                      </a:cubicBezTo>
                      <a:cubicBezTo>
                        <a:pt x="379862" y="1053212"/>
                        <a:pt x="382948" y="1053351"/>
                        <a:pt x="386456" y="1052096"/>
                      </a:cubicBezTo>
                      <a:cubicBezTo>
                        <a:pt x="400768" y="1046381"/>
                        <a:pt x="412555" y="1039830"/>
                        <a:pt x="420553" y="1026587"/>
                      </a:cubicBezTo>
                      <a:cubicBezTo>
                        <a:pt x="426867" y="1016132"/>
                        <a:pt x="426306" y="1001356"/>
                        <a:pt x="430515" y="989787"/>
                      </a:cubicBezTo>
                      <a:lnTo>
                        <a:pt x="430796" y="989787"/>
                      </a:lnTo>
                      <a:cubicBezTo>
                        <a:pt x="432619" y="989508"/>
                        <a:pt x="434725" y="989508"/>
                        <a:pt x="436689" y="989508"/>
                      </a:cubicBezTo>
                      <a:cubicBezTo>
                        <a:pt x="441459" y="989508"/>
                        <a:pt x="446932" y="986859"/>
                        <a:pt x="450159" y="983235"/>
                      </a:cubicBezTo>
                      <a:cubicBezTo>
                        <a:pt x="455772" y="976126"/>
                        <a:pt x="453667" y="967483"/>
                        <a:pt x="448896" y="960932"/>
                      </a:cubicBezTo>
                      <a:cubicBezTo>
                        <a:pt x="457315" y="952289"/>
                        <a:pt x="449457" y="938907"/>
                        <a:pt x="437250" y="941973"/>
                      </a:cubicBezTo>
                      <a:cubicBezTo>
                        <a:pt x="368496" y="959538"/>
                        <a:pt x="307038" y="999126"/>
                        <a:pt x="255964" y="1047218"/>
                      </a:cubicBezTo>
                      <a:cubicBezTo>
                        <a:pt x="247264" y="1055303"/>
                        <a:pt x="244318" y="1074261"/>
                        <a:pt x="241231" y="1084994"/>
                      </a:cubicBezTo>
                      <a:cubicBezTo>
                        <a:pt x="237021" y="1098655"/>
                        <a:pt x="223551" y="1129880"/>
                        <a:pt x="225375" y="1099630"/>
                      </a:cubicBezTo>
                      <a:cubicBezTo>
                        <a:pt x="226919" y="1069382"/>
                        <a:pt x="203206" y="1040805"/>
                        <a:pt x="201382" y="1009581"/>
                      </a:cubicBezTo>
                      <a:cubicBezTo>
                        <a:pt x="199277" y="978077"/>
                        <a:pt x="192963" y="937931"/>
                        <a:pt x="231830" y="928173"/>
                      </a:cubicBezTo>
                      <a:cubicBezTo>
                        <a:pt x="248808" y="923991"/>
                        <a:pt x="281221" y="917440"/>
                        <a:pt x="292025" y="902664"/>
                      </a:cubicBezTo>
                      <a:cubicBezTo>
                        <a:pt x="328787" y="853318"/>
                        <a:pt x="264804" y="854433"/>
                        <a:pt x="238144" y="848021"/>
                      </a:cubicBezTo>
                      <a:cubicBezTo>
                        <a:pt x="275327" y="791286"/>
                        <a:pt x="183421" y="774001"/>
                        <a:pt x="147220" y="749607"/>
                      </a:cubicBezTo>
                      <a:cubicBezTo>
                        <a:pt x="118736" y="730649"/>
                        <a:pt x="111581" y="684230"/>
                        <a:pt x="80852" y="671127"/>
                      </a:cubicBezTo>
                      <a:cubicBezTo>
                        <a:pt x="71591" y="667224"/>
                        <a:pt x="-23262" y="615229"/>
                        <a:pt x="5363" y="582889"/>
                      </a:cubicBezTo>
                      <a:cubicBezTo>
                        <a:pt x="10975" y="576895"/>
                        <a:pt x="9853" y="568253"/>
                        <a:pt x="6204" y="561701"/>
                      </a:cubicBezTo>
                      <a:cubicBezTo>
                        <a:pt x="-1232" y="549574"/>
                        <a:pt x="52929" y="517373"/>
                        <a:pt x="62190" y="509985"/>
                      </a:cubicBezTo>
                      <a:lnTo>
                        <a:pt x="63312" y="508731"/>
                      </a:lnTo>
                      <a:cubicBezTo>
                        <a:pt x="69346" y="503991"/>
                        <a:pt x="75941" y="500924"/>
                        <a:pt x="83096" y="498973"/>
                      </a:cubicBezTo>
                      <a:cubicBezTo>
                        <a:pt x="169250" y="542046"/>
                        <a:pt x="216255" y="637811"/>
                        <a:pt x="306337" y="676145"/>
                      </a:cubicBezTo>
                      <a:cubicBezTo>
                        <a:pt x="316439" y="680327"/>
                        <a:pt x="324016" y="674054"/>
                        <a:pt x="325840" y="666109"/>
                      </a:cubicBezTo>
                      <a:cubicBezTo>
                        <a:pt x="349554" y="623035"/>
                        <a:pt x="271118" y="598920"/>
                        <a:pt x="283044" y="556683"/>
                      </a:cubicBezTo>
                      <a:cubicBezTo>
                        <a:pt x="285149" y="548598"/>
                        <a:pt x="277713" y="540373"/>
                        <a:pt x="270136" y="539119"/>
                      </a:cubicBezTo>
                      <a:cubicBezTo>
                        <a:pt x="241090" y="534379"/>
                        <a:pt x="203767" y="530197"/>
                        <a:pt x="222569" y="488936"/>
                      </a:cubicBezTo>
                      <a:cubicBezTo>
                        <a:pt x="226779" y="480015"/>
                        <a:pt x="218921" y="467609"/>
                        <a:pt x="208537" y="469839"/>
                      </a:cubicBezTo>
                      <a:cubicBezTo>
                        <a:pt x="172056" y="476669"/>
                        <a:pt x="150448" y="469003"/>
                        <a:pt x="125331" y="451160"/>
                      </a:cubicBezTo>
                      <a:cubicBezTo>
                        <a:pt x="126454" y="444608"/>
                        <a:pt x="124489" y="437499"/>
                        <a:pt x="117614" y="435687"/>
                      </a:cubicBezTo>
                      <a:cubicBezTo>
                        <a:pt x="100496" y="430669"/>
                        <a:pt x="92217" y="428578"/>
                        <a:pt x="88849" y="409480"/>
                      </a:cubicBezTo>
                      <a:cubicBezTo>
                        <a:pt x="85201" y="389547"/>
                        <a:pt x="89411" y="368498"/>
                        <a:pt x="94181" y="349401"/>
                      </a:cubicBezTo>
                      <a:cubicBezTo>
                        <a:pt x="99233" y="330303"/>
                        <a:pt x="107932" y="310788"/>
                        <a:pt x="120280" y="295315"/>
                      </a:cubicBezTo>
                      <a:cubicBezTo>
                        <a:pt x="126594" y="287509"/>
                        <a:pt x="131365" y="284582"/>
                        <a:pt x="136416" y="284860"/>
                      </a:cubicBezTo>
                      <a:cubicBezTo>
                        <a:pt x="138801" y="287509"/>
                        <a:pt x="142449" y="289042"/>
                        <a:pt x="145957" y="288066"/>
                      </a:cubicBezTo>
                      <a:lnTo>
                        <a:pt x="148904" y="289321"/>
                      </a:lnTo>
                      <a:lnTo>
                        <a:pt x="148343" y="292248"/>
                      </a:lnTo>
                      <a:cubicBezTo>
                        <a:pt x="148062" y="296430"/>
                        <a:pt x="150448" y="301448"/>
                        <a:pt x="155218" y="301727"/>
                      </a:cubicBezTo>
                      <a:lnTo>
                        <a:pt x="158446" y="301448"/>
                      </a:lnTo>
                      <a:cubicBezTo>
                        <a:pt x="161112" y="306188"/>
                        <a:pt x="165321" y="309533"/>
                        <a:pt x="171354" y="310927"/>
                      </a:cubicBezTo>
                      <a:cubicBezTo>
                        <a:pt x="183702" y="313855"/>
                        <a:pt x="205450" y="304933"/>
                        <a:pt x="204890" y="290715"/>
                      </a:cubicBezTo>
                      <a:cubicBezTo>
                        <a:pt x="204890" y="288624"/>
                        <a:pt x="203346" y="286533"/>
                        <a:pt x="201241" y="285697"/>
                      </a:cubicBezTo>
                      <a:lnTo>
                        <a:pt x="200399" y="285418"/>
                      </a:lnTo>
                      <a:cubicBezTo>
                        <a:pt x="209379" y="277333"/>
                        <a:pt x="216816" y="267018"/>
                        <a:pt x="223692" y="255448"/>
                      </a:cubicBezTo>
                      <a:cubicBezTo>
                        <a:pt x="224533" y="253914"/>
                        <a:pt x="224814" y="252242"/>
                        <a:pt x="224814" y="250708"/>
                      </a:cubicBezTo>
                      <a:cubicBezTo>
                        <a:pt x="225656" y="247084"/>
                        <a:pt x="223551" y="243042"/>
                        <a:pt x="220043" y="241508"/>
                      </a:cubicBezTo>
                      <a:cubicBezTo>
                        <a:pt x="214711" y="238860"/>
                        <a:pt x="208397" y="239417"/>
                        <a:pt x="201803" y="241229"/>
                      </a:cubicBezTo>
                      <a:cubicBezTo>
                        <a:pt x="198856" y="241508"/>
                        <a:pt x="196050" y="242763"/>
                        <a:pt x="193103" y="243599"/>
                      </a:cubicBezTo>
                      <a:cubicBezTo>
                        <a:pt x="194366" y="238860"/>
                        <a:pt x="196050" y="234678"/>
                        <a:pt x="200540" y="232587"/>
                      </a:cubicBezTo>
                      <a:cubicBezTo>
                        <a:pt x="210783" y="227569"/>
                        <a:pt x="219763" y="233841"/>
                        <a:pt x="225375" y="242066"/>
                      </a:cubicBezTo>
                      <a:cubicBezTo>
                        <a:pt x="241792" y="265903"/>
                        <a:pt x="280098" y="237326"/>
                        <a:pt x="261296" y="216556"/>
                      </a:cubicBezTo>
                      <a:lnTo>
                        <a:pt x="261296" y="216277"/>
                      </a:lnTo>
                      <a:cubicBezTo>
                        <a:pt x="278414" y="200526"/>
                        <a:pt x="290341" y="238581"/>
                        <a:pt x="296234" y="253775"/>
                      </a:cubicBezTo>
                      <a:cubicBezTo>
                        <a:pt x="304934" y="276915"/>
                        <a:pt x="306056" y="301309"/>
                        <a:pt x="313352" y="324588"/>
                      </a:cubicBezTo>
                      <a:cubicBezTo>
                        <a:pt x="315176" y="330303"/>
                        <a:pt x="319386" y="332673"/>
                        <a:pt x="324157" y="332673"/>
                      </a:cubicBezTo>
                      <a:cubicBezTo>
                        <a:pt x="325981" y="337413"/>
                        <a:pt x="329489" y="340619"/>
                        <a:pt x="335522" y="340061"/>
                      </a:cubicBezTo>
                      <a:cubicBezTo>
                        <a:pt x="338188" y="339782"/>
                        <a:pt x="340293" y="338528"/>
                        <a:pt x="342397" y="336855"/>
                      </a:cubicBezTo>
                      <a:cubicBezTo>
                        <a:pt x="352500" y="341037"/>
                        <a:pt x="359796" y="347310"/>
                        <a:pt x="365409" y="360274"/>
                      </a:cubicBezTo>
                      <a:cubicBezTo>
                        <a:pt x="367794" y="365989"/>
                        <a:pt x="374109" y="371286"/>
                        <a:pt x="380703" y="369753"/>
                      </a:cubicBezTo>
                      <a:cubicBezTo>
                        <a:pt x="402592" y="365292"/>
                        <a:pt x="405539" y="395959"/>
                        <a:pt x="409749" y="411153"/>
                      </a:cubicBezTo>
                      <a:cubicBezTo>
                        <a:pt x="411292" y="417147"/>
                        <a:pt x="415501" y="419796"/>
                        <a:pt x="420272" y="420632"/>
                      </a:cubicBezTo>
                      <a:cubicBezTo>
                        <a:pt x="432619" y="429832"/>
                        <a:pt x="442722" y="436663"/>
                        <a:pt x="440056" y="455063"/>
                      </a:cubicBezTo>
                      <a:cubicBezTo>
                        <a:pt x="438934" y="461893"/>
                        <a:pt x="443704" y="468166"/>
                        <a:pt x="450580" y="469281"/>
                      </a:cubicBezTo>
                      <a:cubicBezTo>
                        <a:pt x="477520" y="474300"/>
                        <a:pt x="484395" y="494791"/>
                        <a:pt x="481729" y="519185"/>
                      </a:cubicBezTo>
                      <a:cubicBezTo>
                        <a:pt x="480888" y="527270"/>
                        <a:pt x="487482" y="535216"/>
                        <a:pt x="496322" y="534101"/>
                      </a:cubicBezTo>
                      <a:cubicBezTo>
                        <a:pt x="520597" y="531173"/>
                        <a:pt x="531401" y="546646"/>
                        <a:pt x="533085" y="568950"/>
                      </a:cubicBezTo>
                      <a:cubicBezTo>
                        <a:pt x="534207" y="585817"/>
                        <a:pt x="560306" y="582889"/>
                        <a:pt x="559183" y="566022"/>
                      </a:cubicBezTo>
                      <a:cubicBezTo>
                        <a:pt x="558902" y="561840"/>
                        <a:pt x="558341" y="557659"/>
                        <a:pt x="557359" y="553755"/>
                      </a:cubicBezTo>
                      <a:cubicBezTo>
                        <a:pt x="567181" y="521694"/>
                        <a:pt x="560306" y="491027"/>
                        <a:pt x="530699" y="477366"/>
                      </a:cubicBezTo>
                      <a:cubicBezTo>
                        <a:pt x="539399" y="446699"/>
                        <a:pt x="514844" y="433038"/>
                        <a:pt x="485237" y="427184"/>
                      </a:cubicBezTo>
                      <a:cubicBezTo>
                        <a:pt x="491271" y="404323"/>
                        <a:pt x="475977" y="389129"/>
                        <a:pt x="451702" y="379092"/>
                      </a:cubicBezTo>
                      <a:cubicBezTo>
                        <a:pt x="466435" y="347589"/>
                        <a:pt x="451702" y="312879"/>
                        <a:pt x="412835" y="302424"/>
                      </a:cubicBezTo>
                      <a:cubicBezTo>
                        <a:pt x="412555" y="294757"/>
                        <a:pt x="410450" y="288763"/>
                        <a:pt x="406241" y="279842"/>
                      </a:cubicBezTo>
                      <a:cubicBezTo>
                        <a:pt x="395436" y="257260"/>
                        <a:pt x="402031" y="232308"/>
                        <a:pt x="395156" y="209308"/>
                      </a:cubicBezTo>
                      <a:cubicBezTo>
                        <a:pt x="387719" y="184077"/>
                        <a:pt x="354465" y="154664"/>
                        <a:pt x="378458" y="131943"/>
                      </a:cubicBezTo>
                      <a:cubicBezTo>
                        <a:pt x="379721" y="130688"/>
                        <a:pt x="380282" y="129015"/>
                        <a:pt x="380563" y="127482"/>
                      </a:cubicBezTo>
                      <a:cubicBezTo>
                        <a:pt x="401470" y="112845"/>
                        <a:pt x="402171" y="87615"/>
                        <a:pt x="400628" y="62942"/>
                      </a:cubicBezTo>
                      <a:cubicBezTo>
                        <a:pt x="399786" y="48305"/>
                        <a:pt x="399505" y="23632"/>
                        <a:pt x="411713" y="12480"/>
                      </a:cubicBezTo>
                      <a:cubicBezTo>
                        <a:pt x="417746" y="6905"/>
                        <a:pt x="427007" y="13735"/>
                        <a:pt x="432059" y="17220"/>
                      </a:cubicBezTo>
                      <a:cubicBezTo>
                        <a:pt x="441038" y="23493"/>
                        <a:pt x="443985" y="28511"/>
                        <a:pt x="455351" y="29765"/>
                      </a:cubicBezTo>
                      <a:cubicBezTo>
                        <a:pt x="462787" y="30323"/>
                        <a:pt x="468259" y="25026"/>
                        <a:pt x="467979" y="17638"/>
                      </a:cubicBezTo>
                      <a:lnTo>
                        <a:pt x="467137" y="14711"/>
                      </a:lnTo>
                      <a:cubicBezTo>
                        <a:pt x="479063" y="1607"/>
                        <a:pt x="487202" y="-4247"/>
                        <a:pt x="504320" y="3420"/>
                      </a:cubicBezTo>
                      <a:cubicBezTo>
                        <a:pt x="520176" y="10250"/>
                        <a:pt x="530279" y="24887"/>
                        <a:pt x="539258" y="39105"/>
                      </a:cubicBezTo>
                      <a:cubicBezTo>
                        <a:pt x="533926" y="77439"/>
                        <a:pt x="543187" y="114937"/>
                        <a:pt x="550905" y="152434"/>
                      </a:cubicBezTo>
                      <a:cubicBezTo>
                        <a:pt x="556236" y="177943"/>
                        <a:pt x="555956" y="216696"/>
                        <a:pt x="573074" y="238999"/>
                      </a:cubicBezTo>
                      <a:cubicBezTo>
                        <a:pt x="572794" y="240532"/>
                        <a:pt x="573074" y="242205"/>
                        <a:pt x="574337" y="243181"/>
                      </a:cubicBezTo>
                      <a:cubicBezTo>
                        <a:pt x="583036" y="249454"/>
                        <a:pt x="592297" y="254472"/>
                        <a:pt x="587527" y="266739"/>
                      </a:cubicBezTo>
                      <a:cubicBezTo>
                        <a:pt x="584580" y="274406"/>
                        <a:pt x="577424" y="281236"/>
                        <a:pt x="571952" y="286951"/>
                      </a:cubicBezTo>
                      <a:cubicBezTo>
                        <a:pt x="567181" y="292527"/>
                        <a:pt x="571391" y="300891"/>
                        <a:pt x="577704" y="301867"/>
                      </a:cubicBezTo>
                      <a:cubicBezTo>
                        <a:pt x="597770" y="305351"/>
                        <a:pt x="600436" y="319431"/>
                        <a:pt x="594823" y="336576"/>
                      </a:cubicBezTo>
                      <a:cubicBezTo>
                        <a:pt x="591876" y="345498"/>
                        <a:pt x="584580" y="351770"/>
                        <a:pt x="589491" y="361249"/>
                      </a:cubicBezTo>
                      <a:cubicBezTo>
                        <a:pt x="590754" y="363619"/>
                        <a:pt x="592438" y="364874"/>
                        <a:pt x="595244" y="364874"/>
                      </a:cubicBezTo>
                      <a:lnTo>
                        <a:pt x="597910" y="364874"/>
                      </a:lnTo>
                      <a:cubicBezTo>
                        <a:pt x="601278" y="377141"/>
                        <a:pt x="606329" y="388710"/>
                        <a:pt x="599734" y="401117"/>
                      </a:cubicBezTo>
                      <a:cubicBezTo>
                        <a:pt x="596507" y="406414"/>
                        <a:pt x="600015" y="413941"/>
                        <a:pt x="605487" y="416032"/>
                      </a:cubicBezTo>
                      <a:cubicBezTo>
                        <a:pt x="624570" y="423699"/>
                        <a:pt x="615590" y="436802"/>
                        <a:pt x="609977" y="447257"/>
                      </a:cubicBezTo>
                      <a:cubicBezTo>
                        <a:pt x="606469" y="453808"/>
                        <a:pt x="611801" y="463566"/>
                        <a:pt x="619518" y="464124"/>
                      </a:cubicBezTo>
                      <a:cubicBezTo>
                        <a:pt x="636496" y="465378"/>
                        <a:pt x="632427" y="471930"/>
                        <a:pt x="629761" y="485870"/>
                      </a:cubicBezTo>
                      <a:cubicBezTo>
                        <a:pt x="627937" y="494791"/>
                        <a:pt x="628920" y="503991"/>
                        <a:pt x="634813" y="511379"/>
                      </a:cubicBezTo>
                      <a:cubicBezTo>
                        <a:pt x="637479" y="514585"/>
                        <a:pt x="641969" y="517094"/>
                        <a:pt x="646178" y="516397"/>
                      </a:cubicBezTo>
                      <a:lnTo>
                        <a:pt x="648844" y="515840"/>
                      </a:lnTo>
                      <a:lnTo>
                        <a:pt x="649125" y="515561"/>
                      </a:lnTo>
                      <a:cubicBezTo>
                        <a:pt x="648563" y="518488"/>
                        <a:pt x="652071" y="520300"/>
                        <a:pt x="654456" y="519046"/>
                      </a:cubicBezTo>
                      <a:cubicBezTo>
                        <a:pt x="690377" y="497997"/>
                        <a:pt x="712827" y="457851"/>
                        <a:pt x="677188" y="434990"/>
                      </a:cubicBezTo>
                      <a:cubicBezTo>
                        <a:pt x="688553" y="416311"/>
                        <a:pt x="687430" y="400280"/>
                        <a:pt x="671435" y="379650"/>
                      </a:cubicBezTo>
                      <a:cubicBezTo>
                        <a:pt x="662735" y="368359"/>
                        <a:pt x="671154" y="350795"/>
                        <a:pt x="662735" y="335879"/>
                      </a:cubicBezTo>
                      <a:cubicBezTo>
                        <a:pt x="634672" y="286254"/>
                        <a:pt x="663577" y="230914"/>
                        <a:pt x="627095" y="183659"/>
                      </a:cubicBezTo>
                      <a:cubicBezTo>
                        <a:pt x="637899" y="164004"/>
                        <a:pt x="631024" y="147416"/>
                        <a:pt x="614186" y="139331"/>
                      </a:cubicBezTo>
                      <a:cubicBezTo>
                        <a:pt x="624149" y="122743"/>
                        <a:pt x="619518" y="104900"/>
                        <a:pt x="602540" y="92912"/>
                      </a:cubicBezTo>
                      <a:cubicBezTo>
                        <a:pt x="613625" y="73954"/>
                        <a:pt x="609977" y="53602"/>
                        <a:pt x="600436" y="33529"/>
                      </a:cubicBezTo>
                      <a:cubicBezTo>
                        <a:pt x="601699" y="23771"/>
                        <a:pt x="603663" y="14153"/>
                        <a:pt x="615730" y="19868"/>
                      </a:cubicBezTo>
                      <a:cubicBezTo>
                        <a:pt x="627095" y="25444"/>
                        <a:pt x="633409" y="37711"/>
                        <a:pt x="637619" y="48723"/>
                      </a:cubicBezTo>
                      <a:cubicBezTo>
                        <a:pt x="643231" y="62942"/>
                        <a:pt x="666945" y="61827"/>
                        <a:pt x="668488" y="45517"/>
                      </a:cubicBezTo>
                      <a:lnTo>
                        <a:pt x="668769" y="43426"/>
                      </a:lnTo>
                      <a:cubicBezTo>
                        <a:pt x="683081" y="49699"/>
                        <a:pt x="691780" y="61827"/>
                        <a:pt x="694446" y="80227"/>
                      </a:cubicBezTo>
                      <a:cubicBezTo>
                        <a:pt x="695569" y="88591"/>
                        <a:pt x="703146" y="95700"/>
                        <a:pt x="712126" y="94445"/>
                      </a:cubicBezTo>
                      <a:cubicBezTo>
                        <a:pt x="727701" y="92354"/>
                        <a:pt x="734857" y="101276"/>
                        <a:pt x="748608" y="104203"/>
                      </a:cubicBezTo>
                      <a:lnTo>
                        <a:pt x="751554" y="103924"/>
                      </a:lnTo>
                      <a:cubicBezTo>
                        <a:pt x="754220" y="119118"/>
                        <a:pt x="757588" y="134313"/>
                        <a:pt x="757588" y="150343"/>
                      </a:cubicBezTo>
                      <a:cubicBezTo>
                        <a:pt x="757588" y="156337"/>
                        <a:pt x="764182" y="160380"/>
                        <a:pt x="769514" y="160101"/>
                      </a:cubicBezTo>
                      <a:cubicBezTo>
                        <a:pt x="788597" y="158567"/>
                        <a:pt x="785370" y="235375"/>
                        <a:pt x="787755" y="247502"/>
                      </a:cubicBezTo>
                      <a:cubicBezTo>
                        <a:pt x="788878" y="253217"/>
                        <a:pt x="794069" y="257399"/>
                        <a:pt x="799963" y="255587"/>
                      </a:cubicBezTo>
                      <a:cubicBezTo>
                        <a:pt x="801085" y="276915"/>
                        <a:pt x="797016" y="297127"/>
                        <a:pt x="792807" y="318037"/>
                      </a:cubicBezTo>
                      <a:cubicBezTo>
                        <a:pt x="791263" y="324867"/>
                        <a:pt x="797016" y="328491"/>
                        <a:pt x="802629" y="328212"/>
                      </a:cubicBezTo>
                      <a:cubicBezTo>
                        <a:pt x="805996" y="329328"/>
                        <a:pt x="808662" y="329746"/>
                        <a:pt x="811889" y="330582"/>
                      </a:cubicBezTo>
                      <a:cubicBezTo>
                        <a:pt x="811889" y="374910"/>
                        <a:pt x="801646" y="436663"/>
                        <a:pt x="844583" y="464124"/>
                      </a:cubicBezTo>
                      <a:cubicBezTo>
                        <a:pt x="846687" y="465378"/>
                        <a:pt x="848792" y="465657"/>
                        <a:pt x="850616" y="465657"/>
                      </a:cubicBezTo>
                      <a:cubicBezTo>
                        <a:pt x="855948" y="468863"/>
                        <a:pt x="864086" y="467748"/>
                        <a:pt x="864367" y="460081"/>
                      </a:cubicBezTo>
                      <a:cubicBezTo>
                        <a:pt x="864928" y="439590"/>
                        <a:pt x="861140" y="418820"/>
                        <a:pt x="859596" y="398468"/>
                      </a:cubicBezTo>
                      <a:cubicBezTo>
                        <a:pt x="858333" y="377977"/>
                        <a:pt x="864086" y="352607"/>
                        <a:pt x="857772" y="333091"/>
                      </a:cubicBezTo>
                      <a:cubicBezTo>
                        <a:pt x="860438" y="331837"/>
                        <a:pt x="862823" y="329188"/>
                        <a:pt x="862823" y="325982"/>
                      </a:cubicBezTo>
                      <a:lnTo>
                        <a:pt x="862262" y="323613"/>
                      </a:lnTo>
                      <a:cubicBezTo>
                        <a:pt x="852019" y="299497"/>
                        <a:pt x="840092" y="280539"/>
                        <a:pt x="836304" y="253496"/>
                      </a:cubicBezTo>
                      <a:cubicBezTo>
                        <a:pt x="835041" y="244017"/>
                        <a:pt x="834480" y="231193"/>
                        <a:pt x="839251" y="221714"/>
                      </a:cubicBezTo>
                      <a:cubicBezTo>
                        <a:pt x="845565" y="227011"/>
                        <a:pt x="857491" y="221435"/>
                        <a:pt x="857211" y="211956"/>
                      </a:cubicBezTo>
                      <a:cubicBezTo>
                        <a:pt x="856649" y="192023"/>
                        <a:pt x="849494" y="157592"/>
                        <a:pt x="873908" y="148113"/>
                      </a:cubicBezTo>
                      <a:cubicBezTo>
                        <a:pt x="895376" y="139749"/>
                        <a:pt x="914880" y="166513"/>
                        <a:pt x="928350" y="177804"/>
                      </a:cubicBezTo>
                      <a:lnTo>
                        <a:pt x="928631" y="177804"/>
                      </a:lnTo>
                      <a:cubicBezTo>
                        <a:pt x="928631" y="181010"/>
                        <a:pt x="929192" y="184077"/>
                        <a:pt x="929894" y="187283"/>
                      </a:cubicBezTo>
                      <a:cubicBezTo>
                        <a:pt x="932560" y="196762"/>
                        <a:pt x="946311" y="192301"/>
                        <a:pt x="945749" y="183380"/>
                      </a:cubicBezTo>
                      <a:cubicBezTo>
                        <a:pt x="944907" y="164422"/>
                        <a:pt x="949959" y="145325"/>
                        <a:pt x="971848" y="142398"/>
                      </a:cubicBezTo>
                      <a:cubicBezTo>
                        <a:pt x="979284" y="141561"/>
                        <a:pt x="987142" y="143652"/>
                        <a:pt x="992193" y="148949"/>
                      </a:cubicBezTo>
                      <a:cubicBezTo>
                        <a:pt x="998227" y="155501"/>
                        <a:pt x="997946" y="163446"/>
                        <a:pt x="999349" y="170974"/>
                      </a:cubicBezTo>
                      <a:cubicBezTo>
                        <a:pt x="998507" y="172089"/>
                        <a:pt x="997525" y="173065"/>
                        <a:pt x="996683" y="174459"/>
                      </a:cubicBezTo>
                      <a:cubicBezTo>
                        <a:pt x="991913" y="182125"/>
                        <a:pt x="1002998" y="188119"/>
                        <a:pt x="1009312" y="184495"/>
                      </a:cubicBezTo>
                      <a:cubicBezTo>
                        <a:pt x="1018011" y="178919"/>
                        <a:pt x="1027272" y="176828"/>
                        <a:pt x="1036533" y="178919"/>
                      </a:cubicBezTo>
                      <a:cubicBezTo>
                        <a:pt x="1032323" y="193416"/>
                        <a:pt x="1035270" y="207774"/>
                        <a:pt x="1043127" y="221714"/>
                      </a:cubicBezTo>
                      <a:cubicBezTo>
                        <a:pt x="1048880" y="232168"/>
                        <a:pt x="1055756" y="242205"/>
                        <a:pt x="1060807" y="253217"/>
                      </a:cubicBezTo>
                      <a:cubicBezTo>
                        <a:pt x="1067402" y="267854"/>
                        <a:pt x="1062070" y="278448"/>
                        <a:pt x="1054212" y="288624"/>
                      </a:cubicBezTo>
                      <a:lnTo>
                        <a:pt x="1054212" y="285139"/>
                      </a:lnTo>
                      <a:cubicBezTo>
                        <a:pt x="1053370" y="283327"/>
                        <a:pt x="1052669" y="282212"/>
                        <a:pt x="1051265" y="281236"/>
                      </a:cubicBezTo>
                      <a:cubicBezTo>
                        <a:pt x="1048038" y="278866"/>
                        <a:pt x="1043548" y="278587"/>
                        <a:pt x="1040461" y="280957"/>
                      </a:cubicBezTo>
                      <a:cubicBezTo>
                        <a:pt x="1025448" y="291691"/>
                        <a:pt x="1023062" y="304794"/>
                        <a:pt x="1026991" y="321661"/>
                      </a:cubicBezTo>
                      <a:cubicBezTo>
                        <a:pt x="1027272" y="323194"/>
                        <a:pt x="1029938" y="324031"/>
                        <a:pt x="1030359" y="322218"/>
                      </a:cubicBezTo>
                      <a:cubicBezTo>
                        <a:pt x="1031621" y="318315"/>
                        <a:pt x="1033867" y="314830"/>
                        <a:pt x="1036112" y="311485"/>
                      </a:cubicBezTo>
                      <a:cubicBezTo>
                        <a:pt x="1040882" y="315946"/>
                        <a:pt x="1046916" y="318873"/>
                        <a:pt x="1050143" y="325146"/>
                      </a:cubicBezTo>
                      <a:cubicBezTo>
                        <a:pt x="1054633" y="333788"/>
                        <a:pt x="1047758" y="345079"/>
                        <a:pt x="1043829" y="352467"/>
                      </a:cubicBezTo>
                      <a:cubicBezTo>
                        <a:pt x="1037234" y="364595"/>
                        <a:pt x="1022922" y="378953"/>
                        <a:pt x="1023764" y="393729"/>
                      </a:cubicBezTo>
                      <a:cubicBezTo>
                        <a:pt x="1021379" y="401117"/>
                        <a:pt x="1023203" y="412826"/>
                        <a:pt x="1022642" y="417147"/>
                      </a:cubicBezTo>
                      <a:cubicBezTo>
                        <a:pt x="1021098" y="437638"/>
                        <a:pt x="1008891" y="451299"/>
                        <a:pt x="996964" y="465936"/>
                      </a:cubicBezTo>
                      <a:lnTo>
                        <a:pt x="995421" y="465378"/>
                      </a:lnTo>
                      <a:cubicBezTo>
                        <a:pt x="993596" y="465378"/>
                        <a:pt x="992053" y="466633"/>
                        <a:pt x="991492" y="468027"/>
                      </a:cubicBezTo>
                      <a:cubicBezTo>
                        <a:pt x="988826" y="474021"/>
                        <a:pt x="988826" y="475415"/>
                        <a:pt x="990369" y="482245"/>
                      </a:cubicBezTo>
                      <a:cubicBezTo>
                        <a:pt x="992755" y="493815"/>
                        <a:pt x="989808" y="505385"/>
                        <a:pt x="985879" y="516119"/>
                      </a:cubicBezTo>
                      <a:cubicBezTo>
                        <a:pt x="982932" y="523506"/>
                        <a:pt x="977460" y="531313"/>
                        <a:pt x="973251" y="539258"/>
                      </a:cubicBezTo>
                      <a:lnTo>
                        <a:pt x="972409" y="538701"/>
                      </a:lnTo>
                      <a:cubicBezTo>
                        <a:pt x="970585" y="537864"/>
                        <a:pt x="967358" y="538979"/>
                        <a:pt x="966656" y="541070"/>
                      </a:cubicBezTo>
                      <a:cubicBezTo>
                        <a:pt x="963709" y="551107"/>
                        <a:pt x="967779" y="560725"/>
                        <a:pt x="965814" y="571319"/>
                      </a:cubicBezTo>
                      <a:cubicBezTo>
                        <a:pt x="963709" y="583168"/>
                        <a:pt x="954729" y="594180"/>
                        <a:pt x="948415" y="604077"/>
                      </a:cubicBezTo>
                      <a:cubicBezTo>
                        <a:pt x="943645" y="611744"/>
                        <a:pt x="935506" y="628751"/>
                        <a:pt x="940979" y="638229"/>
                      </a:cubicBezTo>
                      <a:cubicBezTo>
                        <a:pt x="940698" y="639484"/>
                        <a:pt x="940417" y="640599"/>
                        <a:pt x="940698" y="642133"/>
                      </a:cubicBezTo>
                      <a:cubicBezTo>
                        <a:pt x="948135" y="666527"/>
                        <a:pt x="984055" y="655236"/>
                        <a:pt x="995421" y="636417"/>
                      </a:cubicBezTo>
                      <a:cubicBezTo>
                        <a:pt x="1005944" y="626241"/>
                        <a:pt x="1010153" y="606447"/>
                        <a:pt x="1013381" y="593623"/>
                      </a:cubicBezTo>
                      <a:cubicBezTo>
                        <a:pt x="1019976" y="569228"/>
                        <a:pt x="1023904" y="544276"/>
                        <a:pt x="1030078" y="519882"/>
                      </a:cubicBezTo>
                      <a:cubicBezTo>
                        <a:pt x="1033305" y="506779"/>
                        <a:pt x="1037936" y="493955"/>
                        <a:pt x="1046495" y="483081"/>
                      </a:cubicBezTo>
                      <a:cubicBezTo>
                        <a:pt x="1050003" y="478621"/>
                        <a:pt x="1055195" y="476530"/>
                        <a:pt x="1058983" y="472627"/>
                      </a:cubicBezTo>
                      <a:lnTo>
                        <a:pt x="1060807" y="474439"/>
                      </a:lnTo>
                      <a:cubicBezTo>
                        <a:pt x="1062070" y="475694"/>
                        <a:pt x="1064736" y="476251"/>
                        <a:pt x="1066279" y="475275"/>
                      </a:cubicBezTo>
                      <a:cubicBezTo>
                        <a:pt x="1078486" y="469560"/>
                        <a:pt x="1075540" y="455899"/>
                        <a:pt x="1075540" y="444329"/>
                      </a:cubicBezTo>
                      <a:cubicBezTo>
                        <a:pt x="1075820" y="425650"/>
                        <a:pt x="1075820" y="408644"/>
                        <a:pt x="1077645" y="390244"/>
                      </a:cubicBezTo>
                      <a:cubicBezTo>
                        <a:pt x="1090834" y="383692"/>
                        <a:pt x="1089571" y="364037"/>
                        <a:pt x="1089852" y="351631"/>
                      </a:cubicBezTo>
                      <a:cubicBezTo>
                        <a:pt x="1090133" y="329049"/>
                        <a:pt x="1084801" y="302285"/>
                        <a:pt x="1094623" y="281097"/>
                      </a:cubicBezTo>
                      <a:cubicBezTo>
                        <a:pt x="1102060" y="264508"/>
                        <a:pt x="1113705" y="286394"/>
                        <a:pt x="1114968" y="293363"/>
                      </a:cubicBezTo>
                      <a:cubicBezTo>
                        <a:pt x="1116792" y="303261"/>
                        <a:pt x="1116512" y="313576"/>
                        <a:pt x="1116512" y="323613"/>
                      </a:cubicBezTo>
                      <a:cubicBezTo>
                        <a:pt x="1116792" y="331697"/>
                        <a:pt x="1115670" y="343267"/>
                        <a:pt x="1117634" y="353304"/>
                      </a:cubicBezTo>
                      <a:lnTo>
                        <a:pt x="1116512" y="354419"/>
                      </a:lnTo>
                      <a:cubicBezTo>
                        <a:pt x="1114968" y="365152"/>
                        <a:pt x="1113285" y="381741"/>
                        <a:pt x="1119739" y="391220"/>
                      </a:cubicBezTo>
                      <a:cubicBezTo>
                        <a:pt x="1119178" y="399026"/>
                        <a:pt x="1119458" y="406692"/>
                        <a:pt x="1119458" y="413523"/>
                      </a:cubicBezTo>
                      <a:cubicBezTo>
                        <a:pt x="1119458" y="417705"/>
                        <a:pt x="1123668" y="421608"/>
                        <a:pt x="1127316" y="421887"/>
                      </a:cubicBezTo>
                      <a:cubicBezTo>
                        <a:pt x="1158185" y="425232"/>
                        <a:pt x="1171655" y="408226"/>
                        <a:pt x="1172778" y="379371"/>
                      </a:cubicBezTo>
                      <a:cubicBezTo>
                        <a:pt x="1173059" y="369474"/>
                        <a:pt x="1170954" y="354977"/>
                        <a:pt x="1177829" y="346613"/>
                      </a:cubicBezTo>
                      <a:cubicBezTo>
                        <a:pt x="1183301" y="339782"/>
                        <a:pt x="1193965" y="346334"/>
                        <a:pt x="1197614" y="351631"/>
                      </a:cubicBezTo>
                      <a:cubicBezTo>
                        <a:pt x="1201823" y="356928"/>
                        <a:pt x="1203927" y="364455"/>
                        <a:pt x="1205331" y="371565"/>
                      </a:cubicBezTo>
                      <a:cubicBezTo>
                        <a:pt x="1202665" y="375468"/>
                        <a:pt x="1204208" y="380765"/>
                        <a:pt x="1207997" y="383832"/>
                      </a:cubicBezTo>
                      <a:cubicBezTo>
                        <a:pt x="1208839" y="384947"/>
                        <a:pt x="1209821" y="385644"/>
                        <a:pt x="1211224" y="385644"/>
                      </a:cubicBezTo>
                      <a:lnTo>
                        <a:pt x="1211785" y="385923"/>
                      </a:lnTo>
                      <a:cubicBezTo>
                        <a:pt x="1221888" y="388292"/>
                        <a:pt x="1232131" y="388571"/>
                        <a:pt x="1239567" y="396935"/>
                      </a:cubicBezTo>
                      <a:cubicBezTo>
                        <a:pt x="1246724" y="404880"/>
                        <a:pt x="1248267" y="416172"/>
                        <a:pt x="1247425" y="426347"/>
                      </a:cubicBezTo>
                      <a:cubicBezTo>
                        <a:pt x="1246303" y="436384"/>
                        <a:pt x="1241813" y="445305"/>
                        <a:pt x="1235077" y="452275"/>
                      </a:cubicBezTo>
                      <a:cubicBezTo>
                        <a:pt x="1229745" y="457851"/>
                        <a:pt x="1222870" y="459942"/>
                        <a:pt x="1215854" y="462033"/>
                      </a:cubicBezTo>
                      <a:cubicBezTo>
                        <a:pt x="1215574" y="459106"/>
                        <a:pt x="1215012" y="456178"/>
                        <a:pt x="1214030" y="453111"/>
                      </a:cubicBezTo>
                      <a:cubicBezTo>
                        <a:pt x="1210382" y="442378"/>
                        <a:pt x="1191580" y="446281"/>
                        <a:pt x="1194246" y="457851"/>
                      </a:cubicBezTo>
                      <a:cubicBezTo>
                        <a:pt x="1198455" y="477088"/>
                        <a:pt x="1190317" y="488239"/>
                        <a:pt x="1179513" y="503294"/>
                      </a:cubicBezTo>
                      <a:cubicBezTo>
                        <a:pt x="1172918" y="512215"/>
                        <a:pt x="1169691" y="519882"/>
                        <a:pt x="1168989" y="528246"/>
                      </a:cubicBezTo>
                      <a:cubicBezTo>
                        <a:pt x="1166604" y="527131"/>
                        <a:pt x="1163938" y="527410"/>
                        <a:pt x="1162956" y="530058"/>
                      </a:cubicBezTo>
                      <a:cubicBezTo>
                        <a:pt x="1159027" y="540095"/>
                        <a:pt x="1161693" y="548180"/>
                        <a:pt x="1161693" y="558634"/>
                      </a:cubicBezTo>
                      <a:cubicBezTo>
                        <a:pt x="1161693" y="572853"/>
                        <a:pt x="1157203" y="583865"/>
                        <a:pt x="1148223" y="594320"/>
                      </a:cubicBezTo>
                      <a:cubicBezTo>
                        <a:pt x="1133630" y="611605"/>
                        <a:pt x="1109917" y="619550"/>
                        <a:pt x="1097429" y="638369"/>
                      </a:cubicBezTo>
                      <a:cubicBezTo>
                        <a:pt x="1096587" y="639484"/>
                        <a:pt x="1096307" y="640460"/>
                        <a:pt x="1096307" y="641714"/>
                      </a:cubicBezTo>
                      <a:cubicBezTo>
                        <a:pt x="1081573" y="650636"/>
                        <a:pt x="1067542" y="665133"/>
                        <a:pt x="1062210" y="680048"/>
                      </a:cubicBezTo>
                      <a:cubicBezTo>
                        <a:pt x="1057159" y="693430"/>
                        <a:pt x="1061929" y="711552"/>
                        <a:pt x="1074558" y="717267"/>
                      </a:cubicBezTo>
                      <a:lnTo>
                        <a:pt x="1071050" y="717825"/>
                      </a:lnTo>
                      <a:cubicBezTo>
                        <a:pt x="1064736" y="719358"/>
                        <a:pt x="1065718" y="728279"/>
                        <a:pt x="1070769" y="730649"/>
                      </a:cubicBezTo>
                      <a:cubicBezTo>
                        <a:pt x="1077925" y="733855"/>
                        <a:pt x="1089291" y="733298"/>
                        <a:pt x="1099534" y="729813"/>
                      </a:cubicBezTo>
                      <a:cubicBezTo>
                        <a:pt x="1105146" y="733158"/>
                        <a:pt x="1113846" y="730370"/>
                        <a:pt x="1114267" y="723540"/>
                      </a:cubicBezTo>
                      <a:lnTo>
                        <a:pt x="1114267" y="721449"/>
                      </a:lnTo>
                      <a:cubicBezTo>
                        <a:pt x="1119037" y="716988"/>
                        <a:pt x="1121984" y="711412"/>
                        <a:pt x="1121423" y="704582"/>
                      </a:cubicBezTo>
                      <a:cubicBezTo>
                        <a:pt x="1120862" y="699564"/>
                        <a:pt x="1117775" y="698309"/>
                        <a:pt x="1114267" y="698588"/>
                      </a:cubicBezTo>
                      <a:lnTo>
                        <a:pt x="1114547" y="696218"/>
                      </a:lnTo>
                      <a:cubicBezTo>
                        <a:pt x="1116091" y="686739"/>
                        <a:pt x="1121984" y="677818"/>
                        <a:pt x="1129140" y="671266"/>
                      </a:cubicBezTo>
                      <a:cubicBezTo>
                        <a:pt x="1132508" y="668060"/>
                        <a:pt x="1136577" y="665690"/>
                        <a:pt x="1140506" y="663878"/>
                      </a:cubicBezTo>
                      <a:cubicBezTo>
                        <a:pt x="1141067" y="668060"/>
                        <a:pt x="1143452" y="672521"/>
                        <a:pt x="1148223" y="676424"/>
                      </a:cubicBezTo>
                      <a:cubicBezTo>
                        <a:pt x="1153836" y="680885"/>
                        <a:pt x="1163236" y="677679"/>
                        <a:pt x="1164078" y="670151"/>
                      </a:cubicBezTo>
                      <a:cubicBezTo>
                        <a:pt x="1165201" y="660672"/>
                        <a:pt x="1164640" y="656490"/>
                        <a:pt x="1172497" y="649381"/>
                      </a:cubicBezTo>
                      <a:cubicBezTo>
                        <a:pt x="1178250" y="643805"/>
                        <a:pt x="1185125" y="639623"/>
                        <a:pt x="1191720" y="634884"/>
                      </a:cubicBezTo>
                      <a:cubicBezTo>
                        <a:pt x="1197473" y="641435"/>
                        <a:pt x="1211505" y="637811"/>
                        <a:pt x="1211224" y="626520"/>
                      </a:cubicBezTo>
                      <a:cubicBezTo>
                        <a:pt x="1210101" y="604774"/>
                        <a:pt x="1213329" y="585259"/>
                        <a:pt x="1219924" y="564907"/>
                      </a:cubicBezTo>
                      <a:lnTo>
                        <a:pt x="1220204" y="564071"/>
                      </a:lnTo>
                      <a:cubicBezTo>
                        <a:pt x="1222028" y="565186"/>
                        <a:pt x="1224414" y="565186"/>
                        <a:pt x="1226237" y="563792"/>
                      </a:cubicBezTo>
                      <a:cubicBezTo>
                        <a:pt x="1230447" y="560586"/>
                        <a:pt x="1231289" y="554592"/>
                        <a:pt x="1233955" y="550131"/>
                      </a:cubicBezTo>
                      <a:cubicBezTo>
                        <a:pt x="1237603" y="544416"/>
                        <a:pt x="1242935" y="540095"/>
                        <a:pt x="1248688" y="536749"/>
                      </a:cubicBezTo>
                      <a:cubicBezTo>
                        <a:pt x="1263982" y="527549"/>
                        <a:pt x="1263421" y="539676"/>
                        <a:pt x="1264263" y="551665"/>
                      </a:cubicBezTo>
                      <a:cubicBezTo>
                        <a:pt x="1265105" y="560865"/>
                        <a:pt x="1274506" y="563792"/>
                        <a:pt x="1281381" y="560307"/>
                      </a:cubicBezTo>
                      <a:cubicBezTo>
                        <a:pt x="1286853" y="561840"/>
                        <a:pt x="1293027" y="561004"/>
                        <a:pt x="1296675" y="565465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3" name="Freeform: Shape 222">
                  <a:extLst>
                    <a:ext uri="{FF2B5EF4-FFF2-40B4-BE49-F238E27FC236}">
                      <a16:creationId xmlns:a16="http://schemas.microsoft.com/office/drawing/2014/main" id="{0567F75B-1C6E-698A-CEE0-71A876122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61655" y="3625100"/>
                  <a:ext cx="241468" cy="207041"/>
                </a:xfrm>
                <a:custGeom>
                  <a:avLst/>
                  <a:gdLst>
                    <a:gd name="T0" fmla="*/ 240137 w 241468"/>
                    <a:gd name="T1" fmla="*/ 44506 h 207041"/>
                    <a:gd name="T2" fmla="*/ 207304 w 241468"/>
                    <a:gd name="T3" fmla="*/ 16069 h 207041"/>
                    <a:gd name="T4" fmla="*/ 148371 w 241468"/>
                    <a:gd name="T5" fmla="*/ 6172 h 207041"/>
                    <a:gd name="T6" fmla="*/ 125220 w 241468"/>
                    <a:gd name="T7" fmla="*/ 52173 h 207041"/>
                    <a:gd name="T8" fmla="*/ 115538 w 241468"/>
                    <a:gd name="T9" fmla="*/ 58306 h 207041"/>
                    <a:gd name="T10" fmla="*/ 84950 w 241468"/>
                    <a:gd name="T11" fmla="*/ 115877 h 207041"/>
                    <a:gd name="T12" fmla="*/ 32332 w 241468"/>
                    <a:gd name="T13" fmla="*/ 136368 h 207041"/>
                    <a:gd name="T14" fmla="*/ 2164 w 241468"/>
                    <a:gd name="T15" fmla="*/ 185157 h 207041"/>
                    <a:gd name="T16" fmla="*/ 8478 w 241468"/>
                    <a:gd name="T17" fmla="*/ 193938 h 207041"/>
                    <a:gd name="T18" fmla="*/ 26860 w 241468"/>
                    <a:gd name="T19" fmla="*/ 156859 h 207041"/>
                    <a:gd name="T20" fmla="*/ 94772 w 241468"/>
                    <a:gd name="T21" fmla="*/ 123125 h 207041"/>
                    <a:gd name="T22" fmla="*/ 118906 w 241468"/>
                    <a:gd name="T23" fmla="*/ 98173 h 207041"/>
                    <a:gd name="T24" fmla="*/ 122414 w 241468"/>
                    <a:gd name="T25" fmla="*/ 77821 h 207041"/>
                    <a:gd name="T26" fmla="*/ 129008 w 241468"/>
                    <a:gd name="T27" fmla="*/ 56633 h 207041"/>
                    <a:gd name="T28" fmla="*/ 134761 w 241468"/>
                    <a:gd name="T29" fmla="*/ 53009 h 207041"/>
                    <a:gd name="T30" fmla="*/ 154966 w 241468"/>
                    <a:gd name="T31" fmla="*/ 14536 h 207041"/>
                    <a:gd name="T32" fmla="*/ 179100 w 241468"/>
                    <a:gd name="T33" fmla="*/ 9796 h 207041"/>
                    <a:gd name="T34" fmla="*/ 204638 w 241468"/>
                    <a:gd name="T35" fmla="*/ 23875 h 207041"/>
                    <a:gd name="T36" fmla="*/ 207865 w 241468"/>
                    <a:gd name="T37" fmla="*/ 24154 h 207041"/>
                    <a:gd name="T38" fmla="*/ 226527 w 241468"/>
                    <a:gd name="T39" fmla="*/ 41439 h 207041"/>
                    <a:gd name="T40" fmla="*/ 224702 w 241468"/>
                    <a:gd name="T41" fmla="*/ 81167 h 207041"/>
                    <a:gd name="T42" fmla="*/ 222457 w 241468"/>
                    <a:gd name="T43" fmla="*/ 83258 h 207041"/>
                    <a:gd name="T44" fmla="*/ 219230 w 241468"/>
                    <a:gd name="T45" fmla="*/ 119222 h 207041"/>
                    <a:gd name="T46" fmla="*/ 218108 w 241468"/>
                    <a:gd name="T47" fmla="*/ 118107 h 207041"/>
                    <a:gd name="T48" fmla="*/ 211794 w 241468"/>
                    <a:gd name="T49" fmla="*/ 122846 h 207041"/>
                    <a:gd name="T50" fmla="*/ 211373 w 241468"/>
                    <a:gd name="T51" fmla="*/ 122846 h 207041"/>
                    <a:gd name="T52" fmla="*/ 213758 w 241468"/>
                    <a:gd name="T53" fmla="*/ 128980 h 207041"/>
                    <a:gd name="T54" fmla="*/ 213057 w 241468"/>
                    <a:gd name="T55" fmla="*/ 134138 h 207041"/>
                    <a:gd name="T56" fmla="*/ 218529 w 241468"/>
                    <a:gd name="T57" fmla="*/ 155883 h 207041"/>
                    <a:gd name="T58" fmla="*/ 200568 w 241468"/>
                    <a:gd name="T59" fmla="*/ 206763 h 207041"/>
                    <a:gd name="T60" fmla="*/ 200849 w 241468"/>
                    <a:gd name="T61" fmla="*/ 207042 h 207041"/>
                    <a:gd name="T62" fmla="*/ 204778 w 241468"/>
                    <a:gd name="T63" fmla="*/ 203139 h 207041"/>
                    <a:gd name="T64" fmla="*/ 204638 w 241468"/>
                    <a:gd name="T65" fmla="*/ 203417 h 207041"/>
                    <a:gd name="T66" fmla="*/ 204918 w 241468"/>
                    <a:gd name="T67" fmla="*/ 202999 h 207041"/>
                    <a:gd name="T68" fmla="*/ 218529 w 241468"/>
                    <a:gd name="T69" fmla="*/ 174702 h 207041"/>
                    <a:gd name="T70" fmla="*/ 221476 w 241468"/>
                    <a:gd name="T71" fmla="*/ 168568 h 207041"/>
                    <a:gd name="T72" fmla="*/ 222177 w 241468"/>
                    <a:gd name="T73" fmla="*/ 137622 h 207041"/>
                    <a:gd name="T74" fmla="*/ 228491 w 241468"/>
                    <a:gd name="T75" fmla="*/ 133998 h 207041"/>
                    <a:gd name="T76" fmla="*/ 230175 w 241468"/>
                    <a:gd name="T77" fmla="*/ 87161 h 207041"/>
                    <a:gd name="T78" fmla="*/ 240137 w 241468"/>
                    <a:gd name="T79" fmla="*/ 44506 h 20704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41468" h="207041">
                      <a:moveTo>
                        <a:pt x="240137" y="44506"/>
                      </a:moveTo>
                      <a:cubicBezTo>
                        <a:pt x="237050" y="32378"/>
                        <a:pt x="221195" y="13978"/>
                        <a:pt x="207304" y="16069"/>
                      </a:cubicBezTo>
                      <a:cubicBezTo>
                        <a:pt x="196921" y="-4004"/>
                        <a:pt x="165630" y="-2750"/>
                        <a:pt x="148371" y="6172"/>
                      </a:cubicBezTo>
                      <a:cubicBezTo>
                        <a:pt x="134200" y="13560"/>
                        <a:pt x="115538" y="35445"/>
                        <a:pt x="125220" y="52173"/>
                      </a:cubicBezTo>
                      <a:cubicBezTo>
                        <a:pt x="121291" y="51894"/>
                        <a:pt x="118064" y="53567"/>
                        <a:pt x="115538" y="58306"/>
                      </a:cubicBezTo>
                      <a:cubicBezTo>
                        <a:pt x="104173" y="80052"/>
                        <a:pt x="111890" y="102773"/>
                        <a:pt x="84950" y="115877"/>
                      </a:cubicBezTo>
                      <a:cubicBezTo>
                        <a:pt x="67831" y="124240"/>
                        <a:pt x="48889" y="126471"/>
                        <a:pt x="32332" y="136368"/>
                      </a:cubicBezTo>
                      <a:cubicBezTo>
                        <a:pt x="13389" y="147659"/>
                        <a:pt x="18581" y="172890"/>
                        <a:pt x="2164" y="185157"/>
                      </a:cubicBezTo>
                      <a:cubicBezTo>
                        <a:pt x="-3448" y="189338"/>
                        <a:pt x="3006" y="198260"/>
                        <a:pt x="8478" y="193938"/>
                      </a:cubicBezTo>
                      <a:cubicBezTo>
                        <a:pt x="21668" y="183623"/>
                        <a:pt x="21808" y="172053"/>
                        <a:pt x="26860" y="156859"/>
                      </a:cubicBezTo>
                      <a:cubicBezTo>
                        <a:pt x="33875" y="135671"/>
                        <a:pt x="76671" y="130653"/>
                        <a:pt x="94772" y="123125"/>
                      </a:cubicBezTo>
                      <a:cubicBezTo>
                        <a:pt x="106979" y="118107"/>
                        <a:pt x="114135" y="110161"/>
                        <a:pt x="118906" y="98173"/>
                      </a:cubicBezTo>
                      <a:cubicBezTo>
                        <a:pt x="121291" y="91901"/>
                        <a:pt x="121572" y="84513"/>
                        <a:pt x="122414" y="77821"/>
                      </a:cubicBezTo>
                      <a:cubicBezTo>
                        <a:pt x="123255" y="70155"/>
                        <a:pt x="127324" y="63742"/>
                        <a:pt x="129008" y="56633"/>
                      </a:cubicBezTo>
                      <a:cubicBezTo>
                        <a:pt x="131674" y="57749"/>
                        <a:pt x="135322" y="56494"/>
                        <a:pt x="134761" y="53009"/>
                      </a:cubicBezTo>
                      <a:cubicBezTo>
                        <a:pt x="131674" y="34888"/>
                        <a:pt x="138129" y="23178"/>
                        <a:pt x="154966" y="14536"/>
                      </a:cubicBezTo>
                      <a:cubicBezTo>
                        <a:pt x="162403" y="10772"/>
                        <a:pt x="170822" y="9378"/>
                        <a:pt x="179100" y="9796"/>
                      </a:cubicBezTo>
                      <a:cubicBezTo>
                        <a:pt x="190466" y="10493"/>
                        <a:pt x="196079" y="18160"/>
                        <a:pt x="204638" y="23875"/>
                      </a:cubicBezTo>
                      <a:lnTo>
                        <a:pt x="207865" y="24154"/>
                      </a:lnTo>
                      <a:cubicBezTo>
                        <a:pt x="213478" y="30148"/>
                        <a:pt x="221616" y="34191"/>
                        <a:pt x="226527" y="41439"/>
                      </a:cubicBezTo>
                      <a:cubicBezTo>
                        <a:pt x="234525" y="53427"/>
                        <a:pt x="230596" y="69040"/>
                        <a:pt x="224702" y="81167"/>
                      </a:cubicBezTo>
                      <a:cubicBezTo>
                        <a:pt x="223721" y="81446"/>
                        <a:pt x="222598" y="81864"/>
                        <a:pt x="222457" y="83258"/>
                      </a:cubicBezTo>
                      <a:cubicBezTo>
                        <a:pt x="220774" y="95246"/>
                        <a:pt x="221195" y="107374"/>
                        <a:pt x="219230" y="119222"/>
                      </a:cubicBezTo>
                      <a:lnTo>
                        <a:pt x="218108" y="118107"/>
                      </a:lnTo>
                      <a:cubicBezTo>
                        <a:pt x="214881" y="114761"/>
                        <a:pt x="210812" y="119083"/>
                        <a:pt x="211794" y="122846"/>
                      </a:cubicBezTo>
                      <a:lnTo>
                        <a:pt x="211373" y="122846"/>
                      </a:lnTo>
                      <a:cubicBezTo>
                        <a:pt x="212355" y="125774"/>
                        <a:pt x="213057" y="127307"/>
                        <a:pt x="213758" y="128980"/>
                      </a:cubicBezTo>
                      <a:cubicBezTo>
                        <a:pt x="212495" y="130234"/>
                        <a:pt x="211794" y="131907"/>
                        <a:pt x="213057" y="134138"/>
                      </a:cubicBezTo>
                      <a:cubicBezTo>
                        <a:pt x="216424" y="140410"/>
                        <a:pt x="218108" y="147938"/>
                        <a:pt x="218529" y="155883"/>
                      </a:cubicBezTo>
                      <a:cubicBezTo>
                        <a:pt x="216705" y="173726"/>
                        <a:pt x="208146" y="191708"/>
                        <a:pt x="200568" y="206763"/>
                      </a:cubicBezTo>
                      <a:lnTo>
                        <a:pt x="200849" y="207042"/>
                      </a:lnTo>
                      <a:cubicBezTo>
                        <a:pt x="202393" y="205787"/>
                        <a:pt x="203515" y="204393"/>
                        <a:pt x="204778" y="203139"/>
                      </a:cubicBezTo>
                      <a:lnTo>
                        <a:pt x="204638" y="203417"/>
                      </a:lnTo>
                      <a:lnTo>
                        <a:pt x="204918" y="202999"/>
                      </a:lnTo>
                      <a:cubicBezTo>
                        <a:pt x="213057" y="195054"/>
                        <a:pt x="216985" y="185296"/>
                        <a:pt x="218529" y="174702"/>
                      </a:cubicBezTo>
                      <a:cubicBezTo>
                        <a:pt x="219511" y="172750"/>
                        <a:pt x="220634" y="170659"/>
                        <a:pt x="221476" y="168568"/>
                      </a:cubicBezTo>
                      <a:cubicBezTo>
                        <a:pt x="224983" y="158950"/>
                        <a:pt x="223721" y="147798"/>
                        <a:pt x="222177" y="137622"/>
                      </a:cubicBezTo>
                      <a:cubicBezTo>
                        <a:pt x="224843" y="137762"/>
                        <a:pt x="227509" y="136507"/>
                        <a:pt x="228491" y="133998"/>
                      </a:cubicBezTo>
                      <a:cubicBezTo>
                        <a:pt x="234384" y="118665"/>
                        <a:pt x="235928" y="102495"/>
                        <a:pt x="230175" y="87161"/>
                      </a:cubicBezTo>
                      <a:cubicBezTo>
                        <a:pt x="238874" y="74197"/>
                        <a:pt x="244066" y="60118"/>
                        <a:pt x="240137" y="44506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4" name="Freeform: Shape 223">
                  <a:extLst>
                    <a:ext uri="{FF2B5EF4-FFF2-40B4-BE49-F238E27FC236}">
                      <a16:creationId xmlns:a16="http://schemas.microsoft.com/office/drawing/2014/main" id="{BE5AAC70-D1DD-B4E0-233A-BAA2A4BBB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98878" y="3828378"/>
                  <a:ext cx="593155" cy="677089"/>
                </a:xfrm>
                <a:custGeom>
                  <a:avLst/>
                  <a:gdLst>
                    <a:gd name="T0" fmla="*/ 574571 w 593155"/>
                    <a:gd name="T1" fmla="*/ 68165 h 677089"/>
                    <a:gd name="T2" fmla="*/ 562644 w 593155"/>
                    <a:gd name="T3" fmla="*/ 8643 h 677089"/>
                    <a:gd name="T4" fmla="*/ 561101 w 593155"/>
                    <a:gd name="T5" fmla="*/ 6691 h 677089"/>
                    <a:gd name="T6" fmla="*/ 561661 w 593155"/>
                    <a:gd name="T7" fmla="*/ 10873 h 677089"/>
                    <a:gd name="T8" fmla="*/ 566853 w 593155"/>
                    <a:gd name="T9" fmla="*/ 75553 h 677089"/>
                    <a:gd name="T10" fmla="*/ 562503 w 593155"/>
                    <a:gd name="T11" fmla="*/ 157936 h 677089"/>
                    <a:gd name="T12" fmla="*/ 560539 w 593155"/>
                    <a:gd name="T13" fmla="*/ 169227 h 677089"/>
                    <a:gd name="T14" fmla="*/ 497538 w 593155"/>
                    <a:gd name="T15" fmla="*/ 272938 h 677089"/>
                    <a:gd name="T16" fmla="*/ 482524 w 593155"/>
                    <a:gd name="T17" fmla="*/ 262204 h 677089"/>
                    <a:gd name="T18" fmla="*/ 417980 w 593155"/>
                    <a:gd name="T19" fmla="*/ 189858 h 677089"/>
                    <a:gd name="T20" fmla="*/ 369431 w 593155"/>
                    <a:gd name="T21" fmla="*/ 154730 h 677089"/>
                    <a:gd name="T22" fmla="*/ 360591 w 593155"/>
                    <a:gd name="T23" fmla="*/ 152918 h 677089"/>
                    <a:gd name="T24" fmla="*/ 280752 w 593155"/>
                    <a:gd name="T25" fmla="*/ 161839 h 677089"/>
                    <a:gd name="T26" fmla="*/ 427241 w 593155"/>
                    <a:gd name="T27" fmla="*/ 267362 h 677089"/>
                    <a:gd name="T28" fmla="*/ 469054 w 593155"/>
                    <a:gd name="T29" fmla="*/ 290362 h 677089"/>
                    <a:gd name="T30" fmla="*/ 512131 w 593155"/>
                    <a:gd name="T31" fmla="*/ 311132 h 677089"/>
                    <a:gd name="T32" fmla="*/ 548191 w 593155"/>
                    <a:gd name="T33" fmla="*/ 338733 h 677089"/>
                    <a:gd name="T34" fmla="*/ 542719 w 593155"/>
                    <a:gd name="T35" fmla="*/ 431570 h 677089"/>
                    <a:gd name="T36" fmla="*/ 486032 w 593155"/>
                    <a:gd name="T37" fmla="*/ 454850 h 677089"/>
                    <a:gd name="T38" fmla="*/ 443377 w 593155"/>
                    <a:gd name="T39" fmla="*/ 428085 h 677089"/>
                    <a:gd name="T40" fmla="*/ 434537 w 593155"/>
                    <a:gd name="T41" fmla="*/ 415679 h 677089"/>
                    <a:gd name="T42" fmla="*/ 442254 w 593155"/>
                    <a:gd name="T43" fmla="*/ 446765 h 677089"/>
                    <a:gd name="T44" fmla="*/ 505817 w 593155"/>
                    <a:gd name="T45" fmla="*/ 498481 h 677089"/>
                    <a:gd name="T46" fmla="*/ 425136 w 593155"/>
                    <a:gd name="T47" fmla="*/ 597312 h 677089"/>
                    <a:gd name="T48" fmla="*/ 373640 w 593155"/>
                    <a:gd name="T49" fmla="*/ 604143 h 677089"/>
                    <a:gd name="T50" fmla="*/ 348945 w 593155"/>
                    <a:gd name="T51" fmla="*/ 548245 h 677089"/>
                    <a:gd name="T52" fmla="*/ 331686 w 593155"/>
                    <a:gd name="T53" fmla="*/ 499177 h 677089"/>
                    <a:gd name="T54" fmla="*/ 280893 w 593155"/>
                    <a:gd name="T55" fmla="*/ 380691 h 677089"/>
                    <a:gd name="T56" fmla="*/ 278367 w 593155"/>
                    <a:gd name="T57" fmla="*/ 379297 h 677089"/>
                    <a:gd name="T58" fmla="*/ 299554 w 593155"/>
                    <a:gd name="T59" fmla="*/ 461123 h 677089"/>
                    <a:gd name="T60" fmla="*/ 332528 w 593155"/>
                    <a:gd name="T61" fmla="*/ 588252 h 677089"/>
                    <a:gd name="T62" fmla="*/ 233326 w 593155"/>
                    <a:gd name="T63" fmla="*/ 666314 h 677089"/>
                    <a:gd name="T64" fmla="*/ 188004 w 593155"/>
                    <a:gd name="T65" fmla="*/ 628955 h 677089"/>
                    <a:gd name="T66" fmla="*/ 153487 w 593155"/>
                    <a:gd name="T67" fmla="*/ 604561 h 677089"/>
                    <a:gd name="T68" fmla="*/ 99466 w 593155"/>
                    <a:gd name="T69" fmla="*/ 572918 h 677089"/>
                    <a:gd name="T70" fmla="*/ 37868 w 593155"/>
                    <a:gd name="T71" fmla="*/ 478965 h 677089"/>
                    <a:gd name="T72" fmla="*/ 27345 w 593155"/>
                    <a:gd name="T73" fmla="*/ 383061 h 677089"/>
                    <a:gd name="T74" fmla="*/ 7841 w 593155"/>
                    <a:gd name="T75" fmla="*/ 316987 h 677089"/>
                    <a:gd name="T76" fmla="*/ 3631 w 593155"/>
                    <a:gd name="T77" fmla="*/ 532214 h 677089"/>
                    <a:gd name="T78" fmla="*/ 32256 w 593155"/>
                    <a:gd name="T79" fmla="*/ 472414 h 677089"/>
                    <a:gd name="T80" fmla="*/ 102834 w 593155"/>
                    <a:gd name="T81" fmla="*/ 581561 h 677089"/>
                    <a:gd name="T82" fmla="*/ 187443 w 593155"/>
                    <a:gd name="T83" fmla="*/ 640664 h 677089"/>
                    <a:gd name="T84" fmla="*/ 288049 w 593155"/>
                    <a:gd name="T85" fmla="*/ 658786 h 677089"/>
                    <a:gd name="T86" fmla="*/ 349787 w 593155"/>
                    <a:gd name="T87" fmla="*/ 583931 h 677089"/>
                    <a:gd name="T88" fmla="*/ 425978 w 593155"/>
                    <a:gd name="T89" fmla="*/ 603864 h 677089"/>
                    <a:gd name="T90" fmla="*/ 491083 w 593155"/>
                    <a:gd name="T91" fmla="*/ 567063 h 677089"/>
                    <a:gd name="T92" fmla="*/ 470457 w 593155"/>
                    <a:gd name="T93" fmla="*/ 471298 h 677089"/>
                    <a:gd name="T94" fmla="*/ 522233 w 593155"/>
                    <a:gd name="T95" fmla="*/ 470323 h 677089"/>
                    <a:gd name="T96" fmla="*/ 555909 w 593155"/>
                    <a:gd name="T97" fmla="*/ 321447 h 677089"/>
                    <a:gd name="T98" fmla="*/ 513955 w 593155"/>
                    <a:gd name="T99" fmla="*/ 295799 h 677089"/>
                    <a:gd name="T100" fmla="*/ 573167 w 593155"/>
                    <a:gd name="T101" fmla="*/ 162118 h 677089"/>
                    <a:gd name="T102" fmla="*/ 377148 w 593155"/>
                    <a:gd name="T103" fmla="*/ 206864 h 677089"/>
                    <a:gd name="T104" fmla="*/ 316252 w 593155"/>
                    <a:gd name="T105" fmla="*/ 169785 h 677089"/>
                    <a:gd name="T106" fmla="*/ 408719 w 593155"/>
                    <a:gd name="T107" fmla="*/ 197943 h 677089"/>
                    <a:gd name="T108" fmla="*/ 430888 w 593155"/>
                    <a:gd name="T109" fmla="*/ 256489 h 677089"/>
                    <a:gd name="T110" fmla="*/ 304325 w 593155"/>
                    <a:gd name="T111" fmla="*/ 505450 h 677089"/>
                    <a:gd name="T112" fmla="*/ 322566 w 593155"/>
                    <a:gd name="T113" fmla="*/ 504893 h 6770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593155" h="677089">
                      <a:moveTo>
                        <a:pt x="573167" y="162118"/>
                      </a:moveTo>
                      <a:cubicBezTo>
                        <a:pt x="586076" y="149154"/>
                        <a:pt x="592250" y="126851"/>
                        <a:pt x="593092" y="110541"/>
                      </a:cubicBezTo>
                      <a:cubicBezTo>
                        <a:pt x="593794" y="98135"/>
                        <a:pt x="588742" y="73322"/>
                        <a:pt x="574571" y="68165"/>
                      </a:cubicBezTo>
                      <a:cubicBezTo>
                        <a:pt x="581446" y="58268"/>
                        <a:pt x="584673" y="45443"/>
                        <a:pt x="584252" y="33873"/>
                      </a:cubicBezTo>
                      <a:cubicBezTo>
                        <a:pt x="583831" y="24116"/>
                        <a:pt x="575553" y="4879"/>
                        <a:pt x="563065" y="9061"/>
                      </a:cubicBezTo>
                      <a:lnTo>
                        <a:pt x="562644" y="8643"/>
                      </a:lnTo>
                      <a:lnTo>
                        <a:pt x="563065" y="8225"/>
                      </a:lnTo>
                      <a:cubicBezTo>
                        <a:pt x="564327" y="5297"/>
                        <a:pt x="565871" y="2649"/>
                        <a:pt x="567274" y="0"/>
                      </a:cubicBezTo>
                      <a:cubicBezTo>
                        <a:pt x="565450" y="2509"/>
                        <a:pt x="563345" y="4740"/>
                        <a:pt x="561101" y="6691"/>
                      </a:cubicBezTo>
                      <a:lnTo>
                        <a:pt x="561101" y="8643"/>
                      </a:lnTo>
                      <a:lnTo>
                        <a:pt x="561942" y="10455"/>
                      </a:lnTo>
                      <a:lnTo>
                        <a:pt x="561661" y="10873"/>
                      </a:lnTo>
                      <a:cubicBezTo>
                        <a:pt x="563486" y="19934"/>
                        <a:pt x="572185" y="24673"/>
                        <a:pt x="573588" y="34989"/>
                      </a:cubicBezTo>
                      <a:cubicBezTo>
                        <a:pt x="575272" y="48092"/>
                        <a:pt x="568116" y="58825"/>
                        <a:pt x="562363" y="69698"/>
                      </a:cubicBezTo>
                      <a:cubicBezTo>
                        <a:pt x="560820" y="72625"/>
                        <a:pt x="563907" y="75971"/>
                        <a:pt x="566853" y="75553"/>
                      </a:cubicBezTo>
                      <a:cubicBezTo>
                        <a:pt x="570080" y="79735"/>
                        <a:pt x="573869" y="83359"/>
                        <a:pt x="576395" y="88238"/>
                      </a:cubicBezTo>
                      <a:cubicBezTo>
                        <a:pt x="580884" y="96741"/>
                        <a:pt x="579341" y="107753"/>
                        <a:pt x="577798" y="116814"/>
                      </a:cubicBezTo>
                      <a:cubicBezTo>
                        <a:pt x="575272" y="131729"/>
                        <a:pt x="567976" y="144414"/>
                        <a:pt x="562503" y="157936"/>
                      </a:cubicBezTo>
                      <a:cubicBezTo>
                        <a:pt x="559136" y="159469"/>
                        <a:pt x="557593" y="164069"/>
                        <a:pt x="559697" y="167554"/>
                      </a:cubicBezTo>
                      <a:lnTo>
                        <a:pt x="560399" y="168948"/>
                      </a:lnTo>
                      <a:lnTo>
                        <a:pt x="560539" y="169227"/>
                      </a:lnTo>
                      <a:cubicBezTo>
                        <a:pt x="574851" y="181076"/>
                        <a:pt x="572606" y="219410"/>
                        <a:pt x="573588" y="237810"/>
                      </a:cubicBezTo>
                      <a:cubicBezTo>
                        <a:pt x="574711" y="257883"/>
                        <a:pt x="564187" y="270289"/>
                        <a:pt x="546508" y="278792"/>
                      </a:cubicBezTo>
                      <a:cubicBezTo>
                        <a:pt x="527846" y="287574"/>
                        <a:pt x="512551" y="284647"/>
                        <a:pt x="497538" y="272938"/>
                      </a:cubicBezTo>
                      <a:lnTo>
                        <a:pt x="500485" y="272241"/>
                      </a:lnTo>
                      <a:cubicBezTo>
                        <a:pt x="504133" y="270986"/>
                        <a:pt x="503852" y="264714"/>
                        <a:pt x="499643" y="264574"/>
                      </a:cubicBezTo>
                      <a:cubicBezTo>
                        <a:pt x="493749" y="264295"/>
                        <a:pt x="487996" y="263459"/>
                        <a:pt x="482524" y="262204"/>
                      </a:cubicBezTo>
                      <a:cubicBezTo>
                        <a:pt x="481402" y="255792"/>
                        <a:pt x="463021" y="248544"/>
                        <a:pt x="459513" y="246313"/>
                      </a:cubicBezTo>
                      <a:cubicBezTo>
                        <a:pt x="447025" y="237810"/>
                        <a:pt x="436641" y="227076"/>
                        <a:pt x="425416" y="217179"/>
                      </a:cubicBezTo>
                      <a:cubicBezTo>
                        <a:pt x="421628" y="208955"/>
                        <a:pt x="418962" y="199894"/>
                        <a:pt x="417980" y="189858"/>
                      </a:cubicBezTo>
                      <a:cubicBezTo>
                        <a:pt x="417839" y="188185"/>
                        <a:pt x="416717" y="186373"/>
                        <a:pt x="415033" y="185815"/>
                      </a:cubicBezTo>
                      <a:cubicBezTo>
                        <a:pt x="395950" y="180100"/>
                        <a:pt x="380095" y="173827"/>
                        <a:pt x="367607" y="158494"/>
                      </a:cubicBezTo>
                      <a:cubicBezTo>
                        <a:pt x="368729" y="157518"/>
                        <a:pt x="369571" y="156402"/>
                        <a:pt x="369431" y="154730"/>
                      </a:cubicBezTo>
                      <a:lnTo>
                        <a:pt x="369291" y="153754"/>
                      </a:lnTo>
                      <a:lnTo>
                        <a:pt x="367607" y="151384"/>
                      </a:lnTo>
                      <a:cubicBezTo>
                        <a:pt x="364520" y="150269"/>
                        <a:pt x="363117" y="150966"/>
                        <a:pt x="360591" y="152918"/>
                      </a:cubicBezTo>
                      <a:cubicBezTo>
                        <a:pt x="353575" y="158354"/>
                        <a:pt x="343192" y="159748"/>
                        <a:pt x="334773" y="161281"/>
                      </a:cubicBezTo>
                      <a:cubicBezTo>
                        <a:pt x="319339" y="164069"/>
                        <a:pt x="306149" y="162675"/>
                        <a:pt x="291556" y="160166"/>
                      </a:cubicBezTo>
                      <a:cubicBezTo>
                        <a:pt x="290013" y="153893"/>
                        <a:pt x="279770" y="155009"/>
                        <a:pt x="280752" y="161839"/>
                      </a:cubicBezTo>
                      <a:cubicBezTo>
                        <a:pt x="285242" y="191670"/>
                        <a:pt x="311481" y="178706"/>
                        <a:pt x="332809" y="192646"/>
                      </a:cubicBezTo>
                      <a:cubicBezTo>
                        <a:pt x="366765" y="215088"/>
                        <a:pt x="395389" y="241574"/>
                        <a:pt x="426399" y="267362"/>
                      </a:cubicBezTo>
                      <a:lnTo>
                        <a:pt x="427241" y="267362"/>
                      </a:lnTo>
                      <a:cubicBezTo>
                        <a:pt x="428082" y="268477"/>
                        <a:pt x="429205" y="269453"/>
                        <a:pt x="430608" y="269732"/>
                      </a:cubicBezTo>
                      <a:cubicBezTo>
                        <a:pt x="437904" y="271683"/>
                        <a:pt x="445762" y="270847"/>
                        <a:pt x="453199" y="272241"/>
                      </a:cubicBezTo>
                      <a:cubicBezTo>
                        <a:pt x="465125" y="274611"/>
                        <a:pt x="466107" y="281719"/>
                        <a:pt x="469054" y="290362"/>
                      </a:cubicBezTo>
                      <a:lnTo>
                        <a:pt x="467651" y="292174"/>
                      </a:lnTo>
                      <a:cubicBezTo>
                        <a:pt x="464283" y="298726"/>
                        <a:pt x="475088" y="303466"/>
                        <a:pt x="478175" y="296774"/>
                      </a:cubicBezTo>
                      <a:cubicBezTo>
                        <a:pt x="487295" y="277398"/>
                        <a:pt x="506799" y="301793"/>
                        <a:pt x="512131" y="311132"/>
                      </a:cubicBezTo>
                      <a:lnTo>
                        <a:pt x="513955" y="312526"/>
                      </a:lnTo>
                      <a:cubicBezTo>
                        <a:pt x="514095" y="315035"/>
                        <a:pt x="515498" y="317405"/>
                        <a:pt x="518725" y="317684"/>
                      </a:cubicBezTo>
                      <a:cubicBezTo>
                        <a:pt x="534721" y="319357"/>
                        <a:pt x="547350" y="319217"/>
                        <a:pt x="548191" y="338733"/>
                      </a:cubicBezTo>
                      <a:cubicBezTo>
                        <a:pt x="548612" y="348212"/>
                        <a:pt x="545525" y="357551"/>
                        <a:pt x="546367" y="367030"/>
                      </a:cubicBezTo>
                      <a:cubicBezTo>
                        <a:pt x="547209" y="375394"/>
                        <a:pt x="550156" y="383897"/>
                        <a:pt x="552261" y="391982"/>
                      </a:cubicBezTo>
                      <a:cubicBezTo>
                        <a:pt x="556891" y="409685"/>
                        <a:pt x="554646" y="420558"/>
                        <a:pt x="542719" y="431570"/>
                      </a:cubicBezTo>
                      <a:cubicBezTo>
                        <a:pt x="539913" y="431849"/>
                        <a:pt x="537106" y="433522"/>
                        <a:pt x="536405" y="436728"/>
                      </a:cubicBezTo>
                      <a:cubicBezTo>
                        <a:pt x="533178" y="451922"/>
                        <a:pt x="525741" y="456522"/>
                        <a:pt x="510306" y="456940"/>
                      </a:cubicBezTo>
                      <a:cubicBezTo>
                        <a:pt x="502449" y="457219"/>
                        <a:pt x="494030" y="454710"/>
                        <a:pt x="486032" y="454850"/>
                      </a:cubicBezTo>
                      <a:cubicBezTo>
                        <a:pt x="484629" y="453456"/>
                        <a:pt x="482524" y="452759"/>
                        <a:pt x="480420" y="454153"/>
                      </a:cubicBezTo>
                      <a:cubicBezTo>
                        <a:pt x="470878" y="460983"/>
                        <a:pt x="459373" y="452480"/>
                        <a:pt x="450112" y="441468"/>
                      </a:cubicBezTo>
                      <a:cubicBezTo>
                        <a:pt x="447726" y="437146"/>
                        <a:pt x="445201" y="432825"/>
                        <a:pt x="443377" y="428085"/>
                      </a:cubicBezTo>
                      <a:cubicBezTo>
                        <a:pt x="441833" y="424182"/>
                        <a:pt x="442114" y="420419"/>
                        <a:pt x="438465" y="417910"/>
                      </a:cubicBezTo>
                      <a:lnTo>
                        <a:pt x="435379" y="417631"/>
                      </a:lnTo>
                      <a:lnTo>
                        <a:pt x="434537" y="415679"/>
                      </a:lnTo>
                      <a:lnTo>
                        <a:pt x="432573" y="415958"/>
                      </a:lnTo>
                      <a:cubicBezTo>
                        <a:pt x="432432" y="417352"/>
                        <a:pt x="432853" y="419025"/>
                        <a:pt x="432993" y="420558"/>
                      </a:cubicBezTo>
                      <a:cubicBezTo>
                        <a:pt x="430047" y="428225"/>
                        <a:pt x="438746" y="440631"/>
                        <a:pt x="442254" y="446765"/>
                      </a:cubicBezTo>
                      <a:cubicBezTo>
                        <a:pt x="447586" y="456244"/>
                        <a:pt x="455724" y="468371"/>
                        <a:pt x="465827" y="474504"/>
                      </a:cubicBezTo>
                      <a:lnTo>
                        <a:pt x="465967" y="475759"/>
                      </a:lnTo>
                      <a:cubicBezTo>
                        <a:pt x="473685" y="488026"/>
                        <a:pt x="493749" y="490953"/>
                        <a:pt x="505817" y="498481"/>
                      </a:cubicBezTo>
                      <a:cubicBezTo>
                        <a:pt x="543842" y="522317"/>
                        <a:pt x="496275" y="562045"/>
                        <a:pt x="467791" y="557724"/>
                      </a:cubicBezTo>
                      <a:cubicBezTo>
                        <a:pt x="465546" y="557306"/>
                        <a:pt x="462600" y="559118"/>
                        <a:pt x="462459" y="561627"/>
                      </a:cubicBezTo>
                      <a:cubicBezTo>
                        <a:pt x="461337" y="585464"/>
                        <a:pt x="445341" y="593549"/>
                        <a:pt x="425136" y="597312"/>
                      </a:cubicBezTo>
                      <a:cubicBezTo>
                        <a:pt x="423873" y="595779"/>
                        <a:pt x="421488" y="595361"/>
                        <a:pt x="420646" y="597452"/>
                      </a:cubicBezTo>
                      <a:cubicBezTo>
                        <a:pt x="416436" y="606373"/>
                        <a:pt x="414893" y="619755"/>
                        <a:pt x="402826" y="621289"/>
                      </a:cubicBezTo>
                      <a:cubicBezTo>
                        <a:pt x="391741" y="622683"/>
                        <a:pt x="380376" y="611392"/>
                        <a:pt x="373640" y="604143"/>
                      </a:cubicBezTo>
                      <a:cubicBezTo>
                        <a:pt x="365642" y="595640"/>
                        <a:pt x="359188" y="585603"/>
                        <a:pt x="354417" y="575009"/>
                      </a:cubicBezTo>
                      <a:cubicBezTo>
                        <a:pt x="351050" y="567621"/>
                        <a:pt x="350489" y="559118"/>
                        <a:pt x="347963" y="551730"/>
                      </a:cubicBezTo>
                      <a:lnTo>
                        <a:pt x="348945" y="548245"/>
                      </a:lnTo>
                      <a:cubicBezTo>
                        <a:pt x="347261" y="541972"/>
                        <a:pt x="339544" y="539742"/>
                        <a:pt x="335334" y="535142"/>
                      </a:cubicBezTo>
                      <a:cubicBezTo>
                        <a:pt x="327758" y="527057"/>
                        <a:pt x="327056" y="517856"/>
                        <a:pt x="329161" y="507681"/>
                      </a:cubicBezTo>
                      <a:cubicBezTo>
                        <a:pt x="332668" y="506844"/>
                        <a:pt x="335475" y="502523"/>
                        <a:pt x="331686" y="499177"/>
                      </a:cubicBezTo>
                      <a:cubicBezTo>
                        <a:pt x="324390" y="492765"/>
                        <a:pt x="318076" y="484681"/>
                        <a:pt x="312463" y="476177"/>
                      </a:cubicBezTo>
                      <a:cubicBezTo>
                        <a:pt x="313024" y="444255"/>
                        <a:pt x="292679" y="406758"/>
                        <a:pt x="282576" y="382363"/>
                      </a:cubicBezTo>
                      <a:lnTo>
                        <a:pt x="280893" y="380691"/>
                      </a:lnTo>
                      <a:cubicBezTo>
                        <a:pt x="280472" y="379436"/>
                        <a:pt x="280331" y="378042"/>
                        <a:pt x="279910" y="376649"/>
                      </a:cubicBezTo>
                      <a:lnTo>
                        <a:pt x="277946" y="377067"/>
                      </a:lnTo>
                      <a:lnTo>
                        <a:pt x="278367" y="379297"/>
                      </a:lnTo>
                      <a:cubicBezTo>
                        <a:pt x="274719" y="378879"/>
                        <a:pt x="270650" y="381806"/>
                        <a:pt x="272474" y="386127"/>
                      </a:cubicBezTo>
                      <a:cubicBezTo>
                        <a:pt x="276824" y="396303"/>
                        <a:pt x="281594" y="407037"/>
                        <a:pt x="286084" y="418049"/>
                      </a:cubicBezTo>
                      <a:cubicBezTo>
                        <a:pt x="289592" y="432825"/>
                        <a:pt x="293801" y="447322"/>
                        <a:pt x="299554" y="461123"/>
                      </a:cubicBezTo>
                      <a:cubicBezTo>
                        <a:pt x="302220" y="476735"/>
                        <a:pt x="301659" y="492487"/>
                        <a:pt x="295626" y="507681"/>
                      </a:cubicBezTo>
                      <a:cubicBezTo>
                        <a:pt x="294643" y="510190"/>
                        <a:pt x="297169" y="511863"/>
                        <a:pt x="299274" y="510887"/>
                      </a:cubicBezTo>
                      <a:cubicBezTo>
                        <a:pt x="323969" y="526778"/>
                        <a:pt x="330424" y="561069"/>
                        <a:pt x="332528" y="588252"/>
                      </a:cubicBezTo>
                      <a:cubicBezTo>
                        <a:pt x="335334" y="623101"/>
                        <a:pt x="323127" y="649446"/>
                        <a:pt x="288469" y="654883"/>
                      </a:cubicBezTo>
                      <a:cubicBezTo>
                        <a:pt x="287908" y="653489"/>
                        <a:pt x="286786" y="652235"/>
                        <a:pt x="284681" y="652653"/>
                      </a:cubicBezTo>
                      <a:cubicBezTo>
                        <a:pt x="266580" y="655301"/>
                        <a:pt x="252409" y="667429"/>
                        <a:pt x="233326" y="666314"/>
                      </a:cubicBezTo>
                      <a:cubicBezTo>
                        <a:pt x="217611" y="665338"/>
                        <a:pt x="205684" y="647774"/>
                        <a:pt x="194740" y="635507"/>
                      </a:cubicBezTo>
                      <a:cubicBezTo>
                        <a:pt x="196283" y="632022"/>
                        <a:pt x="192775" y="627004"/>
                        <a:pt x="188425" y="628816"/>
                      </a:cubicBezTo>
                      <a:lnTo>
                        <a:pt x="188004" y="628955"/>
                      </a:lnTo>
                      <a:cubicBezTo>
                        <a:pt x="185760" y="627143"/>
                        <a:pt x="182813" y="628816"/>
                        <a:pt x="182111" y="631186"/>
                      </a:cubicBezTo>
                      <a:cubicBezTo>
                        <a:pt x="174113" y="633834"/>
                        <a:pt x="167939" y="633834"/>
                        <a:pt x="163730" y="623519"/>
                      </a:cubicBezTo>
                      <a:cubicBezTo>
                        <a:pt x="160783" y="616828"/>
                        <a:pt x="158258" y="610276"/>
                        <a:pt x="153487" y="604561"/>
                      </a:cubicBezTo>
                      <a:cubicBezTo>
                        <a:pt x="140718" y="589228"/>
                        <a:pt x="112095" y="591876"/>
                        <a:pt x="106342" y="569991"/>
                      </a:cubicBezTo>
                      <a:cubicBezTo>
                        <a:pt x="105219" y="565809"/>
                        <a:pt x="98063" y="567481"/>
                        <a:pt x="99045" y="571664"/>
                      </a:cubicBezTo>
                      <a:lnTo>
                        <a:pt x="99466" y="572918"/>
                      </a:lnTo>
                      <a:cubicBezTo>
                        <a:pt x="82488" y="584209"/>
                        <a:pt x="67755" y="605815"/>
                        <a:pt x="45445" y="590900"/>
                      </a:cubicBezTo>
                      <a:cubicBezTo>
                        <a:pt x="34079" y="583233"/>
                        <a:pt x="27204" y="565948"/>
                        <a:pt x="25801" y="552845"/>
                      </a:cubicBezTo>
                      <a:cubicBezTo>
                        <a:pt x="22995" y="527754"/>
                        <a:pt x="15137" y="496808"/>
                        <a:pt x="37868" y="478965"/>
                      </a:cubicBezTo>
                      <a:cubicBezTo>
                        <a:pt x="41236" y="479244"/>
                        <a:pt x="44884" y="476595"/>
                        <a:pt x="43340" y="472553"/>
                      </a:cubicBezTo>
                      <a:cubicBezTo>
                        <a:pt x="38851" y="460425"/>
                        <a:pt x="33238" y="448995"/>
                        <a:pt x="27906" y="437146"/>
                      </a:cubicBezTo>
                      <a:cubicBezTo>
                        <a:pt x="20048" y="419582"/>
                        <a:pt x="24538" y="401182"/>
                        <a:pt x="27345" y="383061"/>
                      </a:cubicBezTo>
                      <a:cubicBezTo>
                        <a:pt x="29309" y="370097"/>
                        <a:pt x="26503" y="356157"/>
                        <a:pt x="22293" y="342775"/>
                      </a:cubicBezTo>
                      <a:cubicBezTo>
                        <a:pt x="22434" y="334272"/>
                        <a:pt x="21732" y="325769"/>
                        <a:pt x="19627" y="315732"/>
                      </a:cubicBezTo>
                      <a:cubicBezTo>
                        <a:pt x="18084" y="308344"/>
                        <a:pt x="6157" y="309738"/>
                        <a:pt x="7841" y="316987"/>
                      </a:cubicBezTo>
                      <a:cubicBezTo>
                        <a:pt x="16540" y="353648"/>
                        <a:pt x="-6892" y="383479"/>
                        <a:pt x="2088" y="419025"/>
                      </a:cubicBezTo>
                      <a:cubicBezTo>
                        <a:pt x="11068" y="454292"/>
                        <a:pt x="2649" y="494717"/>
                        <a:pt x="3211" y="532214"/>
                      </a:cubicBezTo>
                      <a:lnTo>
                        <a:pt x="3631" y="532214"/>
                      </a:lnTo>
                      <a:cubicBezTo>
                        <a:pt x="6297" y="510329"/>
                        <a:pt x="6859" y="489977"/>
                        <a:pt x="14576" y="468929"/>
                      </a:cubicBezTo>
                      <a:cubicBezTo>
                        <a:pt x="17943" y="459449"/>
                        <a:pt x="20469" y="454153"/>
                        <a:pt x="21311" y="447462"/>
                      </a:cubicBezTo>
                      <a:cubicBezTo>
                        <a:pt x="24959" y="455965"/>
                        <a:pt x="28888" y="464189"/>
                        <a:pt x="32256" y="472414"/>
                      </a:cubicBezTo>
                      <a:cubicBezTo>
                        <a:pt x="-859" y="484681"/>
                        <a:pt x="8122" y="546015"/>
                        <a:pt x="17382" y="569433"/>
                      </a:cubicBezTo>
                      <a:cubicBezTo>
                        <a:pt x="23135" y="584070"/>
                        <a:pt x="34922" y="601355"/>
                        <a:pt x="51058" y="605815"/>
                      </a:cubicBezTo>
                      <a:cubicBezTo>
                        <a:pt x="69719" y="610834"/>
                        <a:pt x="96239" y="600240"/>
                        <a:pt x="102834" y="581561"/>
                      </a:cubicBezTo>
                      <a:cubicBezTo>
                        <a:pt x="113918" y="598985"/>
                        <a:pt x="141560" y="599682"/>
                        <a:pt x="150400" y="619476"/>
                      </a:cubicBezTo>
                      <a:cubicBezTo>
                        <a:pt x="154048" y="627562"/>
                        <a:pt x="155873" y="636343"/>
                        <a:pt x="163449" y="641780"/>
                      </a:cubicBezTo>
                      <a:cubicBezTo>
                        <a:pt x="170605" y="646937"/>
                        <a:pt x="179726" y="644289"/>
                        <a:pt x="187443" y="640664"/>
                      </a:cubicBezTo>
                      <a:cubicBezTo>
                        <a:pt x="198107" y="653907"/>
                        <a:pt x="209332" y="667010"/>
                        <a:pt x="225047" y="674259"/>
                      </a:cubicBezTo>
                      <a:cubicBezTo>
                        <a:pt x="244411" y="683041"/>
                        <a:pt x="269527" y="669380"/>
                        <a:pt x="286224" y="660598"/>
                      </a:cubicBezTo>
                      <a:lnTo>
                        <a:pt x="288049" y="658786"/>
                      </a:lnTo>
                      <a:cubicBezTo>
                        <a:pt x="343192" y="673283"/>
                        <a:pt x="353295" y="603167"/>
                        <a:pt x="335755" y="551312"/>
                      </a:cubicBezTo>
                      <a:cubicBezTo>
                        <a:pt x="337579" y="552566"/>
                        <a:pt x="339544" y="553263"/>
                        <a:pt x="341508" y="553542"/>
                      </a:cubicBezTo>
                      <a:cubicBezTo>
                        <a:pt x="340245" y="563439"/>
                        <a:pt x="345998" y="576403"/>
                        <a:pt x="349787" y="583931"/>
                      </a:cubicBezTo>
                      <a:cubicBezTo>
                        <a:pt x="356522" y="597870"/>
                        <a:pt x="366625" y="610555"/>
                        <a:pt x="378692" y="620452"/>
                      </a:cubicBezTo>
                      <a:cubicBezTo>
                        <a:pt x="386549" y="626864"/>
                        <a:pt x="398476" y="633556"/>
                        <a:pt x="408999" y="630071"/>
                      </a:cubicBezTo>
                      <a:cubicBezTo>
                        <a:pt x="419804" y="626446"/>
                        <a:pt x="425276" y="614876"/>
                        <a:pt x="425978" y="603864"/>
                      </a:cubicBezTo>
                      <a:cubicBezTo>
                        <a:pt x="444639" y="609161"/>
                        <a:pt x="461758" y="594803"/>
                        <a:pt x="469475" y="577936"/>
                      </a:cubicBezTo>
                      <a:cubicBezTo>
                        <a:pt x="470177" y="576403"/>
                        <a:pt x="471299" y="568318"/>
                        <a:pt x="472001" y="568457"/>
                      </a:cubicBezTo>
                      <a:cubicBezTo>
                        <a:pt x="478175" y="569851"/>
                        <a:pt x="485050" y="568318"/>
                        <a:pt x="491083" y="567063"/>
                      </a:cubicBezTo>
                      <a:cubicBezTo>
                        <a:pt x="499923" y="565112"/>
                        <a:pt x="509885" y="559118"/>
                        <a:pt x="515919" y="552566"/>
                      </a:cubicBezTo>
                      <a:cubicBezTo>
                        <a:pt x="530512" y="536536"/>
                        <a:pt x="534581" y="516463"/>
                        <a:pt x="522795" y="497644"/>
                      </a:cubicBezTo>
                      <a:cubicBezTo>
                        <a:pt x="514235" y="484123"/>
                        <a:pt x="486874" y="470323"/>
                        <a:pt x="470457" y="471298"/>
                      </a:cubicBezTo>
                      <a:cubicBezTo>
                        <a:pt x="468493" y="468789"/>
                        <a:pt x="466669" y="466141"/>
                        <a:pt x="464704" y="463632"/>
                      </a:cubicBezTo>
                      <a:cubicBezTo>
                        <a:pt x="469896" y="465722"/>
                        <a:pt x="475228" y="466419"/>
                        <a:pt x="480420" y="464886"/>
                      </a:cubicBezTo>
                      <a:cubicBezTo>
                        <a:pt x="491785" y="471716"/>
                        <a:pt x="510306" y="471995"/>
                        <a:pt x="522233" y="470323"/>
                      </a:cubicBezTo>
                      <a:cubicBezTo>
                        <a:pt x="538790" y="468092"/>
                        <a:pt x="549454" y="455128"/>
                        <a:pt x="549314" y="438819"/>
                      </a:cubicBezTo>
                      <a:cubicBezTo>
                        <a:pt x="572746" y="431710"/>
                        <a:pt x="561802" y="392818"/>
                        <a:pt x="556750" y="374418"/>
                      </a:cubicBezTo>
                      <a:cubicBezTo>
                        <a:pt x="552401" y="358248"/>
                        <a:pt x="563065" y="335805"/>
                        <a:pt x="555909" y="321447"/>
                      </a:cubicBezTo>
                      <a:cubicBezTo>
                        <a:pt x="548753" y="307229"/>
                        <a:pt x="533599" y="304999"/>
                        <a:pt x="518866" y="306253"/>
                      </a:cubicBezTo>
                      <a:lnTo>
                        <a:pt x="518304" y="306532"/>
                      </a:lnTo>
                      <a:cubicBezTo>
                        <a:pt x="517743" y="302629"/>
                        <a:pt x="516059" y="299005"/>
                        <a:pt x="513955" y="295799"/>
                      </a:cubicBezTo>
                      <a:cubicBezTo>
                        <a:pt x="536546" y="301514"/>
                        <a:pt x="568677" y="284229"/>
                        <a:pt x="579762" y="264156"/>
                      </a:cubicBezTo>
                      <a:cubicBezTo>
                        <a:pt x="588602" y="247986"/>
                        <a:pt x="584673" y="224986"/>
                        <a:pt x="583270" y="207700"/>
                      </a:cubicBezTo>
                      <a:cubicBezTo>
                        <a:pt x="582007" y="189439"/>
                        <a:pt x="587058" y="173269"/>
                        <a:pt x="573167" y="162118"/>
                      </a:cubicBezTo>
                      <a:close/>
                      <a:moveTo>
                        <a:pt x="430888" y="256489"/>
                      </a:moveTo>
                      <a:cubicBezTo>
                        <a:pt x="428784" y="256489"/>
                        <a:pt x="427241" y="257325"/>
                        <a:pt x="426258" y="258441"/>
                      </a:cubicBezTo>
                      <a:cubicBezTo>
                        <a:pt x="415314" y="237392"/>
                        <a:pt x="397494" y="218573"/>
                        <a:pt x="377148" y="206864"/>
                      </a:cubicBezTo>
                      <a:cubicBezTo>
                        <a:pt x="361433" y="197803"/>
                        <a:pt x="347402" y="186373"/>
                        <a:pt x="331827" y="177173"/>
                      </a:cubicBezTo>
                      <a:cubicBezTo>
                        <a:pt x="324951" y="173130"/>
                        <a:pt x="306570" y="173269"/>
                        <a:pt x="297309" y="167972"/>
                      </a:cubicBezTo>
                      <a:cubicBezTo>
                        <a:pt x="303764" y="169645"/>
                        <a:pt x="311060" y="169645"/>
                        <a:pt x="316252" y="169785"/>
                      </a:cubicBezTo>
                      <a:cubicBezTo>
                        <a:pt x="331686" y="170063"/>
                        <a:pt x="348805" y="166857"/>
                        <a:pt x="363257" y="160863"/>
                      </a:cubicBezTo>
                      <a:cubicBezTo>
                        <a:pt x="364941" y="170900"/>
                        <a:pt x="371395" y="178148"/>
                        <a:pt x="381077" y="183306"/>
                      </a:cubicBezTo>
                      <a:cubicBezTo>
                        <a:pt x="386409" y="186233"/>
                        <a:pt x="408158" y="191530"/>
                        <a:pt x="408719" y="197943"/>
                      </a:cubicBezTo>
                      <a:cubicBezTo>
                        <a:pt x="409561" y="207840"/>
                        <a:pt x="414051" y="217458"/>
                        <a:pt x="418260" y="226240"/>
                      </a:cubicBezTo>
                      <a:cubicBezTo>
                        <a:pt x="424013" y="238089"/>
                        <a:pt x="433975" y="249937"/>
                        <a:pt x="445902" y="259137"/>
                      </a:cubicBezTo>
                      <a:cubicBezTo>
                        <a:pt x="440711" y="257465"/>
                        <a:pt x="435239" y="256489"/>
                        <a:pt x="430888" y="256489"/>
                      </a:cubicBezTo>
                      <a:close/>
                      <a:moveTo>
                        <a:pt x="322566" y="504893"/>
                      </a:moveTo>
                      <a:cubicBezTo>
                        <a:pt x="319479" y="508657"/>
                        <a:pt x="318356" y="513396"/>
                        <a:pt x="318216" y="518136"/>
                      </a:cubicBezTo>
                      <a:cubicBezTo>
                        <a:pt x="314007" y="512978"/>
                        <a:pt x="309517" y="508517"/>
                        <a:pt x="304325" y="505450"/>
                      </a:cubicBezTo>
                      <a:cubicBezTo>
                        <a:pt x="308394" y="499457"/>
                        <a:pt x="310358" y="492765"/>
                        <a:pt x="311481" y="485656"/>
                      </a:cubicBezTo>
                      <a:cubicBezTo>
                        <a:pt x="315129" y="492069"/>
                        <a:pt x="319058" y="498202"/>
                        <a:pt x="323548" y="504475"/>
                      </a:cubicBezTo>
                      <a:lnTo>
                        <a:pt x="322566" y="504893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5" name="Freeform: Shape 224">
                  <a:extLst>
                    <a:ext uri="{FF2B5EF4-FFF2-40B4-BE49-F238E27FC236}">
                      <a16:creationId xmlns:a16="http://schemas.microsoft.com/office/drawing/2014/main" id="{845598EC-5B48-6E90-F741-A4CD6AD87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7833" y="3372267"/>
                  <a:ext cx="304124" cy="446361"/>
                </a:xfrm>
                <a:custGeom>
                  <a:avLst/>
                  <a:gdLst>
                    <a:gd name="T0" fmla="*/ 251530 w 304124"/>
                    <a:gd name="T1" fmla="*/ 98838 h 446361"/>
                    <a:gd name="T2" fmla="*/ 179268 w 304124"/>
                    <a:gd name="T3" fmla="*/ 91590 h 446361"/>
                    <a:gd name="T4" fmla="*/ 162710 w 304124"/>
                    <a:gd name="T5" fmla="*/ 98838 h 446361"/>
                    <a:gd name="T6" fmla="*/ 137174 w 304124"/>
                    <a:gd name="T7" fmla="*/ 6 h 446361"/>
                    <a:gd name="T8" fmla="*/ 93536 w 304124"/>
                    <a:gd name="T9" fmla="*/ 121281 h 446361"/>
                    <a:gd name="T10" fmla="*/ 78382 w 304124"/>
                    <a:gd name="T11" fmla="*/ 190003 h 446361"/>
                    <a:gd name="T12" fmla="*/ 24080 w 304124"/>
                    <a:gd name="T13" fmla="*/ 276429 h 446361"/>
                    <a:gd name="T14" fmla="*/ 4296 w 304124"/>
                    <a:gd name="T15" fmla="*/ 371915 h 446361"/>
                    <a:gd name="T16" fmla="*/ 34744 w 304124"/>
                    <a:gd name="T17" fmla="*/ 269041 h 446361"/>
                    <a:gd name="T18" fmla="*/ 44426 w 304124"/>
                    <a:gd name="T19" fmla="*/ 241440 h 446361"/>
                    <a:gd name="T20" fmla="*/ 90028 w 304124"/>
                    <a:gd name="T21" fmla="*/ 192094 h 446361"/>
                    <a:gd name="T22" fmla="*/ 105603 w 304124"/>
                    <a:gd name="T23" fmla="*/ 130899 h 446361"/>
                    <a:gd name="T24" fmla="*/ 102095 w 304124"/>
                    <a:gd name="T25" fmla="*/ 69983 h 446361"/>
                    <a:gd name="T26" fmla="*/ 159904 w 304124"/>
                    <a:gd name="T27" fmla="*/ 38619 h 446361"/>
                    <a:gd name="T28" fmla="*/ 155976 w 304124"/>
                    <a:gd name="T29" fmla="*/ 108457 h 446361"/>
                    <a:gd name="T30" fmla="*/ 165517 w 304124"/>
                    <a:gd name="T31" fmla="*/ 138566 h 446361"/>
                    <a:gd name="T32" fmla="*/ 179548 w 304124"/>
                    <a:gd name="T33" fmla="*/ 135778 h 446361"/>
                    <a:gd name="T34" fmla="*/ 220520 w 304124"/>
                    <a:gd name="T35" fmla="*/ 75001 h 446361"/>
                    <a:gd name="T36" fmla="*/ 240304 w 304124"/>
                    <a:gd name="T37" fmla="*/ 111384 h 446361"/>
                    <a:gd name="T38" fmla="*/ 248864 w 304124"/>
                    <a:gd name="T39" fmla="*/ 109572 h 446361"/>
                    <a:gd name="T40" fmla="*/ 289555 w 304124"/>
                    <a:gd name="T41" fmla="*/ 149021 h 446361"/>
                    <a:gd name="T42" fmla="*/ 238059 w 304124"/>
                    <a:gd name="T43" fmla="*/ 209937 h 446361"/>
                    <a:gd name="T44" fmla="*/ 235955 w 304124"/>
                    <a:gd name="T45" fmla="*/ 217604 h 446361"/>
                    <a:gd name="T46" fmla="*/ 196947 w 304124"/>
                    <a:gd name="T47" fmla="*/ 262350 h 446361"/>
                    <a:gd name="T48" fmla="*/ 202841 w 304124"/>
                    <a:gd name="T49" fmla="*/ 327308 h 446361"/>
                    <a:gd name="T50" fmla="*/ 132683 w 304124"/>
                    <a:gd name="T51" fmla="*/ 382091 h 446361"/>
                    <a:gd name="T52" fmla="*/ 107567 w 304124"/>
                    <a:gd name="T53" fmla="*/ 420843 h 446361"/>
                    <a:gd name="T54" fmla="*/ 127772 w 304124"/>
                    <a:gd name="T55" fmla="*/ 440916 h 446361"/>
                    <a:gd name="T56" fmla="*/ 126229 w 304124"/>
                    <a:gd name="T57" fmla="*/ 431995 h 446361"/>
                    <a:gd name="T58" fmla="*/ 130859 w 304124"/>
                    <a:gd name="T59" fmla="*/ 414849 h 446361"/>
                    <a:gd name="T60" fmla="*/ 220239 w 304124"/>
                    <a:gd name="T61" fmla="*/ 317829 h 446361"/>
                    <a:gd name="T62" fmla="*/ 247741 w 304124"/>
                    <a:gd name="T63" fmla="*/ 218858 h 4463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04124" h="446361">
                      <a:moveTo>
                        <a:pt x="303867" y="147487"/>
                      </a:moveTo>
                      <a:cubicBezTo>
                        <a:pt x="302043" y="126857"/>
                        <a:pt x="275664" y="87129"/>
                        <a:pt x="251530" y="98838"/>
                      </a:cubicBezTo>
                      <a:cubicBezTo>
                        <a:pt x="249846" y="73468"/>
                        <a:pt x="228939" y="50328"/>
                        <a:pt x="202139" y="62177"/>
                      </a:cubicBezTo>
                      <a:cubicBezTo>
                        <a:pt x="190072" y="67613"/>
                        <a:pt x="182495" y="79183"/>
                        <a:pt x="179268" y="91590"/>
                      </a:cubicBezTo>
                      <a:cubicBezTo>
                        <a:pt x="177724" y="98002"/>
                        <a:pt x="176742" y="104553"/>
                        <a:pt x="175760" y="111244"/>
                      </a:cubicBezTo>
                      <a:cubicBezTo>
                        <a:pt x="173234" y="104553"/>
                        <a:pt x="169025" y="99256"/>
                        <a:pt x="162710" y="98838"/>
                      </a:cubicBezTo>
                      <a:cubicBezTo>
                        <a:pt x="172533" y="78626"/>
                        <a:pt x="179408" y="56044"/>
                        <a:pt x="172813" y="33880"/>
                      </a:cubicBezTo>
                      <a:cubicBezTo>
                        <a:pt x="167902" y="17431"/>
                        <a:pt x="156397" y="285"/>
                        <a:pt x="137174" y="6"/>
                      </a:cubicBezTo>
                      <a:cubicBezTo>
                        <a:pt x="86099" y="-830"/>
                        <a:pt x="82731" y="83086"/>
                        <a:pt x="94097" y="120584"/>
                      </a:cubicBezTo>
                      <a:lnTo>
                        <a:pt x="93536" y="121281"/>
                      </a:lnTo>
                      <a:cubicBezTo>
                        <a:pt x="86239" y="132433"/>
                        <a:pt x="81749" y="144142"/>
                        <a:pt x="79224" y="157245"/>
                      </a:cubicBezTo>
                      <a:cubicBezTo>
                        <a:pt x="77399" y="166724"/>
                        <a:pt x="75716" y="179548"/>
                        <a:pt x="78382" y="190003"/>
                      </a:cubicBezTo>
                      <a:cubicBezTo>
                        <a:pt x="60702" y="194882"/>
                        <a:pt x="47372" y="208822"/>
                        <a:pt x="38392" y="224573"/>
                      </a:cubicBezTo>
                      <a:cubicBezTo>
                        <a:pt x="32499" y="234749"/>
                        <a:pt x="18187" y="262071"/>
                        <a:pt x="24080" y="276429"/>
                      </a:cubicBezTo>
                      <a:cubicBezTo>
                        <a:pt x="23799" y="310441"/>
                        <a:pt x="28009" y="341527"/>
                        <a:pt x="648" y="368012"/>
                      </a:cubicBezTo>
                      <a:cubicBezTo>
                        <a:pt x="-1457" y="370103"/>
                        <a:pt x="2051" y="373727"/>
                        <a:pt x="4296" y="371915"/>
                      </a:cubicBezTo>
                      <a:cubicBezTo>
                        <a:pt x="33201" y="346684"/>
                        <a:pt x="36848" y="307654"/>
                        <a:pt x="35867" y="271410"/>
                      </a:cubicBezTo>
                      <a:lnTo>
                        <a:pt x="34744" y="269041"/>
                      </a:lnTo>
                      <a:lnTo>
                        <a:pt x="35165" y="266811"/>
                      </a:lnTo>
                      <a:cubicBezTo>
                        <a:pt x="36848" y="257889"/>
                        <a:pt x="40637" y="249525"/>
                        <a:pt x="44426" y="241440"/>
                      </a:cubicBezTo>
                      <a:cubicBezTo>
                        <a:pt x="51862" y="225549"/>
                        <a:pt x="65473" y="203803"/>
                        <a:pt x="85117" y="202270"/>
                      </a:cubicBezTo>
                      <a:cubicBezTo>
                        <a:pt x="90870" y="201852"/>
                        <a:pt x="91852" y="196137"/>
                        <a:pt x="90028" y="192094"/>
                      </a:cubicBezTo>
                      <a:cubicBezTo>
                        <a:pt x="92413" y="184567"/>
                        <a:pt x="92132" y="176482"/>
                        <a:pt x="93115" y="168397"/>
                      </a:cubicBezTo>
                      <a:cubicBezTo>
                        <a:pt x="94658" y="155154"/>
                        <a:pt x="98306" y="142190"/>
                        <a:pt x="105603" y="130899"/>
                      </a:cubicBezTo>
                      <a:cubicBezTo>
                        <a:pt x="108409" y="126578"/>
                        <a:pt x="106445" y="121838"/>
                        <a:pt x="103077" y="119469"/>
                      </a:cubicBezTo>
                      <a:cubicBezTo>
                        <a:pt x="103638" y="103020"/>
                        <a:pt x="100972" y="86571"/>
                        <a:pt x="102095" y="69983"/>
                      </a:cubicBezTo>
                      <a:cubicBezTo>
                        <a:pt x="103498" y="51025"/>
                        <a:pt x="109251" y="24401"/>
                        <a:pt x="128334" y="15201"/>
                      </a:cubicBezTo>
                      <a:cubicBezTo>
                        <a:pt x="144049" y="7673"/>
                        <a:pt x="155555" y="27049"/>
                        <a:pt x="159904" y="38619"/>
                      </a:cubicBezTo>
                      <a:cubicBezTo>
                        <a:pt x="167341" y="58692"/>
                        <a:pt x="159343" y="83644"/>
                        <a:pt x="148819" y="101208"/>
                      </a:cubicBezTo>
                      <a:cubicBezTo>
                        <a:pt x="146013" y="105947"/>
                        <a:pt x="151626" y="109850"/>
                        <a:pt x="155976" y="108457"/>
                      </a:cubicBezTo>
                      <a:lnTo>
                        <a:pt x="156256" y="108596"/>
                      </a:lnTo>
                      <a:cubicBezTo>
                        <a:pt x="168744" y="111663"/>
                        <a:pt x="166920" y="128808"/>
                        <a:pt x="165517" y="138566"/>
                      </a:cubicBezTo>
                      <a:cubicBezTo>
                        <a:pt x="164394" y="147209"/>
                        <a:pt x="177584" y="149300"/>
                        <a:pt x="178987" y="140657"/>
                      </a:cubicBezTo>
                      <a:cubicBezTo>
                        <a:pt x="179268" y="139263"/>
                        <a:pt x="179408" y="137590"/>
                        <a:pt x="179548" y="135778"/>
                      </a:cubicBezTo>
                      <a:cubicBezTo>
                        <a:pt x="187546" y="123930"/>
                        <a:pt x="186985" y="103856"/>
                        <a:pt x="190914" y="91590"/>
                      </a:cubicBezTo>
                      <a:cubicBezTo>
                        <a:pt x="194843" y="79601"/>
                        <a:pt x="207611" y="70680"/>
                        <a:pt x="220520" y="75001"/>
                      </a:cubicBezTo>
                      <a:cubicBezTo>
                        <a:pt x="231184" y="78626"/>
                        <a:pt x="235674" y="92565"/>
                        <a:pt x="235394" y="102462"/>
                      </a:cubicBezTo>
                      <a:cubicBezTo>
                        <a:pt x="235253" y="106366"/>
                        <a:pt x="236516" y="109711"/>
                        <a:pt x="240304" y="111384"/>
                      </a:cubicBezTo>
                      <a:cubicBezTo>
                        <a:pt x="242549" y="112360"/>
                        <a:pt x="244233" y="112081"/>
                        <a:pt x="246619" y="111523"/>
                      </a:cubicBezTo>
                      <a:lnTo>
                        <a:pt x="248864" y="109572"/>
                      </a:lnTo>
                      <a:cubicBezTo>
                        <a:pt x="258264" y="111244"/>
                        <a:pt x="266683" y="110826"/>
                        <a:pt x="275102" y="117935"/>
                      </a:cubicBezTo>
                      <a:cubicBezTo>
                        <a:pt x="283942" y="125323"/>
                        <a:pt x="288011" y="138148"/>
                        <a:pt x="289555" y="149021"/>
                      </a:cubicBezTo>
                      <a:cubicBezTo>
                        <a:pt x="294466" y="183452"/>
                        <a:pt x="274261" y="206591"/>
                        <a:pt x="239743" y="209100"/>
                      </a:cubicBezTo>
                      <a:lnTo>
                        <a:pt x="238059" y="209937"/>
                      </a:lnTo>
                      <a:lnTo>
                        <a:pt x="237217" y="210355"/>
                      </a:lnTo>
                      <a:cubicBezTo>
                        <a:pt x="234832" y="212028"/>
                        <a:pt x="234551" y="215234"/>
                        <a:pt x="235955" y="217604"/>
                      </a:cubicBezTo>
                      <a:cubicBezTo>
                        <a:pt x="235394" y="226804"/>
                        <a:pt x="234551" y="233913"/>
                        <a:pt x="227676" y="242277"/>
                      </a:cubicBezTo>
                      <a:cubicBezTo>
                        <a:pt x="219538" y="252034"/>
                        <a:pt x="208032" y="256913"/>
                        <a:pt x="196947" y="262350"/>
                      </a:cubicBezTo>
                      <a:cubicBezTo>
                        <a:pt x="189370" y="265974"/>
                        <a:pt x="192878" y="275732"/>
                        <a:pt x="200455" y="275174"/>
                      </a:cubicBezTo>
                      <a:cubicBezTo>
                        <a:pt x="216732" y="286465"/>
                        <a:pt x="209435" y="310999"/>
                        <a:pt x="202841" y="327308"/>
                      </a:cubicBezTo>
                      <a:cubicBezTo>
                        <a:pt x="192177" y="353515"/>
                        <a:pt x="162851" y="366479"/>
                        <a:pt x="137594" y="374006"/>
                      </a:cubicBezTo>
                      <a:cubicBezTo>
                        <a:pt x="133245" y="375261"/>
                        <a:pt x="131982" y="378746"/>
                        <a:pt x="132683" y="382091"/>
                      </a:cubicBezTo>
                      <a:cubicBezTo>
                        <a:pt x="129035" y="386691"/>
                        <a:pt x="126510" y="391988"/>
                        <a:pt x="123282" y="396867"/>
                      </a:cubicBezTo>
                      <a:cubicBezTo>
                        <a:pt x="117950" y="404813"/>
                        <a:pt x="112478" y="412619"/>
                        <a:pt x="107567" y="420843"/>
                      </a:cubicBezTo>
                      <a:cubicBezTo>
                        <a:pt x="100130" y="433668"/>
                        <a:pt x="102937" y="449140"/>
                        <a:pt x="120897" y="445934"/>
                      </a:cubicBezTo>
                      <a:cubicBezTo>
                        <a:pt x="123703" y="445377"/>
                        <a:pt x="126790" y="443844"/>
                        <a:pt x="127772" y="440916"/>
                      </a:cubicBezTo>
                      <a:lnTo>
                        <a:pt x="128193" y="439662"/>
                      </a:lnTo>
                      <a:cubicBezTo>
                        <a:pt x="129176" y="436734"/>
                        <a:pt x="128614" y="434086"/>
                        <a:pt x="126229" y="431995"/>
                      </a:cubicBezTo>
                      <a:cubicBezTo>
                        <a:pt x="124826" y="430740"/>
                        <a:pt x="123423" y="429904"/>
                        <a:pt x="121879" y="429625"/>
                      </a:cubicBezTo>
                      <a:cubicBezTo>
                        <a:pt x="124405" y="424468"/>
                        <a:pt x="127772" y="419589"/>
                        <a:pt x="130859" y="414849"/>
                      </a:cubicBezTo>
                      <a:cubicBezTo>
                        <a:pt x="134788" y="408855"/>
                        <a:pt x="143628" y="397843"/>
                        <a:pt x="144189" y="388643"/>
                      </a:cubicBezTo>
                      <a:cubicBezTo>
                        <a:pt x="180952" y="377212"/>
                        <a:pt x="210698" y="356581"/>
                        <a:pt x="220239" y="317829"/>
                      </a:cubicBezTo>
                      <a:cubicBezTo>
                        <a:pt x="223467" y="304866"/>
                        <a:pt x="224309" y="279217"/>
                        <a:pt x="212943" y="270156"/>
                      </a:cubicBezTo>
                      <a:cubicBezTo>
                        <a:pt x="231605" y="259980"/>
                        <a:pt x="254476" y="237955"/>
                        <a:pt x="247741" y="218858"/>
                      </a:cubicBezTo>
                      <a:cubicBezTo>
                        <a:pt x="281978" y="212585"/>
                        <a:pt x="306954" y="183312"/>
                        <a:pt x="303867" y="147487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6" name="Freeform: Shape 225">
                  <a:extLst>
                    <a:ext uri="{FF2B5EF4-FFF2-40B4-BE49-F238E27FC236}">
                      <a16:creationId xmlns:a16="http://schemas.microsoft.com/office/drawing/2014/main" id="{2BCCE9D5-A055-A193-A725-23C0BF747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03" y="4376579"/>
                  <a:ext cx="472237" cy="158681"/>
                </a:xfrm>
                <a:custGeom>
                  <a:avLst/>
                  <a:gdLst>
                    <a:gd name="T0" fmla="*/ 452484 w 472237"/>
                    <a:gd name="T1" fmla="*/ 40469 h 158681"/>
                    <a:gd name="T2" fmla="*/ 219141 w 472237"/>
                    <a:gd name="T3" fmla="*/ 143482 h 158681"/>
                    <a:gd name="T4" fmla="*/ 11336 w 472237"/>
                    <a:gd name="T5" fmla="*/ 23881 h 158681"/>
                    <a:gd name="T6" fmla="*/ 35049 w 472237"/>
                    <a:gd name="T7" fmla="*/ 18723 h 158681"/>
                    <a:gd name="T8" fmla="*/ 62270 w 472237"/>
                    <a:gd name="T9" fmla="*/ 39632 h 158681"/>
                    <a:gd name="T10" fmla="*/ 62831 w 472237"/>
                    <a:gd name="T11" fmla="*/ 39632 h 158681"/>
                    <a:gd name="T12" fmla="*/ 112923 w 472237"/>
                    <a:gd name="T13" fmla="*/ 67651 h 158681"/>
                    <a:gd name="T14" fmla="*/ 243837 w 472237"/>
                    <a:gd name="T15" fmla="*/ 54687 h 158681"/>
                    <a:gd name="T16" fmla="*/ 238505 w 472237"/>
                    <a:gd name="T17" fmla="*/ 40747 h 158681"/>
                    <a:gd name="T18" fmla="*/ 148704 w 472237"/>
                    <a:gd name="T19" fmla="*/ 56360 h 158681"/>
                    <a:gd name="T20" fmla="*/ 94121 w 472237"/>
                    <a:gd name="T21" fmla="*/ 53293 h 158681"/>
                    <a:gd name="T22" fmla="*/ 75600 w 472237"/>
                    <a:gd name="T23" fmla="*/ 16632 h 158681"/>
                    <a:gd name="T24" fmla="*/ 71250 w 472237"/>
                    <a:gd name="T25" fmla="*/ 14680 h 158681"/>
                    <a:gd name="T26" fmla="*/ 63813 w 472237"/>
                    <a:gd name="T27" fmla="*/ 25693 h 158681"/>
                    <a:gd name="T28" fmla="*/ 34067 w 472237"/>
                    <a:gd name="T29" fmla="*/ 1438 h 158681"/>
                    <a:gd name="T30" fmla="*/ 1514 w 472237"/>
                    <a:gd name="T31" fmla="*/ 22905 h 158681"/>
                    <a:gd name="T32" fmla="*/ 175223 w 472237"/>
                    <a:gd name="T33" fmla="*/ 157422 h 158681"/>
                    <a:gd name="T34" fmla="*/ 471988 w 472237"/>
                    <a:gd name="T35" fmla="*/ 43256 h 158681"/>
                    <a:gd name="T36" fmla="*/ 452484 w 472237"/>
                    <a:gd name="T37" fmla="*/ 40469 h 15868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72237" h="158681">
                      <a:moveTo>
                        <a:pt x="452484" y="40469"/>
                      </a:moveTo>
                      <a:cubicBezTo>
                        <a:pt x="435225" y="120621"/>
                        <a:pt x="281441" y="139579"/>
                        <a:pt x="219141" y="143482"/>
                      </a:cubicBezTo>
                      <a:cubicBezTo>
                        <a:pt x="136636" y="148779"/>
                        <a:pt x="4460" y="130379"/>
                        <a:pt x="11336" y="23881"/>
                      </a:cubicBezTo>
                      <a:cubicBezTo>
                        <a:pt x="18492" y="18723"/>
                        <a:pt x="24806" y="14959"/>
                        <a:pt x="35049" y="18723"/>
                      </a:cubicBezTo>
                      <a:cubicBezTo>
                        <a:pt x="46414" y="22905"/>
                        <a:pt x="52588" y="33359"/>
                        <a:pt x="62270" y="39632"/>
                      </a:cubicBezTo>
                      <a:lnTo>
                        <a:pt x="62831" y="39632"/>
                      </a:lnTo>
                      <a:cubicBezTo>
                        <a:pt x="68023" y="55802"/>
                        <a:pt x="95244" y="65281"/>
                        <a:pt x="112923" y="67651"/>
                      </a:cubicBezTo>
                      <a:cubicBezTo>
                        <a:pt x="153334" y="73087"/>
                        <a:pt x="205952" y="71833"/>
                        <a:pt x="243837" y="54687"/>
                      </a:cubicBezTo>
                      <a:cubicBezTo>
                        <a:pt x="252677" y="50644"/>
                        <a:pt x="247345" y="36705"/>
                        <a:pt x="238505" y="40747"/>
                      </a:cubicBezTo>
                      <a:cubicBezTo>
                        <a:pt x="211705" y="52736"/>
                        <a:pt x="177468" y="53990"/>
                        <a:pt x="148704" y="56360"/>
                      </a:cubicBezTo>
                      <a:cubicBezTo>
                        <a:pt x="130462" y="57893"/>
                        <a:pt x="111941" y="57057"/>
                        <a:pt x="94121" y="53293"/>
                      </a:cubicBezTo>
                      <a:cubicBezTo>
                        <a:pt x="71671" y="48414"/>
                        <a:pt x="70268" y="36008"/>
                        <a:pt x="75600" y="16632"/>
                      </a:cubicBezTo>
                      <a:cubicBezTo>
                        <a:pt x="76301" y="13984"/>
                        <a:pt x="72653" y="13008"/>
                        <a:pt x="71250" y="14680"/>
                      </a:cubicBezTo>
                      <a:cubicBezTo>
                        <a:pt x="67742" y="18583"/>
                        <a:pt x="65216" y="22208"/>
                        <a:pt x="63813" y="25693"/>
                      </a:cubicBezTo>
                      <a:cubicBezTo>
                        <a:pt x="57780" y="14541"/>
                        <a:pt x="44590" y="5062"/>
                        <a:pt x="34067" y="1438"/>
                      </a:cubicBezTo>
                      <a:cubicBezTo>
                        <a:pt x="18351" y="-3999"/>
                        <a:pt x="1093" y="6596"/>
                        <a:pt x="1514" y="22905"/>
                      </a:cubicBezTo>
                      <a:cubicBezTo>
                        <a:pt x="-14202" y="121736"/>
                        <a:pt x="95805" y="150592"/>
                        <a:pt x="175223" y="157422"/>
                      </a:cubicBezTo>
                      <a:cubicBezTo>
                        <a:pt x="256745" y="164392"/>
                        <a:pt x="449678" y="144598"/>
                        <a:pt x="471988" y="43256"/>
                      </a:cubicBezTo>
                      <a:cubicBezTo>
                        <a:pt x="474654" y="31129"/>
                        <a:pt x="455150" y="28202"/>
                        <a:pt x="452484" y="40469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7" name="Freeform: Shape 226">
                  <a:extLst>
                    <a:ext uri="{FF2B5EF4-FFF2-40B4-BE49-F238E27FC236}">
                      <a16:creationId xmlns:a16="http://schemas.microsoft.com/office/drawing/2014/main" id="{3A7A7794-0F58-D322-CDE3-D3448BC03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7739" y="4390177"/>
                  <a:ext cx="67205" cy="37582"/>
                </a:xfrm>
                <a:custGeom>
                  <a:avLst/>
                  <a:gdLst>
                    <a:gd name="T0" fmla="*/ 57679 w 67205"/>
                    <a:gd name="T1" fmla="*/ 942 h 37582"/>
                    <a:gd name="T2" fmla="*/ 30318 w 67205"/>
                    <a:gd name="T3" fmla="*/ 19343 h 37582"/>
                    <a:gd name="T4" fmla="*/ 852 w 67205"/>
                    <a:gd name="T5" fmla="*/ 32725 h 37582"/>
                    <a:gd name="T6" fmla="*/ 1273 w 67205"/>
                    <a:gd name="T7" fmla="*/ 36209 h 37582"/>
                    <a:gd name="T8" fmla="*/ 64555 w 67205"/>
                    <a:gd name="T9" fmla="*/ 10700 h 37582"/>
                    <a:gd name="T10" fmla="*/ 57679 w 67205"/>
                    <a:gd name="T11" fmla="*/ 942 h 375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7205" h="37582">
                      <a:moveTo>
                        <a:pt x="57679" y="942"/>
                      </a:moveTo>
                      <a:cubicBezTo>
                        <a:pt x="48279" y="6658"/>
                        <a:pt x="39719" y="13627"/>
                        <a:pt x="30318" y="19343"/>
                      </a:cubicBezTo>
                      <a:cubicBezTo>
                        <a:pt x="20917" y="24918"/>
                        <a:pt x="9973" y="26870"/>
                        <a:pt x="852" y="32725"/>
                      </a:cubicBezTo>
                      <a:cubicBezTo>
                        <a:pt x="-410" y="33561"/>
                        <a:pt x="-270" y="35791"/>
                        <a:pt x="1273" y="36209"/>
                      </a:cubicBezTo>
                      <a:cubicBezTo>
                        <a:pt x="20917" y="43319"/>
                        <a:pt x="49261" y="21015"/>
                        <a:pt x="64555" y="10700"/>
                      </a:cubicBezTo>
                      <a:cubicBezTo>
                        <a:pt x="71150" y="6239"/>
                        <a:pt x="64134" y="-2961"/>
                        <a:pt x="57679" y="942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8" name="Freeform: Shape 227">
                  <a:extLst>
                    <a:ext uri="{FF2B5EF4-FFF2-40B4-BE49-F238E27FC236}">
                      <a16:creationId xmlns:a16="http://schemas.microsoft.com/office/drawing/2014/main" id="{F532FF15-8526-E830-FF63-F88B6DF7A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5278" y="4456032"/>
                  <a:ext cx="400349" cy="177745"/>
                </a:xfrm>
                <a:custGeom>
                  <a:avLst/>
                  <a:gdLst>
                    <a:gd name="T0" fmla="*/ 384767 w 400349"/>
                    <a:gd name="T1" fmla="*/ 6459 h 177745"/>
                    <a:gd name="T2" fmla="*/ 212040 w 400349"/>
                    <a:gd name="T3" fmla="*/ 139860 h 177745"/>
                    <a:gd name="T4" fmla="*/ 4936 w 400349"/>
                    <a:gd name="T5" fmla="*/ 150315 h 177745"/>
                    <a:gd name="T6" fmla="*/ 1428 w 400349"/>
                    <a:gd name="T7" fmla="*/ 156030 h 177745"/>
                    <a:gd name="T8" fmla="*/ 217091 w 400349"/>
                    <a:gd name="T9" fmla="*/ 153103 h 177745"/>
                    <a:gd name="T10" fmla="*/ 400341 w 400349"/>
                    <a:gd name="T11" fmla="*/ 8689 h 177745"/>
                    <a:gd name="T12" fmla="*/ 384767 w 400349"/>
                    <a:gd name="T13" fmla="*/ 6459 h 1777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0349" h="177745">
                      <a:moveTo>
                        <a:pt x="384767" y="6459"/>
                      </a:moveTo>
                      <a:cubicBezTo>
                        <a:pt x="381118" y="82151"/>
                        <a:pt x="269288" y="119509"/>
                        <a:pt x="212040" y="139860"/>
                      </a:cubicBezTo>
                      <a:cubicBezTo>
                        <a:pt x="143707" y="164255"/>
                        <a:pt x="74672" y="171643"/>
                        <a:pt x="4936" y="150315"/>
                      </a:cubicBezTo>
                      <a:cubicBezTo>
                        <a:pt x="1568" y="149340"/>
                        <a:pt x="-2080" y="153800"/>
                        <a:pt x="1428" y="156030"/>
                      </a:cubicBezTo>
                      <a:cubicBezTo>
                        <a:pt x="64289" y="195201"/>
                        <a:pt x="151283" y="173315"/>
                        <a:pt x="217091" y="153103"/>
                      </a:cubicBezTo>
                      <a:cubicBezTo>
                        <a:pt x="284442" y="132472"/>
                        <a:pt x="396273" y="90375"/>
                        <a:pt x="400341" y="8689"/>
                      </a:cubicBezTo>
                      <a:cubicBezTo>
                        <a:pt x="400762" y="-1208"/>
                        <a:pt x="385188" y="-3578"/>
                        <a:pt x="384767" y="6459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9" name="Freeform: Shape 228">
                  <a:extLst>
                    <a:ext uri="{FF2B5EF4-FFF2-40B4-BE49-F238E27FC236}">
                      <a16:creationId xmlns:a16="http://schemas.microsoft.com/office/drawing/2014/main" id="{BDAE1FA2-687D-3606-AA6F-1BEEAFA4D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1147" y="4430640"/>
                  <a:ext cx="70181" cy="20707"/>
                </a:xfrm>
                <a:custGeom>
                  <a:avLst/>
                  <a:gdLst>
                    <a:gd name="T0" fmla="*/ 39227 w 70181"/>
                    <a:gd name="T1" fmla="*/ 1044 h 20707"/>
                    <a:gd name="T2" fmla="*/ 500 w 70181"/>
                    <a:gd name="T3" fmla="*/ 18329 h 20707"/>
                    <a:gd name="T4" fmla="*/ 1342 w 70181"/>
                    <a:gd name="T5" fmla="*/ 20699 h 20707"/>
                    <a:gd name="T6" fmla="*/ 36420 w 70181"/>
                    <a:gd name="T7" fmla="*/ 13450 h 20707"/>
                    <a:gd name="T8" fmla="*/ 54521 w 70181"/>
                    <a:gd name="T9" fmla="*/ 13032 h 20707"/>
                    <a:gd name="T10" fmla="*/ 67711 w 70181"/>
                    <a:gd name="T11" fmla="*/ 13869 h 20707"/>
                    <a:gd name="T12" fmla="*/ 69956 w 70181"/>
                    <a:gd name="T13" fmla="*/ 8990 h 20707"/>
                    <a:gd name="T14" fmla="*/ 39227 w 70181"/>
                    <a:gd name="T15" fmla="*/ 1044 h 2070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181" h="20707">
                      <a:moveTo>
                        <a:pt x="39227" y="1044"/>
                      </a:moveTo>
                      <a:cubicBezTo>
                        <a:pt x="24775" y="3135"/>
                        <a:pt x="11725" y="9268"/>
                        <a:pt x="500" y="18329"/>
                      </a:cubicBezTo>
                      <a:cubicBezTo>
                        <a:pt x="-482" y="19166"/>
                        <a:pt x="79" y="20838"/>
                        <a:pt x="1342" y="20699"/>
                      </a:cubicBezTo>
                      <a:cubicBezTo>
                        <a:pt x="13690" y="20002"/>
                        <a:pt x="24494" y="15959"/>
                        <a:pt x="36420" y="13450"/>
                      </a:cubicBezTo>
                      <a:cubicBezTo>
                        <a:pt x="42454" y="12196"/>
                        <a:pt x="48347" y="12196"/>
                        <a:pt x="54521" y="13032"/>
                      </a:cubicBezTo>
                      <a:cubicBezTo>
                        <a:pt x="60835" y="13869"/>
                        <a:pt x="61818" y="15820"/>
                        <a:pt x="67711" y="13869"/>
                      </a:cubicBezTo>
                      <a:cubicBezTo>
                        <a:pt x="69675" y="13311"/>
                        <a:pt x="70657" y="10802"/>
                        <a:pt x="69956" y="8990"/>
                      </a:cubicBezTo>
                      <a:cubicBezTo>
                        <a:pt x="65185" y="-2162"/>
                        <a:pt x="49330" y="-350"/>
                        <a:pt x="39227" y="104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0" name="Freeform: Shape 229">
                  <a:extLst>
                    <a:ext uri="{FF2B5EF4-FFF2-40B4-BE49-F238E27FC236}">
                      <a16:creationId xmlns:a16="http://schemas.microsoft.com/office/drawing/2014/main" id="{3E56D69E-1FD2-81C0-92F6-373079633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41289" y="4469910"/>
                  <a:ext cx="364412" cy="278867"/>
                </a:xfrm>
                <a:custGeom>
                  <a:avLst/>
                  <a:gdLst>
                    <a:gd name="T0" fmla="*/ 363695 w 364412"/>
                    <a:gd name="T1" fmla="*/ 6521 h 278867"/>
                    <a:gd name="T2" fmla="*/ 348821 w 364412"/>
                    <a:gd name="T3" fmla="*/ 6242 h 278867"/>
                    <a:gd name="T4" fmla="*/ 216224 w 364412"/>
                    <a:gd name="T5" fmla="*/ 191917 h 278867"/>
                    <a:gd name="T6" fmla="*/ 109585 w 364412"/>
                    <a:gd name="T7" fmla="*/ 220912 h 278867"/>
                    <a:gd name="T8" fmla="*/ 4350 w 364412"/>
                    <a:gd name="T9" fmla="*/ 223839 h 278867"/>
                    <a:gd name="T10" fmla="*/ 1824 w 364412"/>
                    <a:gd name="T11" fmla="*/ 225791 h 278867"/>
                    <a:gd name="T12" fmla="*/ 0 w 364412"/>
                    <a:gd name="T13" fmla="*/ 231088 h 278867"/>
                    <a:gd name="T14" fmla="*/ 982 w 364412"/>
                    <a:gd name="T15" fmla="*/ 232203 h 278867"/>
                    <a:gd name="T16" fmla="*/ 45181 w 364412"/>
                    <a:gd name="T17" fmla="*/ 239033 h 278867"/>
                    <a:gd name="T18" fmla="*/ 132456 w 364412"/>
                    <a:gd name="T19" fmla="*/ 229694 h 278867"/>
                    <a:gd name="T20" fmla="*/ 183391 w 364412"/>
                    <a:gd name="T21" fmla="*/ 217009 h 278867"/>
                    <a:gd name="T22" fmla="*/ 124318 w 364412"/>
                    <a:gd name="T23" fmla="*/ 251997 h 278867"/>
                    <a:gd name="T24" fmla="*/ 24555 w 364412"/>
                    <a:gd name="T25" fmla="*/ 266913 h 278867"/>
                    <a:gd name="T26" fmla="*/ 23994 w 364412"/>
                    <a:gd name="T27" fmla="*/ 270816 h 278867"/>
                    <a:gd name="T28" fmla="*/ 209629 w 364412"/>
                    <a:gd name="T29" fmla="*/ 211154 h 278867"/>
                    <a:gd name="T30" fmla="*/ 210472 w 364412"/>
                    <a:gd name="T31" fmla="*/ 208227 h 278867"/>
                    <a:gd name="T32" fmla="*/ 253127 w 364412"/>
                    <a:gd name="T33" fmla="*/ 190802 h 278867"/>
                    <a:gd name="T34" fmla="*/ 363695 w 364412"/>
                    <a:gd name="T35" fmla="*/ 6521 h 2788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64412" h="278867">
                      <a:moveTo>
                        <a:pt x="363695" y="6521"/>
                      </a:moveTo>
                      <a:cubicBezTo>
                        <a:pt x="362993" y="-1843"/>
                        <a:pt x="349383" y="-2401"/>
                        <a:pt x="348821" y="6242"/>
                      </a:cubicBezTo>
                      <a:cubicBezTo>
                        <a:pt x="342507" y="100613"/>
                        <a:pt x="303640" y="154420"/>
                        <a:pt x="216224" y="191917"/>
                      </a:cubicBezTo>
                      <a:cubicBezTo>
                        <a:pt x="182830" y="206275"/>
                        <a:pt x="145085" y="213385"/>
                        <a:pt x="109585" y="220912"/>
                      </a:cubicBezTo>
                      <a:cubicBezTo>
                        <a:pt x="73805" y="228439"/>
                        <a:pt x="39428" y="219518"/>
                        <a:pt x="4350" y="223839"/>
                      </a:cubicBezTo>
                      <a:lnTo>
                        <a:pt x="1824" y="225791"/>
                      </a:lnTo>
                      <a:cubicBezTo>
                        <a:pt x="1263" y="227603"/>
                        <a:pt x="561" y="229415"/>
                        <a:pt x="0" y="231088"/>
                      </a:cubicBezTo>
                      <a:lnTo>
                        <a:pt x="982" y="232203"/>
                      </a:lnTo>
                      <a:cubicBezTo>
                        <a:pt x="13049" y="226766"/>
                        <a:pt x="32834" y="239033"/>
                        <a:pt x="45181" y="239033"/>
                      </a:cubicBezTo>
                      <a:cubicBezTo>
                        <a:pt x="75208" y="239312"/>
                        <a:pt x="103131" y="235688"/>
                        <a:pt x="132456" y="229694"/>
                      </a:cubicBezTo>
                      <a:cubicBezTo>
                        <a:pt x="149715" y="226209"/>
                        <a:pt x="166693" y="221888"/>
                        <a:pt x="183391" y="217009"/>
                      </a:cubicBezTo>
                      <a:cubicBezTo>
                        <a:pt x="165290" y="231088"/>
                        <a:pt x="146769" y="242936"/>
                        <a:pt x="124318" y="251997"/>
                      </a:cubicBezTo>
                      <a:cubicBezTo>
                        <a:pt x="90923" y="265519"/>
                        <a:pt x="59353" y="263706"/>
                        <a:pt x="24555" y="266913"/>
                      </a:cubicBezTo>
                      <a:cubicBezTo>
                        <a:pt x="22450" y="267052"/>
                        <a:pt x="22029" y="269979"/>
                        <a:pt x="23994" y="270816"/>
                      </a:cubicBezTo>
                      <a:cubicBezTo>
                        <a:pt x="81803" y="296186"/>
                        <a:pt x="172867" y="257573"/>
                        <a:pt x="209629" y="211154"/>
                      </a:cubicBezTo>
                      <a:lnTo>
                        <a:pt x="210472" y="208227"/>
                      </a:lnTo>
                      <a:cubicBezTo>
                        <a:pt x="224924" y="203069"/>
                        <a:pt x="239095" y="197493"/>
                        <a:pt x="253127" y="190802"/>
                      </a:cubicBezTo>
                      <a:cubicBezTo>
                        <a:pt x="327634" y="154698"/>
                        <a:pt x="370570" y="88764"/>
                        <a:pt x="363695" y="6521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1" name="Freeform: Shape 230">
                  <a:extLst>
                    <a:ext uri="{FF2B5EF4-FFF2-40B4-BE49-F238E27FC236}">
                      <a16:creationId xmlns:a16="http://schemas.microsoft.com/office/drawing/2014/main" id="{17FEFF70-07EA-7A06-44C2-D8C72ADA9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9328" y="4486863"/>
                  <a:ext cx="441678" cy="359540"/>
                </a:xfrm>
                <a:custGeom>
                  <a:avLst/>
                  <a:gdLst>
                    <a:gd name="T0" fmla="*/ 392866 w 441678"/>
                    <a:gd name="T1" fmla="*/ 1974 h 359540"/>
                    <a:gd name="T2" fmla="*/ 380097 w 441678"/>
                    <a:gd name="T3" fmla="*/ 9920 h 359540"/>
                    <a:gd name="T4" fmla="*/ 368311 w 441678"/>
                    <a:gd name="T5" fmla="*/ 16610 h 359540"/>
                    <a:gd name="T6" fmla="*/ 227575 w 441678"/>
                    <a:gd name="T7" fmla="*/ 240202 h 359540"/>
                    <a:gd name="T8" fmla="*/ 5598 w 441678"/>
                    <a:gd name="T9" fmla="*/ 293451 h 359540"/>
                    <a:gd name="T10" fmla="*/ 2792 w 441678"/>
                    <a:gd name="T11" fmla="*/ 303070 h 359540"/>
                    <a:gd name="T12" fmla="*/ 250587 w 441678"/>
                    <a:gd name="T13" fmla="*/ 245081 h 359540"/>
                    <a:gd name="T14" fmla="*/ 382763 w 441678"/>
                    <a:gd name="T15" fmla="*/ 15077 h 359540"/>
                    <a:gd name="T16" fmla="*/ 382623 w 441678"/>
                    <a:gd name="T17" fmla="*/ 14798 h 359540"/>
                    <a:gd name="T18" fmla="*/ 293804 w 441678"/>
                    <a:gd name="T19" fmla="*/ 293869 h 359540"/>
                    <a:gd name="T20" fmla="*/ 34643 w 441678"/>
                    <a:gd name="T21" fmla="*/ 343216 h 359540"/>
                    <a:gd name="T22" fmla="*/ 34503 w 441678"/>
                    <a:gd name="T23" fmla="*/ 350185 h 359540"/>
                    <a:gd name="T24" fmla="*/ 361856 w 441678"/>
                    <a:gd name="T25" fmla="*/ 271008 h 359540"/>
                    <a:gd name="T26" fmla="*/ 392866 w 441678"/>
                    <a:gd name="T27" fmla="*/ 1974 h 3595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41678" h="359540">
                      <a:moveTo>
                        <a:pt x="392866" y="1974"/>
                      </a:moveTo>
                      <a:cubicBezTo>
                        <a:pt x="386411" y="-3462"/>
                        <a:pt x="378975" y="3368"/>
                        <a:pt x="380097" y="9920"/>
                      </a:cubicBezTo>
                      <a:cubicBezTo>
                        <a:pt x="375888" y="7271"/>
                        <a:pt x="368311" y="9780"/>
                        <a:pt x="368311" y="16610"/>
                      </a:cubicBezTo>
                      <a:cubicBezTo>
                        <a:pt x="369293" y="122830"/>
                        <a:pt x="320604" y="192947"/>
                        <a:pt x="227575" y="240202"/>
                      </a:cubicBezTo>
                      <a:cubicBezTo>
                        <a:pt x="159242" y="274911"/>
                        <a:pt x="83613" y="312548"/>
                        <a:pt x="5598" y="293451"/>
                      </a:cubicBezTo>
                      <a:cubicBezTo>
                        <a:pt x="-155" y="292057"/>
                        <a:pt x="-2119" y="300700"/>
                        <a:pt x="2792" y="303070"/>
                      </a:cubicBezTo>
                      <a:cubicBezTo>
                        <a:pt x="79824" y="339870"/>
                        <a:pt x="183657" y="282300"/>
                        <a:pt x="250587" y="245081"/>
                      </a:cubicBezTo>
                      <a:cubicBezTo>
                        <a:pt x="342633" y="193783"/>
                        <a:pt x="384026" y="120321"/>
                        <a:pt x="382763" y="15077"/>
                      </a:cubicBezTo>
                      <a:lnTo>
                        <a:pt x="382623" y="14798"/>
                      </a:lnTo>
                      <a:cubicBezTo>
                        <a:pt x="488279" y="110842"/>
                        <a:pt x="388937" y="244663"/>
                        <a:pt x="293804" y="293869"/>
                      </a:cubicBezTo>
                      <a:cubicBezTo>
                        <a:pt x="211299" y="336525"/>
                        <a:pt x="124865" y="339731"/>
                        <a:pt x="34643" y="343216"/>
                      </a:cubicBezTo>
                      <a:cubicBezTo>
                        <a:pt x="30294" y="343355"/>
                        <a:pt x="30995" y="349070"/>
                        <a:pt x="34503" y="350185"/>
                      </a:cubicBezTo>
                      <a:cubicBezTo>
                        <a:pt x="139318" y="380016"/>
                        <a:pt x="278369" y="334434"/>
                        <a:pt x="361856" y="271008"/>
                      </a:cubicBezTo>
                      <a:cubicBezTo>
                        <a:pt x="441695" y="210510"/>
                        <a:pt x="477896" y="74320"/>
                        <a:pt x="392866" y="197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2" name="Freeform: Shape 231">
                  <a:extLst>
                    <a:ext uri="{FF2B5EF4-FFF2-40B4-BE49-F238E27FC236}">
                      <a16:creationId xmlns:a16="http://schemas.microsoft.com/office/drawing/2014/main" id="{D0498D21-67EA-72F9-C76B-6691A3627B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0078" y="3230269"/>
                  <a:ext cx="1139694" cy="1669272"/>
                </a:xfrm>
                <a:custGeom>
                  <a:avLst/>
                  <a:gdLst>
                    <a:gd name="T0" fmla="*/ 1069430 w 1139694"/>
                    <a:gd name="T1" fmla="*/ 261885 h 1669272"/>
                    <a:gd name="T2" fmla="*/ 967983 w 1139694"/>
                    <a:gd name="T3" fmla="*/ 1214 h 1669272"/>
                    <a:gd name="T4" fmla="*/ 759335 w 1139694"/>
                    <a:gd name="T5" fmla="*/ 100743 h 1669272"/>
                    <a:gd name="T6" fmla="*/ 604428 w 1139694"/>
                    <a:gd name="T7" fmla="*/ 93076 h 1669272"/>
                    <a:gd name="T8" fmla="*/ 400411 w 1139694"/>
                    <a:gd name="T9" fmla="*/ 101858 h 1669272"/>
                    <a:gd name="T10" fmla="*/ 518977 w 1139694"/>
                    <a:gd name="T11" fmla="*/ 210309 h 1669272"/>
                    <a:gd name="T12" fmla="*/ 596150 w 1139694"/>
                    <a:gd name="T13" fmla="*/ 277219 h 1669272"/>
                    <a:gd name="T14" fmla="*/ 673743 w 1139694"/>
                    <a:gd name="T15" fmla="*/ 340923 h 1669272"/>
                    <a:gd name="T16" fmla="*/ 543672 w 1139694"/>
                    <a:gd name="T17" fmla="*/ 416336 h 1669272"/>
                    <a:gd name="T18" fmla="*/ 680900 w 1139694"/>
                    <a:gd name="T19" fmla="*/ 489658 h 1669272"/>
                    <a:gd name="T20" fmla="*/ 667710 w 1139694"/>
                    <a:gd name="T21" fmla="*/ 651915 h 1669272"/>
                    <a:gd name="T22" fmla="*/ 621125 w 1139694"/>
                    <a:gd name="T23" fmla="*/ 757717 h 1669272"/>
                    <a:gd name="T24" fmla="*/ 602183 w 1139694"/>
                    <a:gd name="T25" fmla="*/ 1029400 h 1669272"/>
                    <a:gd name="T26" fmla="*/ 638945 w 1139694"/>
                    <a:gd name="T27" fmla="*/ 1445219 h 1669272"/>
                    <a:gd name="T28" fmla="*/ 516872 w 1139694"/>
                    <a:gd name="T29" fmla="*/ 1172699 h 1669272"/>
                    <a:gd name="T30" fmla="*/ 476181 w 1139694"/>
                    <a:gd name="T31" fmla="*/ 1203087 h 1669272"/>
                    <a:gd name="T32" fmla="*/ 353686 w 1139694"/>
                    <a:gd name="T33" fmla="*/ 1525650 h 1669272"/>
                    <a:gd name="T34" fmla="*/ 1638 w 1139694"/>
                    <a:gd name="T35" fmla="*/ 1655986 h 1669272"/>
                    <a:gd name="T36" fmla="*/ 495544 w 1139694"/>
                    <a:gd name="T37" fmla="*/ 1507250 h 1669272"/>
                    <a:gd name="T38" fmla="*/ 777997 w 1139694"/>
                    <a:gd name="T39" fmla="*/ 1394897 h 1669272"/>
                    <a:gd name="T40" fmla="*/ 1023406 w 1139694"/>
                    <a:gd name="T41" fmla="*/ 959005 h 1669272"/>
                    <a:gd name="T42" fmla="*/ 1119382 w 1139694"/>
                    <a:gd name="T43" fmla="*/ 453276 h 1669272"/>
                    <a:gd name="T44" fmla="*/ 840437 w 1139694"/>
                    <a:gd name="T45" fmla="*/ 292552 h 1669272"/>
                    <a:gd name="T46" fmla="*/ 981032 w 1139694"/>
                    <a:gd name="T47" fmla="*/ 378281 h 1669272"/>
                    <a:gd name="T48" fmla="*/ 1102264 w 1139694"/>
                    <a:gd name="T49" fmla="*/ 386645 h 1669272"/>
                    <a:gd name="T50" fmla="*/ 826265 w 1139694"/>
                    <a:gd name="T51" fmla="*/ 292134 h 1669272"/>
                    <a:gd name="T52" fmla="*/ 762983 w 1139694"/>
                    <a:gd name="T53" fmla="*/ 165284 h 1669272"/>
                    <a:gd name="T54" fmla="*/ 759616 w 1139694"/>
                    <a:gd name="T55" fmla="*/ 241812 h 1669272"/>
                    <a:gd name="T56" fmla="*/ 807884 w 1139694"/>
                    <a:gd name="T57" fmla="*/ 145350 h 1669272"/>
                    <a:gd name="T58" fmla="*/ 729168 w 1139694"/>
                    <a:gd name="T59" fmla="*/ 114543 h 1669272"/>
                    <a:gd name="T60" fmla="*/ 687494 w 1139694"/>
                    <a:gd name="T61" fmla="*/ 295201 h 1669272"/>
                    <a:gd name="T62" fmla="*/ 612847 w 1139694"/>
                    <a:gd name="T63" fmla="*/ 110222 h 1669272"/>
                    <a:gd name="T64" fmla="*/ 691002 w 1139694"/>
                    <a:gd name="T65" fmla="*/ 354862 h 1669272"/>
                    <a:gd name="T66" fmla="*/ 697036 w 1139694"/>
                    <a:gd name="T67" fmla="*/ 463591 h 1669272"/>
                    <a:gd name="T68" fmla="*/ 988328 w 1139694"/>
                    <a:gd name="T69" fmla="*/ 903804 h 1669272"/>
                    <a:gd name="T70" fmla="*/ 677953 w 1139694"/>
                    <a:gd name="T71" fmla="*/ 660837 h 1669272"/>
                    <a:gd name="T72" fmla="*/ 609339 w 1139694"/>
                    <a:gd name="T73" fmla="*/ 1050588 h 1669272"/>
                    <a:gd name="T74" fmla="*/ 700403 w 1139694"/>
                    <a:gd name="T75" fmla="*/ 1418594 h 1669272"/>
                    <a:gd name="T76" fmla="*/ 853065 w 1139694"/>
                    <a:gd name="T77" fmla="*/ 1233894 h 1669272"/>
                    <a:gd name="T78" fmla="*/ 786135 w 1139694"/>
                    <a:gd name="T79" fmla="*/ 1141196 h 1669272"/>
                    <a:gd name="T80" fmla="*/ 784030 w 1139694"/>
                    <a:gd name="T81" fmla="*/ 942138 h 1669272"/>
                    <a:gd name="T82" fmla="*/ 915224 w 1139694"/>
                    <a:gd name="T83" fmla="*/ 1048497 h 1669272"/>
                    <a:gd name="T84" fmla="*/ 779400 w 1139694"/>
                    <a:gd name="T85" fmla="*/ 766917 h 1669272"/>
                    <a:gd name="T86" fmla="*/ 1019057 w 1139694"/>
                    <a:gd name="T87" fmla="*/ 949108 h 1669272"/>
                    <a:gd name="T88" fmla="*/ 690020 w 1139694"/>
                    <a:gd name="T89" fmla="*/ 579290 h 1669272"/>
                    <a:gd name="T90" fmla="*/ 699561 w 1139694"/>
                    <a:gd name="T91" fmla="*/ 513913 h 1669272"/>
                    <a:gd name="T92" fmla="*/ 923363 w 1139694"/>
                    <a:gd name="T93" fmla="*/ 551829 h 1669272"/>
                    <a:gd name="T94" fmla="*/ 968123 w 1139694"/>
                    <a:gd name="T95" fmla="*/ 475719 h 1669272"/>
                    <a:gd name="T96" fmla="*/ 1096651 w 1139694"/>
                    <a:gd name="T97" fmla="*/ 646340 h 1669272"/>
                    <a:gd name="T98" fmla="*/ 895440 w 1139694"/>
                    <a:gd name="T99" fmla="*/ 428045 h 1669272"/>
                    <a:gd name="T100" fmla="*/ 701806 w 1139694"/>
                    <a:gd name="T101" fmla="*/ 303146 h 1669272"/>
                    <a:gd name="T102" fmla="*/ 895861 w 1139694"/>
                    <a:gd name="T103" fmla="*/ 374378 h 166927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139694" h="1669272">
                      <a:moveTo>
                        <a:pt x="1119382" y="453276"/>
                      </a:moveTo>
                      <a:cubicBezTo>
                        <a:pt x="1118119" y="450628"/>
                        <a:pt x="1116295" y="448536"/>
                        <a:pt x="1114751" y="446027"/>
                      </a:cubicBezTo>
                      <a:cubicBezTo>
                        <a:pt x="1131308" y="429160"/>
                        <a:pt x="1127099" y="403512"/>
                        <a:pt x="1114611" y="381766"/>
                      </a:cubicBezTo>
                      <a:cubicBezTo>
                        <a:pt x="1165966" y="353468"/>
                        <a:pt x="1129204" y="290601"/>
                        <a:pt x="1086969" y="268994"/>
                      </a:cubicBezTo>
                      <a:cubicBezTo>
                        <a:pt x="1081356" y="266067"/>
                        <a:pt x="1075323" y="264115"/>
                        <a:pt x="1069430" y="261885"/>
                      </a:cubicBezTo>
                      <a:cubicBezTo>
                        <a:pt x="1092722" y="148277"/>
                        <a:pt x="965317" y="139077"/>
                        <a:pt x="859239" y="179641"/>
                      </a:cubicBezTo>
                      <a:cubicBezTo>
                        <a:pt x="858257" y="175320"/>
                        <a:pt x="856432" y="171556"/>
                        <a:pt x="854187" y="168072"/>
                      </a:cubicBezTo>
                      <a:cubicBezTo>
                        <a:pt x="855591" y="147301"/>
                        <a:pt x="841700" y="130016"/>
                        <a:pt x="822336" y="117610"/>
                      </a:cubicBezTo>
                      <a:cubicBezTo>
                        <a:pt x="857134" y="113846"/>
                        <a:pt x="894177" y="107713"/>
                        <a:pt x="923924" y="92798"/>
                      </a:cubicBezTo>
                      <a:cubicBezTo>
                        <a:pt x="956196" y="76628"/>
                        <a:pt x="982996" y="37597"/>
                        <a:pt x="967983" y="1214"/>
                      </a:cubicBezTo>
                      <a:cubicBezTo>
                        <a:pt x="967141" y="-598"/>
                        <a:pt x="964615" y="-319"/>
                        <a:pt x="964194" y="1633"/>
                      </a:cubicBezTo>
                      <a:cubicBezTo>
                        <a:pt x="959564" y="22681"/>
                        <a:pt x="960826" y="41361"/>
                        <a:pt x="947356" y="59761"/>
                      </a:cubicBezTo>
                      <a:cubicBezTo>
                        <a:pt x="935009" y="76767"/>
                        <a:pt x="913260" y="85549"/>
                        <a:pt x="894177" y="92798"/>
                      </a:cubicBezTo>
                      <a:cubicBezTo>
                        <a:pt x="866956" y="102974"/>
                        <a:pt x="838753" y="105761"/>
                        <a:pt x="810830" y="111198"/>
                      </a:cubicBezTo>
                      <a:cubicBezTo>
                        <a:pt x="794835" y="103252"/>
                        <a:pt x="777155" y="99628"/>
                        <a:pt x="759335" y="100743"/>
                      </a:cubicBezTo>
                      <a:cubicBezTo>
                        <a:pt x="757932" y="100883"/>
                        <a:pt x="750355" y="103252"/>
                        <a:pt x="744041" y="106319"/>
                      </a:cubicBezTo>
                      <a:lnTo>
                        <a:pt x="743059" y="104507"/>
                      </a:lnTo>
                      <a:cubicBezTo>
                        <a:pt x="722152" y="74258"/>
                        <a:pt x="687634" y="86525"/>
                        <a:pt x="677532" y="112034"/>
                      </a:cubicBezTo>
                      <a:cubicBezTo>
                        <a:pt x="668552" y="89731"/>
                        <a:pt x="649188" y="67009"/>
                        <a:pt x="623230" y="73003"/>
                      </a:cubicBezTo>
                      <a:cubicBezTo>
                        <a:pt x="611865" y="75652"/>
                        <a:pt x="606252" y="83598"/>
                        <a:pt x="604428" y="93076"/>
                      </a:cubicBezTo>
                      <a:cubicBezTo>
                        <a:pt x="602043" y="88337"/>
                        <a:pt x="599517" y="83876"/>
                        <a:pt x="597272" y="80113"/>
                      </a:cubicBezTo>
                      <a:cubicBezTo>
                        <a:pt x="574261" y="43173"/>
                        <a:pt x="511259" y="41639"/>
                        <a:pt x="504945" y="78300"/>
                      </a:cubicBezTo>
                      <a:cubicBezTo>
                        <a:pt x="497088" y="68125"/>
                        <a:pt x="488669" y="59203"/>
                        <a:pt x="480671" y="52512"/>
                      </a:cubicBezTo>
                      <a:cubicBezTo>
                        <a:pt x="465517" y="39688"/>
                        <a:pt x="443487" y="29512"/>
                        <a:pt x="424124" y="38991"/>
                      </a:cubicBezTo>
                      <a:cubicBezTo>
                        <a:pt x="404200" y="48609"/>
                        <a:pt x="394237" y="82343"/>
                        <a:pt x="400411" y="101858"/>
                      </a:cubicBezTo>
                      <a:cubicBezTo>
                        <a:pt x="400832" y="103113"/>
                        <a:pt x="402515" y="102974"/>
                        <a:pt x="403077" y="101858"/>
                      </a:cubicBezTo>
                      <a:cubicBezTo>
                        <a:pt x="412899" y="84155"/>
                        <a:pt x="409251" y="57670"/>
                        <a:pt x="430859" y="47912"/>
                      </a:cubicBezTo>
                      <a:cubicBezTo>
                        <a:pt x="447837" y="40245"/>
                        <a:pt x="468323" y="58227"/>
                        <a:pt x="479548" y="68682"/>
                      </a:cubicBezTo>
                      <a:cubicBezTo>
                        <a:pt x="512522" y="99489"/>
                        <a:pt x="543391" y="161241"/>
                        <a:pt x="510137" y="200969"/>
                      </a:cubicBezTo>
                      <a:cubicBezTo>
                        <a:pt x="505507" y="206545"/>
                        <a:pt x="513364" y="215187"/>
                        <a:pt x="518977" y="210309"/>
                      </a:cubicBezTo>
                      <a:cubicBezTo>
                        <a:pt x="552652" y="181453"/>
                        <a:pt x="541006" y="134756"/>
                        <a:pt x="518135" y="97398"/>
                      </a:cubicBezTo>
                      <a:cubicBezTo>
                        <a:pt x="516030" y="70355"/>
                        <a:pt x="532728" y="58088"/>
                        <a:pt x="560369" y="68961"/>
                      </a:cubicBezTo>
                      <a:cubicBezTo>
                        <a:pt x="583521" y="78022"/>
                        <a:pt x="592501" y="103113"/>
                        <a:pt x="599938" y="124301"/>
                      </a:cubicBezTo>
                      <a:cubicBezTo>
                        <a:pt x="612426" y="159708"/>
                        <a:pt x="640489" y="248224"/>
                        <a:pt x="598254" y="274291"/>
                      </a:cubicBezTo>
                      <a:cubicBezTo>
                        <a:pt x="596991" y="275128"/>
                        <a:pt x="596430" y="276104"/>
                        <a:pt x="596150" y="277219"/>
                      </a:cubicBezTo>
                      <a:cubicBezTo>
                        <a:pt x="591379" y="278334"/>
                        <a:pt x="586889" y="280007"/>
                        <a:pt x="582820" y="283073"/>
                      </a:cubicBezTo>
                      <a:cubicBezTo>
                        <a:pt x="578610" y="286279"/>
                        <a:pt x="580294" y="292552"/>
                        <a:pt x="585346" y="293528"/>
                      </a:cubicBezTo>
                      <a:cubicBezTo>
                        <a:pt x="596009" y="295758"/>
                        <a:pt x="606814" y="293249"/>
                        <a:pt x="617758" y="295061"/>
                      </a:cubicBezTo>
                      <a:cubicBezTo>
                        <a:pt x="632631" y="297570"/>
                        <a:pt x="645821" y="306631"/>
                        <a:pt x="656765" y="316389"/>
                      </a:cubicBezTo>
                      <a:cubicBezTo>
                        <a:pt x="664483" y="323219"/>
                        <a:pt x="669955" y="331722"/>
                        <a:pt x="673743" y="340923"/>
                      </a:cubicBezTo>
                      <a:cubicBezTo>
                        <a:pt x="673042" y="343989"/>
                        <a:pt x="673884" y="347614"/>
                        <a:pt x="676690" y="349984"/>
                      </a:cubicBezTo>
                      <a:cubicBezTo>
                        <a:pt x="680759" y="366014"/>
                        <a:pt x="679356" y="383438"/>
                        <a:pt x="671498" y="398354"/>
                      </a:cubicBezTo>
                      <a:cubicBezTo>
                        <a:pt x="662658" y="388736"/>
                        <a:pt x="651854" y="380651"/>
                        <a:pt x="639366" y="374796"/>
                      </a:cubicBezTo>
                      <a:cubicBezTo>
                        <a:pt x="616635" y="364062"/>
                        <a:pt x="589414" y="363226"/>
                        <a:pt x="566824" y="373960"/>
                      </a:cubicBezTo>
                      <a:cubicBezTo>
                        <a:pt x="551530" y="381208"/>
                        <a:pt x="532728" y="399330"/>
                        <a:pt x="543672" y="416336"/>
                      </a:cubicBezTo>
                      <a:cubicBezTo>
                        <a:pt x="544794" y="418009"/>
                        <a:pt x="547741" y="418706"/>
                        <a:pt x="549285" y="417312"/>
                      </a:cubicBezTo>
                      <a:cubicBezTo>
                        <a:pt x="559668" y="407554"/>
                        <a:pt x="566403" y="396821"/>
                        <a:pt x="580013" y="390548"/>
                      </a:cubicBezTo>
                      <a:cubicBezTo>
                        <a:pt x="597974" y="382323"/>
                        <a:pt x="620845" y="388178"/>
                        <a:pt x="638103" y="394869"/>
                      </a:cubicBezTo>
                      <a:cubicBezTo>
                        <a:pt x="661817" y="404069"/>
                        <a:pt x="677392" y="422609"/>
                        <a:pt x="682723" y="447421"/>
                      </a:cubicBezTo>
                      <a:cubicBezTo>
                        <a:pt x="685810" y="461640"/>
                        <a:pt x="682723" y="475719"/>
                        <a:pt x="680900" y="489658"/>
                      </a:cubicBezTo>
                      <a:cubicBezTo>
                        <a:pt x="669955" y="480737"/>
                        <a:pt x="657046" y="477810"/>
                        <a:pt x="640489" y="484780"/>
                      </a:cubicBezTo>
                      <a:cubicBezTo>
                        <a:pt x="629124" y="489658"/>
                        <a:pt x="635999" y="507640"/>
                        <a:pt x="647224" y="502622"/>
                      </a:cubicBezTo>
                      <a:cubicBezTo>
                        <a:pt x="683004" y="486870"/>
                        <a:pt x="685670" y="537053"/>
                        <a:pt x="679356" y="558660"/>
                      </a:cubicBezTo>
                      <a:cubicBezTo>
                        <a:pt x="676409" y="568975"/>
                        <a:pt x="671919" y="578732"/>
                        <a:pt x="671077" y="589466"/>
                      </a:cubicBezTo>
                      <a:cubicBezTo>
                        <a:pt x="669394" y="610236"/>
                        <a:pt x="683144" y="636582"/>
                        <a:pt x="667710" y="651915"/>
                      </a:cubicBezTo>
                      <a:cubicBezTo>
                        <a:pt x="653959" y="643830"/>
                        <a:pt x="635578" y="646618"/>
                        <a:pt x="620705" y="652055"/>
                      </a:cubicBezTo>
                      <a:cubicBezTo>
                        <a:pt x="618319" y="652891"/>
                        <a:pt x="616214" y="655400"/>
                        <a:pt x="615934" y="657909"/>
                      </a:cubicBezTo>
                      <a:cubicBezTo>
                        <a:pt x="614390" y="673801"/>
                        <a:pt x="643997" y="660697"/>
                        <a:pt x="652837" y="661952"/>
                      </a:cubicBezTo>
                      <a:cubicBezTo>
                        <a:pt x="668973" y="664322"/>
                        <a:pt x="672621" y="683001"/>
                        <a:pt x="673042" y="696383"/>
                      </a:cubicBezTo>
                      <a:cubicBezTo>
                        <a:pt x="673884" y="725795"/>
                        <a:pt x="656204" y="768450"/>
                        <a:pt x="621125" y="757717"/>
                      </a:cubicBezTo>
                      <a:cubicBezTo>
                        <a:pt x="615232" y="755905"/>
                        <a:pt x="610321" y="762875"/>
                        <a:pt x="615373" y="767196"/>
                      </a:cubicBezTo>
                      <a:cubicBezTo>
                        <a:pt x="626177" y="776396"/>
                        <a:pt x="636420" y="777372"/>
                        <a:pt x="645821" y="773608"/>
                      </a:cubicBezTo>
                      <a:cubicBezTo>
                        <a:pt x="630526" y="809293"/>
                        <a:pt x="637542" y="860452"/>
                        <a:pt x="652275" y="899065"/>
                      </a:cubicBezTo>
                      <a:cubicBezTo>
                        <a:pt x="617758" y="926805"/>
                        <a:pt x="600219" y="977126"/>
                        <a:pt x="615513" y="1018945"/>
                      </a:cubicBezTo>
                      <a:cubicBezTo>
                        <a:pt x="609901" y="1021176"/>
                        <a:pt x="604989" y="1024382"/>
                        <a:pt x="602183" y="1029400"/>
                      </a:cubicBezTo>
                      <a:cubicBezTo>
                        <a:pt x="598114" y="1021036"/>
                        <a:pt x="584503" y="1026194"/>
                        <a:pt x="588432" y="1034837"/>
                      </a:cubicBezTo>
                      <a:cubicBezTo>
                        <a:pt x="603867" y="1068431"/>
                        <a:pt x="600219" y="1106068"/>
                        <a:pt x="611444" y="1141056"/>
                      </a:cubicBezTo>
                      <a:cubicBezTo>
                        <a:pt x="623511" y="1178554"/>
                        <a:pt x="646242" y="1213682"/>
                        <a:pt x="663360" y="1248949"/>
                      </a:cubicBezTo>
                      <a:cubicBezTo>
                        <a:pt x="684126" y="1291883"/>
                        <a:pt x="691283" y="1333702"/>
                        <a:pt x="690020" y="1380818"/>
                      </a:cubicBezTo>
                      <a:cubicBezTo>
                        <a:pt x="689178" y="1408558"/>
                        <a:pt x="683285" y="1450516"/>
                        <a:pt x="638945" y="1445219"/>
                      </a:cubicBezTo>
                      <a:cubicBezTo>
                        <a:pt x="623651" y="1443407"/>
                        <a:pt x="620705" y="1438806"/>
                        <a:pt x="610602" y="1438528"/>
                      </a:cubicBezTo>
                      <a:cubicBezTo>
                        <a:pt x="617056" y="1425006"/>
                        <a:pt x="621406" y="1410091"/>
                        <a:pt x="622809" y="1394200"/>
                      </a:cubicBezTo>
                      <a:cubicBezTo>
                        <a:pt x="626738" y="1351545"/>
                        <a:pt x="596430" y="1307635"/>
                        <a:pt x="579172" y="1270974"/>
                      </a:cubicBezTo>
                      <a:cubicBezTo>
                        <a:pt x="561913" y="1234312"/>
                        <a:pt x="555879" y="1190821"/>
                        <a:pt x="525431" y="1162245"/>
                      </a:cubicBezTo>
                      <a:cubicBezTo>
                        <a:pt x="519117" y="1156251"/>
                        <a:pt x="509856" y="1167402"/>
                        <a:pt x="516872" y="1172699"/>
                      </a:cubicBezTo>
                      <a:cubicBezTo>
                        <a:pt x="543953" y="1193051"/>
                        <a:pt x="551109" y="1225112"/>
                        <a:pt x="563316" y="1254107"/>
                      </a:cubicBezTo>
                      <a:cubicBezTo>
                        <a:pt x="577347" y="1287561"/>
                        <a:pt x="594887" y="1316417"/>
                        <a:pt x="602885" y="1352660"/>
                      </a:cubicBezTo>
                      <a:cubicBezTo>
                        <a:pt x="622388" y="1440619"/>
                        <a:pt x="570612" y="1474353"/>
                        <a:pt x="501858" y="1500559"/>
                      </a:cubicBezTo>
                      <a:cubicBezTo>
                        <a:pt x="562193" y="1427655"/>
                        <a:pt x="542970" y="1248949"/>
                        <a:pt x="486003" y="1193888"/>
                      </a:cubicBezTo>
                      <a:cubicBezTo>
                        <a:pt x="480390" y="1188451"/>
                        <a:pt x="471691" y="1197094"/>
                        <a:pt x="476181" y="1203087"/>
                      </a:cubicBezTo>
                      <a:cubicBezTo>
                        <a:pt x="539883" y="1290071"/>
                        <a:pt x="558826" y="1515056"/>
                        <a:pt x="411636" y="1516868"/>
                      </a:cubicBezTo>
                      <a:cubicBezTo>
                        <a:pt x="484459" y="1452746"/>
                        <a:pt x="503542" y="1270834"/>
                        <a:pt x="433665" y="1222742"/>
                      </a:cubicBezTo>
                      <a:lnTo>
                        <a:pt x="432683" y="1223440"/>
                      </a:lnTo>
                      <a:cubicBezTo>
                        <a:pt x="451345" y="1275155"/>
                        <a:pt x="464956" y="1315023"/>
                        <a:pt x="459063" y="1371896"/>
                      </a:cubicBezTo>
                      <a:cubicBezTo>
                        <a:pt x="453871" y="1420964"/>
                        <a:pt x="419353" y="1526765"/>
                        <a:pt x="353686" y="1525650"/>
                      </a:cubicBezTo>
                      <a:cubicBezTo>
                        <a:pt x="407567" y="1457625"/>
                        <a:pt x="442084" y="1299828"/>
                        <a:pt x="353967" y="1249507"/>
                      </a:cubicBezTo>
                      <a:cubicBezTo>
                        <a:pt x="347933" y="1246022"/>
                        <a:pt x="342882" y="1255501"/>
                        <a:pt x="347793" y="1259543"/>
                      </a:cubicBezTo>
                      <a:cubicBezTo>
                        <a:pt x="391431" y="1296065"/>
                        <a:pt x="391291" y="1371618"/>
                        <a:pt x="383713" y="1422776"/>
                      </a:cubicBezTo>
                      <a:cubicBezTo>
                        <a:pt x="375716" y="1477558"/>
                        <a:pt x="338392" y="1522723"/>
                        <a:pt x="298122" y="1558129"/>
                      </a:cubicBezTo>
                      <a:cubicBezTo>
                        <a:pt x="211828" y="1633682"/>
                        <a:pt x="110521" y="1644555"/>
                        <a:pt x="1638" y="1655986"/>
                      </a:cubicBezTo>
                      <a:cubicBezTo>
                        <a:pt x="-46" y="1656264"/>
                        <a:pt x="-748" y="1658913"/>
                        <a:pt x="1076" y="1659471"/>
                      </a:cubicBezTo>
                      <a:cubicBezTo>
                        <a:pt x="118239" y="1696550"/>
                        <a:pt x="262763" y="1622391"/>
                        <a:pt x="342461" y="1538335"/>
                      </a:cubicBezTo>
                      <a:cubicBezTo>
                        <a:pt x="364069" y="1541959"/>
                        <a:pt x="383292" y="1536663"/>
                        <a:pt x="400271" y="1525372"/>
                      </a:cubicBezTo>
                      <a:cubicBezTo>
                        <a:pt x="400972" y="1526347"/>
                        <a:pt x="401955" y="1527183"/>
                        <a:pt x="403498" y="1527602"/>
                      </a:cubicBezTo>
                      <a:cubicBezTo>
                        <a:pt x="443908" y="1538474"/>
                        <a:pt x="474076" y="1528996"/>
                        <a:pt x="495544" y="1507250"/>
                      </a:cubicBezTo>
                      <a:cubicBezTo>
                        <a:pt x="544514" y="1509759"/>
                        <a:pt x="585486" y="1483553"/>
                        <a:pt x="606954" y="1444382"/>
                      </a:cubicBezTo>
                      <a:cubicBezTo>
                        <a:pt x="612987" y="1462643"/>
                        <a:pt x="648487" y="1462782"/>
                        <a:pt x="663921" y="1460970"/>
                      </a:cubicBezTo>
                      <a:cubicBezTo>
                        <a:pt x="678794" y="1459158"/>
                        <a:pt x="688196" y="1448146"/>
                        <a:pt x="694229" y="1434485"/>
                      </a:cubicBezTo>
                      <a:cubicBezTo>
                        <a:pt x="743480" y="1451213"/>
                        <a:pt x="767333" y="1431140"/>
                        <a:pt x="776313" y="1395036"/>
                      </a:cubicBezTo>
                      <a:lnTo>
                        <a:pt x="777997" y="1394897"/>
                      </a:lnTo>
                      <a:cubicBezTo>
                        <a:pt x="830194" y="1381654"/>
                        <a:pt x="867938" y="1329799"/>
                        <a:pt x="872148" y="1277107"/>
                      </a:cubicBezTo>
                      <a:cubicBezTo>
                        <a:pt x="918171" y="1290768"/>
                        <a:pt x="947637" y="1231385"/>
                        <a:pt x="959283" y="1194306"/>
                      </a:cubicBezTo>
                      <a:cubicBezTo>
                        <a:pt x="969386" y="1161826"/>
                        <a:pt x="961528" y="1128511"/>
                        <a:pt x="945813" y="1097425"/>
                      </a:cubicBezTo>
                      <a:cubicBezTo>
                        <a:pt x="971210" y="1108577"/>
                        <a:pt x="998571" y="1102583"/>
                        <a:pt x="1022846" y="1065085"/>
                      </a:cubicBezTo>
                      <a:cubicBezTo>
                        <a:pt x="1045015" y="1030934"/>
                        <a:pt x="1039964" y="993715"/>
                        <a:pt x="1023406" y="959005"/>
                      </a:cubicBezTo>
                      <a:cubicBezTo>
                        <a:pt x="1106894" y="971690"/>
                        <a:pt x="1077288" y="835918"/>
                        <a:pt x="1058485" y="784620"/>
                      </a:cubicBezTo>
                      <a:cubicBezTo>
                        <a:pt x="1090337" y="781275"/>
                        <a:pt x="1112927" y="757438"/>
                        <a:pt x="1113068" y="722032"/>
                      </a:cubicBezTo>
                      <a:cubicBezTo>
                        <a:pt x="1113208" y="699449"/>
                        <a:pt x="1107595" y="679795"/>
                        <a:pt x="1098335" y="662370"/>
                      </a:cubicBezTo>
                      <a:cubicBezTo>
                        <a:pt x="1136360" y="638673"/>
                        <a:pt x="1131028" y="590860"/>
                        <a:pt x="1113068" y="553084"/>
                      </a:cubicBezTo>
                      <a:cubicBezTo>
                        <a:pt x="1152917" y="536077"/>
                        <a:pt x="1133413" y="482410"/>
                        <a:pt x="1119382" y="453276"/>
                      </a:cubicBezTo>
                      <a:close/>
                      <a:moveTo>
                        <a:pt x="1080935" y="282794"/>
                      </a:moveTo>
                      <a:cubicBezTo>
                        <a:pt x="1087530" y="286558"/>
                        <a:pt x="1094266" y="290461"/>
                        <a:pt x="1101001" y="294225"/>
                      </a:cubicBezTo>
                      <a:cubicBezTo>
                        <a:pt x="1126117" y="311510"/>
                        <a:pt x="1126538" y="335207"/>
                        <a:pt x="1102965" y="364899"/>
                      </a:cubicBezTo>
                      <a:cubicBezTo>
                        <a:pt x="1096230" y="357232"/>
                        <a:pt x="1088372" y="350680"/>
                        <a:pt x="1080655" y="346638"/>
                      </a:cubicBezTo>
                      <a:cubicBezTo>
                        <a:pt x="1008112" y="308583"/>
                        <a:pt x="923503" y="296595"/>
                        <a:pt x="840437" y="292552"/>
                      </a:cubicBezTo>
                      <a:cubicBezTo>
                        <a:pt x="890108" y="272340"/>
                        <a:pt x="938657" y="262024"/>
                        <a:pt x="992959" y="264255"/>
                      </a:cubicBezTo>
                      <a:cubicBezTo>
                        <a:pt x="1010357" y="264952"/>
                        <a:pt x="1027616" y="267740"/>
                        <a:pt x="1044594" y="271085"/>
                      </a:cubicBezTo>
                      <a:cubicBezTo>
                        <a:pt x="1057082" y="273734"/>
                        <a:pt x="1069290" y="277637"/>
                        <a:pt x="1080935" y="282794"/>
                      </a:cubicBezTo>
                      <a:close/>
                      <a:moveTo>
                        <a:pt x="1107315" y="435015"/>
                      </a:moveTo>
                      <a:cubicBezTo>
                        <a:pt x="1077849" y="399887"/>
                        <a:pt x="1023126" y="387620"/>
                        <a:pt x="981032" y="378281"/>
                      </a:cubicBezTo>
                      <a:cubicBezTo>
                        <a:pt x="939078" y="368802"/>
                        <a:pt x="896843" y="363226"/>
                        <a:pt x="856994" y="345941"/>
                      </a:cubicBezTo>
                      <a:cubicBezTo>
                        <a:pt x="838192" y="337717"/>
                        <a:pt x="821494" y="322522"/>
                        <a:pt x="803815" y="309419"/>
                      </a:cubicBezTo>
                      <a:cubicBezTo>
                        <a:pt x="852083" y="310534"/>
                        <a:pt x="900491" y="314019"/>
                        <a:pt x="948198" y="320431"/>
                      </a:cubicBezTo>
                      <a:cubicBezTo>
                        <a:pt x="972473" y="323777"/>
                        <a:pt x="1055118" y="344547"/>
                        <a:pt x="1093704" y="378002"/>
                      </a:cubicBezTo>
                      <a:cubicBezTo>
                        <a:pt x="1094125" y="382463"/>
                        <a:pt x="1097493" y="386645"/>
                        <a:pt x="1102264" y="386645"/>
                      </a:cubicBezTo>
                      <a:cubicBezTo>
                        <a:pt x="1114751" y="400863"/>
                        <a:pt x="1118680" y="417172"/>
                        <a:pt x="1107315" y="435015"/>
                      </a:cubicBezTo>
                      <a:close/>
                      <a:moveTo>
                        <a:pt x="858958" y="192048"/>
                      </a:moveTo>
                      <a:cubicBezTo>
                        <a:pt x="919714" y="164587"/>
                        <a:pt x="1064098" y="150089"/>
                        <a:pt x="1051891" y="255612"/>
                      </a:cubicBezTo>
                      <a:cubicBezTo>
                        <a:pt x="979348" y="234982"/>
                        <a:pt x="888705" y="249758"/>
                        <a:pt x="827949" y="284049"/>
                      </a:cubicBezTo>
                      <a:cubicBezTo>
                        <a:pt x="824722" y="285861"/>
                        <a:pt x="824722" y="289485"/>
                        <a:pt x="826265" y="292134"/>
                      </a:cubicBezTo>
                      <a:cubicBezTo>
                        <a:pt x="808024" y="291437"/>
                        <a:pt x="789924" y="290879"/>
                        <a:pt x="771963" y="290740"/>
                      </a:cubicBezTo>
                      <a:cubicBezTo>
                        <a:pt x="768035" y="289207"/>
                        <a:pt x="764106" y="287952"/>
                        <a:pt x="759896" y="287116"/>
                      </a:cubicBezTo>
                      <a:cubicBezTo>
                        <a:pt x="754985" y="286140"/>
                        <a:pt x="748531" y="285582"/>
                        <a:pt x="741515" y="285582"/>
                      </a:cubicBezTo>
                      <a:cubicBezTo>
                        <a:pt x="772665" y="243345"/>
                        <a:pt x="810129" y="214072"/>
                        <a:pt x="858958" y="192048"/>
                      </a:cubicBezTo>
                      <a:close/>
                      <a:moveTo>
                        <a:pt x="762983" y="165284"/>
                      </a:moveTo>
                      <a:cubicBezTo>
                        <a:pt x="775752" y="161241"/>
                        <a:pt x="786556" y="158314"/>
                        <a:pt x="801430" y="159987"/>
                      </a:cubicBezTo>
                      <a:cubicBezTo>
                        <a:pt x="813216" y="161381"/>
                        <a:pt x="830474" y="165562"/>
                        <a:pt x="839034" y="175599"/>
                      </a:cubicBezTo>
                      <a:cubicBezTo>
                        <a:pt x="838051" y="178387"/>
                        <a:pt x="837069" y="181035"/>
                        <a:pt x="835245" y="183823"/>
                      </a:cubicBezTo>
                      <a:cubicBezTo>
                        <a:pt x="833842" y="186193"/>
                        <a:pt x="833561" y="188284"/>
                        <a:pt x="834263" y="190096"/>
                      </a:cubicBezTo>
                      <a:cubicBezTo>
                        <a:pt x="805077" y="204036"/>
                        <a:pt x="778839" y="221600"/>
                        <a:pt x="759616" y="241812"/>
                      </a:cubicBezTo>
                      <a:cubicBezTo>
                        <a:pt x="765088" y="218394"/>
                        <a:pt x="766070" y="191072"/>
                        <a:pt x="762983" y="165284"/>
                      </a:cubicBezTo>
                      <a:close/>
                      <a:moveTo>
                        <a:pt x="757652" y="116216"/>
                      </a:moveTo>
                      <a:cubicBezTo>
                        <a:pt x="771823" y="115240"/>
                        <a:pt x="785995" y="118028"/>
                        <a:pt x="799465" y="122071"/>
                      </a:cubicBezTo>
                      <a:cubicBezTo>
                        <a:pt x="816443" y="127228"/>
                        <a:pt x="833561" y="139216"/>
                        <a:pt x="839174" y="154550"/>
                      </a:cubicBezTo>
                      <a:cubicBezTo>
                        <a:pt x="829632" y="149393"/>
                        <a:pt x="818267" y="146744"/>
                        <a:pt x="807884" y="145350"/>
                      </a:cubicBezTo>
                      <a:cubicBezTo>
                        <a:pt x="796098" y="143817"/>
                        <a:pt x="773647" y="143677"/>
                        <a:pt x="761159" y="152180"/>
                      </a:cubicBezTo>
                      <a:cubicBezTo>
                        <a:pt x="758774" y="139635"/>
                        <a:pt x="755546" y="127647"/>
                        <a:pt x="750495" y="117192"/>
                      </a:cubicBezTo>
                      <a:cubicBezTo>
                        <a:pt x="752880" y="116913"/>
                        <a:pt x="755406" y="116355"/>
                        <a:pt x="757652" y="116216"/>
                      </a:cubicBezTo>
                      <a:close/>
                      <a:moveTo>
                        <a:pt x="688617" y="114683"/>
                      </a:moveTo>
                      <a:cubicBezTo>
                        <a:pt x="697176" y="90288"/>
                        <a:pt x="720047" y="103392"/>
                        <a:pt x="729168" y="114543"/>
                      </a:cubicBezTo>
                      <a:cubicBezTo>
                        <a:pt x="740252" y="128065"/>
                        <a:pt x="742638" y="147998"/>
                        <a:pt x="744602" y="164587"/>
                      </a:cubicBezTo>
                      <a:cubicBezTo>
                        <a:pt x="748391" y="196648"/>
                        <a:pt x="744602" y="229545"/>
                        <a:pt x="737727" y="260909"/>
                      </a:cubicBezTo>
                      <a:cubicBezTo>
                        <a:pt x="737165" y="263837"/>
                        <a:pt x="738428" y="265928"/>
                        <a:pt x="740533" y="267461"/>
                      </a:cubicBezTo>
                      <a:cubicBezTo>
                        <a:pt x="737025" y="273455"/>
                        <a:pt x="734078" y="279449"/>
                        <a:pt x="731833" y="285582"/>
                      </a:cubicBezTo>
                      <a:cubicBezTo>
                        <a:pt x="716820" y="286279"/>
                        <a:pt x="700263" y="289207"/>
                        <a:pt x="687494" y="295201"/>
                      </a:cubicBezTo>
                      <a:cubicBezTo>
                        <a:pt x="710506" y="251709"/>
                        <a:pt x="698158" y="178805"/>
                        <a:pt x="684688" y="132247"/>
                      </a:cubicBezTo>
                      <a:cubicBezTo>
                        <a:pt x="685389" y="126392"/>
                        <a:pt x="686512" y="120677"/>
                        <a:pt x="688617" y="114683"/>
                      </a:cubicBezTo>
                      <a:close/>
                      <a:moveTo>
                        <a:pt x="665184" y="303565"/>
                      </a:moveTo>
                      <a:cubicBezTo>
                        <a:pt x="651995" y="291158"/>
                        <a:pt x="632631" y="279310"/>
                        <a:pt x="613969" y="276522"/>
                      </a:cubicBezTo>
                      <a:cubicBezTo>
                        <a:pt x="653538" y="243485"/>
                        <a:pt x="635297" y="162217"/>
                        <a:pt x="612847" y="110222"/>
                      </a:cubicBezTo>
                      <a:cubicBezTo>
                        <a:pt x="619582" y="83737"/>
                        <a:pt x="639928" y="81785"/>
                        <a:pt x="657467" y="106877"/>
                      </a:cubicBezTo>
                      <a:cubicBezTo>
                        <a:pt x="670376" y="125416"/>
                        <a:pt x="674164" y="152877"/>
                        <a:pt x="677953" y="174205"/>
                      </a:cubicBezTo>
                      <a:cubicBezTo>
                        <a:pt x="684407" y="211145"/>
                        <a:pt x="692125" y="274012"/>
                        <a:pt x="665184" y="303565"/>
                      </a:cubicBezTo>
                      <a:close/>
                      <a:moveTo>
                        <a:pt x="674726" y="401839"/>
                      </a:moveTo>
                      <a:cubicBezTo>
                        <a:pt x="687073" y="386923"/>
                        <a:pt x="691984" y="371032"/>
                        <a:pt x="691002" y="354862"/>
                      </a:cubicBezTo>
                      <a:cubicBezTo>
                        <a:pt x="769718" y="378838"/>
                        <a:pt x="853907" y="426233"/>
                        <a:pt x="922801" y="468610"/>
                      </a:cubicBezTo>
                      <a:cubicBezTo>
                        <a:pt x="980470" y="504156"/>
                        <a:pt x="1039122" y="563678"/>
                        <a:pt x="1074060" y="628079"/>
                      </a:cubicBezTo>
                      <a:cubicBezTo>
                        <a:pt x="1061712" y="615254"/>
                        <a:pt x="1047401" y="603545"/>
                        <a:pt x="1031685" y="592951"/>
                      </a:cubicBezTo>
                      <a:cubicBezTo>
                        <a:pt x="976261" y="555314"/>
                        <a:pt x="911295" y="529386"/>
                        <a:pt x="852504" y="497325"/>
                      </a:cubicBezTo>
                      <a:cubicBezTo>
                        <a:pt x="815601" y="477113"/>
                        <a:pt x="741375" y="441288"/>
                        <a:pt x="697036" y="463591"/>
                      </a:cubicBezTo>
                      <a:cubicBezTo>
                        <a:pt x="697737" y="441148"/>
                        <a:pt x="689459" y="419403"/>
                        <a:pt x="674726" y="401839"/>
                      </a:cubicBezTo>
                      <a:close/>
                      <a:moveTo>
                        <a:pt x="677953" y="660837"/>
                      </a:moveTo>
                      <a:cubicBezTo>
                        <a:pt x="687073" y="655261"/>
                        <a:pt x="689038" y="642158"/>
                        <a:pt x="689038" y="627661"/>
                      </a:cubicBezTo>
                      <a:cubicBezTo>
                        <a:pt x="728466" y="584308"/>
                        <a:pt x="833842" y="698474"/>
                        <a:pt x="860923" y="724959"/>
                      </a:cubicBezTo>
                      <a:cubicBezTo>
                        <a:pt x="911436" y="774584"/>
                        <a:pt x="973595" y="832155"/>
                        <a:pt x="988328" y="903804"/>
                      </a:cubicBezTo>
                      <a:cubicBezTo>
                        <a:pt x="974016" y="886379"/>
                        <a:pt x="958862" y="870628"/>
                        <a:pt x="945532" y="857803"/>
                      </a:cubicBezTo>
                      <a:cubicBezTo>
                        <a:pt x="892634" y="807063"/>
                        <a:pt x="795957" y="732347"/>
                        <a:pt x="719346" y="730674"/>
                      </a:cubicBezTo>
                      <a:cubicBezTo>
                        <a:pt x="702227" y="730256"/>
                        <a:pt x="688336" y="733462"/>
                        <a:pt x="677111" y="739038"/>
                      </a:cubicBezTo>
                      <a:cubicBezTo>
                        <a:pt x="681881" y="729559"/>
                        <a:pt x="685249" y="719941"/>
                        <a:pt x="686652" y="712553"/>
                      </a:cubicBezTo>
                      <a:cubicBezTo>
                        <a:pt x="689879" y="695407"/>
                        <a:pt x="688617" y="675334"/>
                        <a:pt x="677953" y="660837"/>
                      </a:cubicBezTo>
                      <a:close/>
                      <a:moveTo>
                        <a:pt x="700403" y="1418594"/>
                      </a:moveTo>
                      <a:cubicBezTo>
                        <a:pt x="703911" y="1405770"/>
                        <a:pt x="705314" y="1392527"/>
                        <a:pt x="706156" y="1383048"/>
                      </a:cubicBezTo>
                      <a:cubicBezTo>
                        <a:pt x="711067" y="1326035"/>
                        <a:pt x="696053" y="1275434"/>
                        <a:pt x="669253" y="1225391"/>
                      </a:cubicBezTo>
                      <a:cubicBezTo>
                        <a:pt x="653398" y="1195700"/>
                        <a:pt x="637121" y="1167123"/>
                        <a:pt x="624774" y="1135759"/>
                      </a:cubicBezTo>
                      <a:cubicBezTo>
                        <a:pt x="613689" y="1107880"/>
                        <a:pt x="615793" y="1078607"/>
                        <a:pt x="609339" y="1050588"/>
                      </a:cubicBezTo>
                      <a:cubicBezTo>
                        <a:pt x="644839" y="1035255"/>
                        <a:pt x="669534" y="1040412"/>
                        <a:pt x="683004" y="1066619"/>
                      </a:cubicBezTo>
                      <a:cubicBezTo>
                        <a:pt x="691563" y="1080140"/>
                        <a:pt x="699000" y="1094080"/>
                        <a:pt x="705595" y="1108716"/>
                      </a:cubicBezTo>
                      <a:cubicBezTo>
                        <a:pt x="716960" y="1132693"/>
                        <a:pt x="726502" y="1157784"/>
                        <a:pt x="735762" y="1182736"/>
                      </a:cubicBezTo>
                      <a:cubicBezTo>
                        <a:pt x="745023" y="1207966"/>
                        <a:pt x="752039" y="1233755"/>
                        <a:pt x="758493" y="1259682"/>
                      </a:cubicBezTo>
                      <a:cubicBezTo>
                        <a:pt x="766491" y="1291744"/>
                        <a:pt x="800588" y="1451213"/>
                        <a:pt x="700403" y="1418594"/>
                      </a:cubicBezTo>
                      <a:close/>
                      <a:moveTo>
                        <a:pt x="780242" y="1375939"/>
                      </a:moveTo>
                      <a:cubicBezTo>
                        <a:pt x="788801" y="1298713"/>
                        <a:pt x="750916" y="1175487"/>
                        <a:pt x="738148" y="1143147"/>
                      </a:cubicBezTo>
                      <a:cubicBezTo>
                        <a:pt x="734499" y="1133808"/>
                        <a:pt x="729729" y="1121541"/>
                        <a:pt x="724116" y="1108159"/>
                      </a:cubicBezTo>
                      <a:cubicBezTo>
                        <a:pt x="745023" y="1127675"/>
                        <a:pt x="769859" y="1144541"/>
                        <a:pt x="788661" y="1160154"/>
                      </a:cubicBezTo>
                      <a:cubicBezTo>
                        <a:pt x="814198" y="1181203"/>
                        <a:pt x="838192" y="1204063"/>
                        <a:pt x="853065" y="1233894"/>
                      </a:cubicBezTo>
                      <a:cubicBezTo>
                        <a:pt x="879725" y="1287143"/>
                        <a:pt x="830334" y="1356145"/>
                        <a:pt x="780242" y="1375939"/>
                      </a:cubicBezTo>
                      <a:close/>
                      <a:moveTo>
                        <a:pt x="873551" y="1263307"/>
                      </a:moveTo>
                      <a:lnTo>
                        <a:pt x="872990" y="1263167"/>
                      </a:lnTo>
                      <a:cubicBezTo>
                        <a:pt x="872429" y="1247694"/>
                        <a:pt x="869061" y="1232361"/>
                        <a:pt x="861765" y="1218282"/>
                      </a:cubicBezTo>
                      <a:cubicBezTo>
                        <a:pt x="845628" y="1186499"/>
                        <a:pt x="813216" y="1162802"/>
                        <a:pt x="786135" y="1141196"/>
                      </a:cubicBezTo>
                      <a:cubicBezTo>
                        <a:pt x="757231" y="1118195"/>
                        <a:pt x="731412" y="1093522"/>
                        <a:pt x="704893" y="1068710"/>
                      </a:cubicBezTo>
                      <a:cubicBezTo>
                        <a:pt x="689879" y="1042503"/>
                        <a:pt x="670937" y="1019921"/>
                        <a:pt x="648066" y="1016018"/>
                      </a:cubicBezTo>
                      <a:cubicBezTo>
                        <a:pt x="641471" y="1014903"/>
                        <a:pt x="635157" y="1014903"/>
                        <a:pt x="629124" y="1015460"/>
                      </a:cubicBezTo>
                      <a:cubicBezTo>
                        <a:pt x="612987" y="957053"/>
                        <a:pt x="663921" y="861428"/>
                        <a:pt x="746707" y="911750"/>
                      </a:cubicBezTo>
                      <a:cubicBezTo>
                        <a:pt x="759896" y="919835"/>
                        <a:pt x="772244" y="932101"/>
                        <a:pt x="784030" y="942138"/>
                      </a:cubicBezTo>
                      <a:cubicBezTo>
                        <a:pt x="818548" y="971272"/>
                        <a:pt x="851521" y="1002079"/>
                        <a:pt x="881689" y="1035673"/>
                      </a:cubicBezTo>
                      <a:cubicBezTo>
                        <a:pt x="910594" y="1067734"/>
                        <a:pt x="934167" y="1104674"/>
                        <a:pt x="943428" y="1147050"/>
                      </a:cubicBezTo>
                      <a:cubicBezTo>
                        <a:pt x="948900" y="1172699"/>
                        <a:pt x="919995" y="1285052"/>
                        <a:pt x="873551" y="1263307"/>
                      </a:cubicBezTo>
                      <a:close/>
                      <a:moveTo>
                        <a:pt x="941182" y="1073171"/>
                      </a:moveTo>
                      <a:cubicBezTo>
                        <a:pt x="931501" y="1066758"/>
                        <a:pt x="923222" y="1057837"/>
                        <a:pt x="915224" y="1048497"/>
                      </a:cubicBezTo>
                      <a:cubicBezTo>
                        <a:pt x="900912" y="1029818"/>
                        <a:pt x="885478" y="1012951"/>
                        <a:pt x="871867" y="998594"/>
                      </a:cubicBezTo>
                      <a:cubicBezTo>
                        <a:pt x="837210" y="961932"/>
                        <a:pt x="760878" y="873834"/>
                        <a:pt x="703349" y="878016"/>
                      </a:cubicBezTo>
                      <a:cubicBezTo>
                        <a:pt x="689739" y="878992"/>
                        <a:pt x="677111" y="883313"/>
                        <a:pt x="665605" y="889725"/>
                      </a:cubicBezTo>
                      <a:cubicBezTo>
                        <a:pt x="659291" y="868119"/>
                        <a:pt x="654380" y="846931"/>
                        <a:pt x="652416" y="824348"/>
                      </a:cubicBezTo>
                      <a:cubicBezTo>
                        <a:pt x="645540" y="741268"/>
                        <a:pt x="729027" y="744614"/>
                        <a:pt x="779400" y="766917"/>
                      </a:cubicBezTo>
                      <a:cubicBezTo>
                        <a:pt x="821915" y="785736"/>
                        <a:pt x="862747" y="813615"/>
                        <a:pt x="899509" y="842052"/>
                      </a:cubicBezTo>
                      <a:cubicBezTo>
                        <a:pt x="943428" y="876064"/>
                        <a:pt x="981312" y="918023"/>
                        <a:pt x="1005025" y="968205"/>
                      </a:cubicBezTo>
                      <a:cubicBezTo>
                        <a:pt x="1010357" y="980333"/>
                        <a:pt x="1013865" y="993018"/>
                        <a:pt x="1015268" y="1006260"/>
                      </a:cubicBezTo>
                      <a:cubicBezTo>
                        <a:pt x="1020320" y="1038182"/>
                        <a:pt x="991696" y="1107322"/>
                        <a:pt x="941182" y="1073171"/>
                      </a:cubicBezTo>
                      <a:close/>
                      <a:moveTo>
                        <a:pt x="1019057" y="949108"/>
                      </a:moveTo>
                      <a:cubicBezTo>
                        <a:pt x="1014286" y="940326"/>
                        <a:pt x="1008954" y="931544"/>
                        <a:pt x="1003061" y="923180"/>
                      </a:cubicBezTo>
                      <a:cubicBezTo>
                        <a:pt x="1003763" y="922204"/>
                        <a:pt x="1004464" y="921229"/>
                        <a:pt x="1004464" y="919835"/>
                      </a:cubicBezTo>
                      <a:cubicBezTo>
                        <a:pt x="1005587" y="822536"/>
                        <a:pt x="890248" y="731789"/>
                        <a:pt x="824301" y="673243"/>
                      </a:cubicBezTo>
                      <a:cubicBezTo>
                        <a:pt x="813356" y="663485"/>
                        <a:pt x="714294" y="584448"/>
                        <a:pt x="688617" y="610375"/>
                      </a:cubicBezTo>
                      <a:cubicBezTo>
                        <a:pt x="688055" y="597830"/>
                        <a:pt x="687354" y="586260"/>
                        <a:pt x="690020" y="579290"/>
                      </a:cubicBezTo>
                      <a:cubicBezTo>
                        <a:pt x="694931" y="566187"/>
                        <a:pt x="701806" y="549320"/>
                        <a:pt x="702648" y="533429"/>
                      </a:cubicBezTo>
                      <a:cubicBezTo>
                        <a:pt x="834964" y="531198"/>
                        <a:pt x="935570" y="626267"/>
                        <a:pt x="1006429" y="727886"/>
                      </a:cubicBezTo>
                      <a:cubicBezTo>
                        <a:pt x="1034772" y="768450"/>
                        <a:pt x="1118259" y="940326"/>
                        <a:pt x="1019057" y="949108"/>
                      </a:cubicBezTo>
                      <a:close/>
                      <a:moveTo>
                        <a:pt x="1051891" y="767335"/>
                      </a:moveTo>
                      <a:cubicBezTo>
                        <a:pt x="993099" y="637836"/>
                        <a:pt x="846611" y="510010"/>
                        <a:pt x="699561" y="513913"/>
                      </a:cubicBezTo>
                      <a:cubicBezTo>
                        <a:pt x="698719" y="511822"/>
                        <a:pt x="698018" y="509871"/>
                        <a:pt x="696755" y="507919"/>
                      </a:cubicBezTo>
                      <a:cubicBezTo>
                        <a:pt x="694229" y="504016"/>
                        <a:pt x="691563" y="500531"/>
                        <a:pt x="688757" y="497325"/>
                      </a:cubicBezTo>
                      <a:cubicBezTo>
                        <a:pt x="692405" y="489798"/>
                        <a:pt x="694650" y="482270"/>
                        <a:pt x="695913" y="474603"/>
                      </a:cubicBezTo>
                      <a:cubicBezTo>
                        <a:pt x="717241" y="458434"/>
                        <a:pt x="793431" y="486731"/>
                        <a:pt x="808024" y="492446"/>
                      </a:cubicBezTo>
                      <a:cubicBezTo>
                        <a:pt x="848014" y="507919"/>
                        <a:pt x="884776" y="533010"/>
                        <a:pt x="923363" y="551829"/>
                      </a:cubicBezTo>
                      <a:cubicBezTo>
                        <a:pt x="956898" y="568278"/>
                        <a:pt x="990293" y="584727"/>
                        <a:pt x="1021302" y="605636"/>
                      </a:cubicBezTo>
                      <a:cubicBezTo>
                        <a:pt x="1037999" y="616927"/>
                        <a:pt x="1052592" y="630867"/>
                        <a:pt x="1066062" y="645921"/>
                      </a:cubicBezTo>
                      <a:cubicBezTo>
                        <a:pt x="1086969" y="669340"/>
                        <a:pt x="1126819" y="763850"/>
                        <a:pt x="1051891" y="767335"/>
                      </a:cubicBezTo>
                      <a:close/>
                      <a:moveTo>
                        <a:pt x="1096651" y="646340"/>
                      </a:moveTo>
                      <a:cubicBezTo>
                        <a:pt x="1083742" y="579011"/>
                        <a:pt x="1016110" y="515725"/>
                        <a:pt x="968123" y="475719"/>
                      </a:cubicBezTo>
                      <a:cubicBezTo>
                        <a:pt x="957038" y="466379"/>
                        <a:pt x="945111" y="458015"/>
                        <a:pt x="932764" y="450070"/>
                      </a:cubicBezTo>
                      <a:cubicBezTo>
                        <a:pt x="952688" y="452300"/>
                        <a:pt x="972473" y="454809"/>
                        <a:pt x="991415" y="462615"/>
                      </a:cubicBezTo>
                      <a:cubicBezTo>
                        <a:pt x="1015268" y="472373"/>
                        <a:pt x="1036456" y="487567"/>
                        <a:pt x="1056240" y="504016"/>
                      </a:cubicBezTo>
                      <a:cubicBezTo>
                        <a:pt x="1078269" y="522277"/>
                        <a:pt x="1096511" y="547229"/>
                        <a:pt x="1107876" y="573296"/>
                      </a:cubicBezTo>
                      <a:cubicBezTo>
                        <a:pt x="1120925" y="602848"/>
                        <a:pt x="1109981" y="623618"/>
                        <a:pt x="1096651" y="646340"/>
                      </a:cubicBezTo>
                      <a:close/>
                      <a:moveTo>
                        <a:pt x="1107595" y="541095"/>
                      </a:moveTo>
                      <a:cubicBezTo>
                        <a:pt x="1104087" y="534962"/>
                        <a:pt x="1100158" y="529247"/>
                        <a:pt x="1096230" y="524089"/>
                      </a:cubicBezTo>
                      <a:cubicBezTo>
                        <a:pt x="1076726" y="498998"/>
                        <a:pt x="1050067" y="476555"/>
                        <a:pt x="1022846" y="460385"/>
                      </a:cubicBezTo>
                      <a:cubicBezTo>
                        <a:pt x="982435" y="436409"/>
                        <a:pt x="943428" y="436130"/>
                        <a:pt x="897825" y="428045"/>
                      </a:cubicBezTo>
                      <a:lnTo>
                        <a:pt x="895440" y="428045"/>
                      </a:lnTo>
                      <a:cubicBezTo>
                        <a:pt x="872990" y="415918"/>
                        <a:pt x="849838" y="405045"/>
                        <a:pt x="827107" y="394311"/>
                      </a:cubicBezTo>
                      <a:cubicBezTo>
                        <a:pt x="782627" y="373541"/>
                        <a:pt x="735762" y="342596"/>
                        <a:pt x="686652" y="335347"/>
                      </a:cubicBezTo>
                      <a:cubicBezTo>
                        <a:pt x="683986" y="328238"/>
                        <a:pt x="680058" y="320989"/>
                        <a:pt x="675006" y="313880"/>
                      </a:cubicBezTo>
                      <a:lnTo>
                        <a:pt x="675006" y="313740"/>
                      </a:lnTo>
                      <a:cubicBezTo>
                        <a:pt x="679777" y="310674"/>
                        <a:pt x="699421" y="303983"/>
                        <a:pt x="701806" y="303146"/>
                      </a:cubicBezTo>
                      <a:cubicBezTo>
                        <a:pt x="717942" y="297431"/>
                        <a:pt x="732676" y="296734"/>
                        <a:pt x="746707" y="299104"/>
                      </a:cubicBezTo>
                      <a:cubicBezTo>
                        <a:pt x="747128" y="303843"/>
                        <a:pt x="750636" y="308583"/>
                        <a:pt x="756669" y="308583"/>
                      </a:cubicBezTo>
                      <a:cubicBezTo>
                        <a:pt x="762703" y="308583"/>
                        <a:pt x="768876" y="308722"/>
                        <a:pt x="774910" y="308722"/>
                      </a:cubicBezTo>
                      <a:cubicBezTo>
                        <a:pt x="784311" y="313322"/>
                        <a:pt x="793572" y="319177"/>
                        <a:pt x="803113" y="326007"/>
                      </a:cubicBezTo>
                      <a:cubicBezTo>
                        <a:pt x="832719" y="347335"/>
                        <a:pt x="859800" y="365317"/>
                        <a:pt x="895861" y="374378"/>
                      </a:cubicBezTo>
                      <a:cubicBezTo>
                        <a:pt x="939078" y="385251"/>
                        <a:pt x="983136" y="391802"/>
                        <a:pt x="1025932" y="404766"/>
                      </a:cubicBezTo>
                      <a:cubicBezTo>
                        <a:pt x="1064940" y="417033"/>
                        <a:pt x="1156986" y="491749"/>
                        <a:pt x="1107595" y="541095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3" name="Freeform: Shape 232">
                  <a:extLst>
                    <a:ext uri="{FF2B5EF4-FFF2-40B4-BE49-F238E27FC236}">
                      <a16:creationId xmlns:a16="http://schemas.microsoft.com/office/drawing/2014/main" id="{C1408848-D2F7-2FEA-686A-B6882ED88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12177" y="3066619"/>
                  <a:ext cx="38107" cy="201050"/>
                </a:xfrm>
                <a:custGeom>
                  <a:avLst/>
                  <a:gdLst>
                    <a:gd name="T0" fmla="*/ 15582 w 38107"/>
                    <a:gd name="T1" fmla="*/ 1075 h 201050"/>
                    <a:gd name="T2" fmla="*/ 12354 w 38107"/>
                    <a:gd name="T3" fmla="*/ 2329 h 201050"/>
                    <a:gd name="T4" fmla="*/ 21335 w 38107"/>
                    <a:gd name="T5" fmla="*/ 120816 h 201050"/>
                    <a:gd name="T6" fmla="*/ 7 w 38107"/>
                    <a:gd name="T7" fmla="*/ 195114 h 201050"/>
                    <a:gd name="T8" fmla="*/ 9829 w 38107"/>
                    <a:gd name="T9" fmla="*/ 197902 h 201050"/>
                    <a:gd name="T10" fmla="*/ 35787 w 38107"/>
                    <a:gd name="T11" fmla="*/ 114682 h 201050"/>
                    <a:gd name="T12" fmla="*/ 15582 w 38107"/>
                    <a:gd name="T13" fmla="*/ 1075 h 2010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107" h="201050">
                      <a:moveTo>
                        <a:pt x="15582" y="1075"/>
                      </a:moveTo>
                      <a:cubicBezTo>
                        <a:pt x="14740" y="-1016"/>
                        <a:pt x="11653" y="238"/>
                        <a:pt x="12354" y="2329"/>
                      </a:cubicBezTo>
                      <a:cubicBezTo>
                        <a:pt x="24001" y="42754"/>
                        <a:pt x="31437" y="79415"/>
                        <a:pt x="21335" y="120816"/>
                      </a:cubicBezTo>
                      <a:cubicBezTo>
                        <a:pt x="15441" y="145349"/>
                        <a:pt x="1270" y="169744"/>
                        <a:pt x="7" y="195114"/>
                      </a:cubicBezTo>
                      <a:cubicBezTo>
                        <a:pt x="-274" y="200411"/>
                        <a:pt x="7865" y="203896"/>
                        <a:pt x="9829" y="197902"/>
                      </a:cubicBezTo>
                      <a:cubicBezTo>
                        <a:pt x="18809" y="170441"/>
                        <a:pt x="29052" y="142840"/>
                        <a:pt x="35787" y="114682"/>
                      </a:cubicBezTo>
                      <a:cubicBezTo>
                        <a:pt x="44206" y="78440"/>
                        <a:pt x="27930" y="34530"/>
                        <a:pt x="15582" y="1075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4" name="Freeform: Shape 233">
                  <a:extLst>
                    <a:ext uri="{FF2B5EF4-FFF2-40B4-BE49-F238E27FC236}">
                      <a16:creationId xmlns:a16="http://schemas.microsoft.com/office/drawing/2014/main" id="{DE6AF313-62C6-49C2-413E-5BCE5F3BA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2201" y="2623419"/>
                  <a:ext cx="441011" cy="575514"/>
                </a:xfrm>
                <a:custGeom>
                  <a:avLst/>
                  <a:gdLst>
                    <a:gd name="T0" fmla="*/ 431906 w 441011"/>
                    <a:gd name="T1" fmla="*/ 1274 h 575514"/>
                    <a:gd name="T2" fmla="*/ 289206 w 441011"/>
                    <a:gd name="T3" fmla="*/ 296793 h 575514"/>
                    <a:gd name="T4" fmla="*/ 183970 w 441011"/>
                    <a:gd name="T5" fmla="*/ 454171 h 575514"/>
                    <a:gd name="T6" fmla="*/ 105675 w 441011"/>
                    <a:gd name="T7" fmla="*/ 517457 h 575514"/>
                    <a:gd name="T8" fmla="*/ 12927 w 441011"/>
                    <a:gd name="T9" fmla="*/ 566385 h 575514"/>
                    <a:gd name="T10" fmla="*/ 10963 w 441011"/>
                    <a:gd name="T11" fmla="*/ 563597 h 575514"/>
                    <a:gd name="T12" fmla="*/ 2544 w 441011"/>
                    <a:gd name="T13" fmla="*/ 567361 h 575514"/>
                    <a:gd name="T14" fmla="*/ 4508 w 441011"/>
                    <a:gd name="T15" fmla="*/ 575446 h 575514"/>
                    <a:gd name="T16" fmla="*/ 258477 w 441011"/>
                    <a:gd name="T17" fmla="*/ 387540 h 575514"/>
                    <a:gd name="T18" fmla="*/ 343929 w 441011"/>
                    <a:gd name="T19" fmla="*/ 220822 h 575514"/>
                    <a:gd name="T20" fmla="*/ 439904 w 441011"/>
                    <a:gd name="T21" fmla="*/ 9498 h 575514"/>
                    <a:gd name="T22" fmla="*/ 431906 w 441011"/>
                    <a:gd name="T23" fmla="*/ 1274 h 5755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1011" h="575514">
                      <a:moveTo>
                        <a:pt x="431906" y="1274"/>
                      </a:moveTo>
                      <a:cubicBezTo>
                        <a:pt x="344209" y="76269"/>
                        <a:pt x="337614" y="198658"/>
                        <a:pt x="289206" y="296793"/>
                      </a:cubicBezTo>
                      <a:cubicBezTo>
                        <a:pt x="261003" y="353946"/>
                        <a:pt x="227047" y="407056"/>
                        <a:pt x="183970" y="454171"/>
                      </a:cubicBezTo>
                      <a:cubicBezTo>
                        <a:pt x="161380" y="478845"/>
                        <a:pt x="133177" y="498778"/>
                        <a:pt x="105675" y="517457"/>
                      </a:cubicBezTo>
                      <a:cubicBezTo>
                        <a:pt x="82382" y="533348"/>
                        <a:pt x="29344" y="544221"/>
                        <a:pt x="12927" y="566385"/>
                      </a:cubicBezTo>
                      <a:cubicBezTo>
                        <a:pt x="13909" y="564991"/>
                        <a:pt x="12647" y="562900"/>
                        <a:pt x="10963" y="563597"/>
                      </a:cubicBezTo>
                      <a:lnTo>
                        <a:pt x="2544" y="567361"/>
                      </a:lnTo>
                      <a:cubicBezTo>
                        <a:pt x="-1666" y="569173"/>
                        <a:pt x="-403" y="576283"/>
                        <a:pt x="4508" y="575446"/>
                      </a:cubicBezTo>
                      <a:cubicBezTo>
                        <a:pt x="108481" y="557603"/>
                        <a:pt x="202211" y="472154"/>
                        <a:pt x="258477" y="387540"/>
                      </a:cubicBezTo>
                      <a:cubicBezTo>
                        <a:pt x="292994" y="335545"/>
                        <a:pt x="323583" y="279787"/>
                        <a:pt x="343929" y="220822"/>
                      </a:cubicBezTo>
                      <a:cubicBezTo>
                        <a:pt x="371009" y="142203"/>
                        <a:pt x="386303" y="76547"/>
                        <a:pt x="439904" y="9498"/>
                      </a:cubicBezTo>
                      <a:cubicBezTo>
                        <a:pt x="443692" y="4619"/>
                        <a:pt x="436957" y="-3048"/>
                        <a:pt x="431906" y="127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5" name="Freeform: Shape 234">
                  <a:extLst>
                    <a:ext uri="{FF2B5EF4-FFF2-40B4-BE49-F238E27FC236}">
                      <a16:creationId xmlns:a16="http://schemas.microsoft.com/office/drawing/2014/main" id="{9E26A6C5-523F-B4C9-86FC-D6F8BE649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0247" y="2759330"/>
                  <a:ext cx="559675" cy="466159"/>
                </a:xfrm>
                <a:custGeom>
                  <a:avLst/>
                  <a:gdLst>
                    <a:gd name="T0" fmla="*/ 518704 w 559675"/>
                    <a:gd name="T1" fmla="*/ 421274 h 466159"/>
                    <a:gd name="T2" fmla="*/ 510986 w 559675"/>
                    <a:gd name="T3" fmla="*/ 421274 h 466159"/>
                    <a:gd name="T4" fmla="*/ 376425 w 559675"/>
                    <a:gd name="T5" fmla="*/ 309757 h 466159"/>
                    <a:gd name="T6" fmla="*/ 256456 w 559675"/>
                    <a:gd name="T7" fmla="*/ 178027 h 466159"/>
                    <a:gd name="T8" fmla="*/ 104917 w 559675"/>
                    <a:gd name="T9" fmla="*/ 92578 h 466159"/>
                    <a:gd name="T10" fmla="*/ 85132 w 559675"/>
                    <a:gd name="T11" fmla="*/ 85329 h 466159"/>
                    <a:gd name="T12" fmla="*/ 84290 w 559675"/>
                    <a:gd name="T13" fmla="*/ 81287 h 466159"/>
                    <a:gd name="T14" fmla="*/ 49773 w 559675"/>
                    <a:gd name="T15" fmla="*/ 4898 h 466159"/>
                    <a:gd name="T16" fmla="*/ 38407 w 559675"/>
                    <a:gd name="T17" fmla="*/ 4619 h 466159"/>
                    <a:gd name="T18" fmla="*/ 20167 w 559675"/>
                    <a:gd name="T19" fmla="*/ 63723 h 466159"/>
                    <a:gd name="T20" fmla="*/ 2487 w 559675"/>
                    <a:gd name="T21" fmla="*/ 107354 h 466159"/>
                    <a:gd name="T22" fmla="*/ 523 w 559675"/>
                    <a:gd name="T23" fmla="*/ 122409 h 466159"/>
                    <a:gd name="T24" fmla="*/ 94112 w 559675"/>
                    <a:gd name="T25" fmla="*/ 108329 h 466159"/>
                    <a:gd name="T26" fmla="*/ 194297 w 559675"/>
                    <a:gd name="T27" fmla="*/ 156839 h 466159"/>
                    <a:gd name="T28" fmla="*/ 323386 w 559675"/>
                    <a:gd name="T29" fmla="*/ 277696 h 466159"/>
                    <a:gd name="T30" fmla="*/ 508881 w 559675"/>
                    <a:gd name="T31" fmla="*/ 429080 h 466159"/>
                    <a:gd name="T32" fmla="*/ 512249 w 559675"/>
                    <a:gd name="T33" fmla="*/ 432286 h 466159"/>
                    <a:gd name="T34" fmla="*/ 557711 w 559675"/>
                    <a:gd name="T35" fmla="*/ 466159 h 466159"/>
                    <a:gd name="T36" fmla="*/ 559675 w 559675"/>
                    <a:gd name="T37" fmla="*/ 464765 h 466159"/>
                    <a:gd name="T38" fmla="*/ 518704 w 559675"/>
                    <a:gd name="T39" fmla="*/ 421274 h 4661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59675" h="466159">
                      <a:moveTo>
                        <a:pt x="518704" y="421274"/>
                      </a:moveTo>
                      <a:cubicBezTo>
                        <a:pt x="515897" y="419043"/>
                        <a:pt x="512951" y="419462"/>
                        <a:pt x="510986" y="421274"/>
                      </a:cubicBezTo>
                      <a:cubicBezTo>
                        <a:pt x="467489" y="382522"/>
                        <a:pt x="419221" y="349345"/>
                        <a:pt x="376425" y="309757"/>
                      </a:cubicBezTo>
                      <a:cubicBezTo>
                        <a:pt x="332366" y="269193"/>
                        <a:pt x="303040" y="216501"/>
                        <a:pt x="256456" y="178027"/>
                      </a:cubicBezTo>
                      <a:cubicBezTo>
                        <a:pt x="212818" y="141924"/>
                        <a:pt x="155149" y="117669"/>
                        <a:pt x="104917" y="92578"/>
                      </a:cubicBezTo>
                      <a:cubicBezTo>
                        <a:pt x="98322" y="89232"/>
                        <a:pt x="91727" y="87002"/>
                        <a:pt x="85132" y="85329"/>
                      </a:cubicBezTo>
                      <a:cubicBezTo>
                        <a:pt x="85132" y="83935"/>
                        <a:pt x="84992" y="82541"/>
                        <a:pt x="84290" y="81287"/>
                      </a:cubicBezTo>
                      <a:cubicBezTo>
                        <a:pt x="70539" y="56474"/>
                        <a:pt x="52720" y="34031"/>
                        <a:pt x="49773" y="4898"/>
                      </a:cubicBezTo>
                      <a:cubicBezTo>
                        <a:pt x="49071" y="-1933"/>
                        <a:pt x="40091" y="-1236"/>
                        <a:pt x="38407" y="4619"/>
                      </a:cubicBezTo>
                      <a:cubicBezTo>
                        <a:pt x="32935" y="24552"/>
                        <a:pt x="27182" y="44347"/>
                        <a:pt x="20167" y="63723"/>
                      </a:cubicBezTo>
                      <a:cubicBezTo>
                        <a:pt x="14835" y="78359"/>
                        <a:pt x="7258" y="92438"/>
                        <a:pt x="2487" y="107354"/>
                      </a:cubicBezTo>
                      <a:cubicBezTo>
                        <a:pt x="803" y="112790"/>
                        <a:pt x="-880" y="117111"/>
                        <a:pt x="523" y="122409"/>
                      </a:cubicBezTo>
                      <a:cubicBezTo>
                        <a:pt x="34339" y="109305"/>
                        <a:pt x="57069" y="98851"/>
                        <a:pt x="94112" y="108329"/>
                      </a:cubicBezTo>
                      <a:cubicBezTo>
                        <a:pt x="130033" y="117390"/>
                        <a:pt x="162024" y="139415"/>
                        <a:pt x="194297" y="156839"/>
                      </a:cubicBezTo>
                      <a:cubicBezTo>
                        <a:pt x="249721" y="186949"/>
                        <a:pt x="285641" y="228768"/>
                        <a:pt x="323386" y="277696"/>
                      </a:cubicBezTo>
                      <a:cubicBezTo>
                        <a:pt x="373057" y="342236"/>
                        <a:pt x="438163" y="389352"/>
                        <a:pt x="508881" y="429080"/>
                      </a:cubicBezTo>
                      <a:cubicBezTo>
                        <a:pt x="509443" y="430335"/>
                        <a:pt x="510425" y="431589"/>
                        <a:pt x="512249" y="432286"/>
                      </a:cubicBezTo>
                      <a:cubicBezTo>
                        <a:pt x="530209" y="439395"/>
                        <a:pt x="545363" y="451662"/>
                        <a:pt x="557711" y="466159"/>
                      </a:cubicBezTo>
                      <a:lnTo>
                        <a:pt x="559675" y="464765"/>
                      </a:lnTo>
                      <a:cubicBezTo>
                        <a:pt x="546766" y="448735"/>
                        <a:pt x="534699" y="433819"/>
                        <a:pt x="518704" y="42127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6" name="Freeform: Shape 235">
                  <a:extLst>
                    <a:ext uri="{FF2B5EF4-FFF2-40B4-BE49-F238E27FC236}">
                      <a16:creationId xmlns:a16="http://schemas.microsoft.com/office/drawing/2014/main" id="{53428FE1-426D-98F0-2069-05359C57B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25484" y="2705705"/>
                  <a:ext cx="173025" cy="257325"/>
                </a:xfrm>
                <a:custGeom>
                  <a:avLst/>
                  <a:gdLst>
                    <a:gd name="T0" fmla="*/ 172512 w 173025"/>
                    <a:gd name="T1" fmla="*/ 249077 h 257325"/>
                    <a:gd name="T2" fmla="*/ 150482 w 173025"/>
                    <a:gd name="T3" fmla="*/ 217992 h 257325"/>
                    <a:gd name="T4" fmla="*/ 95900 w 173025"/>
                    <a:gd name="T5" fmla="*/ 145366 h 257325"/>
                    <a:gd name="T6" fmla="*/ 19008 w 173025"/>
                    <a:gd name="T7" fmla="*/ 60614 h 257325"/>
                    <a:gd name="T8" fmla="*/ 3573 w 173025"/>
                    <a:gd name="T9" fmla="*/ 1092 h 257325"/>
                    <a:gd name="T10" fmla="*/ 65 w 173025"/>
                    <a:gd name="T11" fmla="*/ 1928 h 257325"/>
                    <a:gd name="T12" fmla="*/ 3573 w 173025"/>
                    <a:gd name="T13" fmla="*/ 87796 h 257325"/>
                    <a:gd name="T14" fmla="*/ 18306 w 173025"/>
                    <a:gd name="T15" fmla="*/ 90026 h 257325"/>
                    <a:gd name="T16" fmla="*/ 18446 w 173025"/>
                    <a:gd name="T17" fmla="*/ 86960 h 257325"/>
                    <a:gd name="T18" fmla="*/ 63908 w 173025"/>
                    <a:gd name="T19" fmla="*/ 134494 h 257325"/>
                    <a:gd name="T20" fmla="*/ 111334 w 173025"/>
                    <a:gd name="T21" fmla="*/ 201125 h 257325"/>
                    <a:gd name="T22" fmla="*/ 161707 w 173025"/>
                    <a:gd name="T23" fmla="*/ 254932 h 257325"/>
                    <a:gd name="T24" fmla="*/ 172512 w 173025"/>
                    <a:gd name="T25" fmla="*/ 249077 h 2573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3025" h="257325">
                      <a:moveTo>
                        <a:pt x="172512" y="249077"/>
                      </a:moveTo>
                      <a:cubicBezTo>
                        <a:pt x="167180" y="235835"/>
                        <a:pt x="160585" y="228028"/>
                        <a:pt x="150482" y="217992"/>
                      </a:cubicBezTo>
                      <a:cubicBezTo>
                        <a:pt x="128453" y="196246"/>
                        <a:pt x="111896" y="171573"/>
                        <a:pt x="95900" y="145366"/>
                      </a:cubicBezTo>
                      <a:cubicBezTo>
                        <a:pt x="74853" y="111214"/>
                        <a:pt x="42300" y="91281"/>
                        <a:pt x="19008" y="60614"/>
                      </a:cubicBezTo>
                      <a:cubicBezTo>
                        <a:pt x="17604" y="40123"/>
                        <a:pt x="11992" y="20468"/>
                        <a:pt x="3573" y="1092"/>
                      </a:cubicBezTo>
                      <a:cubicBezTo>
                        <a:pt x="2731" y="-721"/>
                        <a:pt x="-496" y="-163"/>
                        <a:pt x="65" y="1928"/>
                      </a:cubicBezTo>
                      <a:cubicBezTo>
                        <a:pt x="5958" y="29528"/>
                        <a:pt x="7502" y="59917"/>
                        <a:pt x="3573" y="87796"/>
                      </a:cubicBezTo>
                      <a:cubicBezTo>
                        <a:pt x="2310" y="97275"/>
                        <a:pt x="16903" y="99505"/>
                        <a:pt x="18306" y="90026"/>
                      </a:cubicBezTo>
                      <a:lnTo>
                        <a:pt x="18446" y="86960"/>
                      </a:lnTo>
                      <a:cubicBezTo>
                        <a:pt x="31495" y="103966"/>
                        <a:pt x="50999" y="117069"/>
                        <a:pt x="63908" y="134494"/>
                      </a:cubicBezTo>
                      <a:cubicBezTo>
                        <a:pt x="80185" y="156379"/>
                        <a:pt x="95058" y="179240"/>
                        <a:pt x="111334" y="201125"/>
                      </a:cubicBezTo>
                      <a:cubicBezTo>
                        <a:pt x="126068" y="221059"/>
                        <a:pt x="145571" y="235974"/>
                        <a:pt x="161707" y="254932"/>
                      </a:cubicBezTo>
                      <a:cubicBezTo>
                        <a:pt x="165917" y="260229"/>
                        <a:pt x="175318" y="256047"/>
                        <a:pt x="172512" y="249077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7" name="Freeform: Shape 236">
                  <a:extLst>
                    <a:ext uri="{FF2B5EF4-FFF2-40B4-BE49-F238E27FC236}">
                      <a16:creationId xmlns:a16="http://schemas.microsoft.com/office/drawing/2014/main" id="{0724B76C-DDFD-9796-2DB1-BFA1DA513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2821" y="2091625"/>
                  <a:ext cx="629170" cy="1299192"/>
                </a:xfrm>
                <a:custGeom>
                  <a:avLst/>
                  <a:gdLst>
                    <a:gd name="T0" fmla="*/ 592736 w 629170"/>
                    <a:gd name="T1" fmla="*/ 557183 h 1299192"/>
                    <a:gd name="T2" fmla="*/ 502935 w 629170"/>
                    <a:gd name="T3" fmla="*/ 376665 h 1299192"/>
                    <a:gd name="T4" fmla="*/ 403452 w 629170"/>
                    <a:gd name="T5" fmla="*/ 253299 h 1299192"/>
                    <a:gd name="T6" fmla="*/ 405837 w 629170"/>
                    <a:gd name="T7" fmla="*/ 137322 h 1299192"/>
                    <a:gd name="T8" fmla="*/ 311827 w 629170"/>
                    <a:gd name="T9" fmla="*/ 48108 h 1299192"/>
                    <a:gd name="T10" fmla="*/ 250229 w 629170"/>
                    <a:gd name="T11" fmla="*/ 156 h 1299192"/>
                    <a:gd name="T12" fmla="*/ 247703 w 629170"/>
                    <a:gd name="T13" fmla="*/ 16604 h 1299192"/>
                    <a:gd name="T14" fmla="*/ 330208 w 629170"/>
                    <a:gd name="T15" fmla="*/ 91878 h 1299192"/>
                    <a:gd name="T16" fmla="*/ 380020 w 629170"/>
                    <a:gd name="T17" fmla="*/ 130352 h 1299192"/>
                    <a:gd name="T18" fmla="*/ 376652 w 629170"/>
                    <a:gd name="T19" fmla="*/ 311149 h 1299192"/>
                    <a:gd name="T20" fmla="*/ 387456 w 629170"/>
                    <a:gd name="T21" fmla="*/ 311427 h 1299192"/>
                    <a:gd name="T22" fmla="*/ 397980 w 629170"/>
                    <a:gd name="T23" fmla="*/ 268912 h 1299192"/>
                    <a:gd name="T24" fmla="*/ 560324 w 629170"/>
                    <a:gd name="T25" fmla="*/ 528467 h 1299192"/>
                    <a:gd name="T26" fmla="*/ 616169 w 629170"/>
                    <a:gd name="T27" fmla="*/ 711912 h 1299192"/>
                    <a:gd name="T28" fmla="*/ 549099 w 629170"/>
                    <a:gd name="T29" fmla="*/ 884763 h 1299192"/>
                    <a:gd name="T30" fmla="*/ 327542 w 629170"/>
                    <a:gd name="T31" fmla="*/ 1151707 h 1299192"/>
                    <a:gd name="T32" fmla="*/ 1311 w 629170"/>
                    <a:gd name="T33" fmla="*/ 1295146 h 1299192"/>
                    <a:gd name="T34" fmla="*/ 2294 w 629170"/>
                    <a:gd name="T35" fmla="*/ 1299188 h 1299192"/>
                    <a:gd name="T36" fmla="*/ 355184 w 629170"/>
                    <a:gd name="T37" fmla="*/ 1154216 h 1299192"/>
                    <a:gd name="T38" fmla="*/ 575477 w 629170"/>
                    <a:gd name="T39" fmla="*/ 872636 h 1299192"/>
                    <a:gd name="T40" fmla="*/ 592736 w 629170"/>
                    <a:gd name="T41" fmla="*/ 557183 h 129919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29170" h="1299192">
                      <a:moveTo>
                        <a:pt x="592736" y="557183"/>
                      </a:moveTo>
                      <a:cubicBezTo>
                        <a:pt x="561165" y="496964"/>
                        <a:pt x="529735" y="439254"/>
                        <a:pt x="502935" y="376665"/>
                      </a:cubicBezTo>
                      <a:cubicBezTo>
                        <a:pt x="481467" y="326900"/>
                        <a:pt x="449335" y="282712"/>
                        <a:pt x="403452" y="253299"/>
                      </a:cubicBezTo>
                      <a:cubicBezTo>
                        <a:pt x="418606" y="211620"/>
                        <a:pt x="434883" y="164922"/>
                        <a:pt x="405837" y="137322"/>
                      </a:cubicBezTo>
                      <a:cubicBezTo>
                        <a:pt x="373004" y="106097"/>
                        <a:pt x="338627" y="86581"/>
                        <a:pt x="311827" y="48108"/>
                      </a:cubicBezTo>
                      <a:cubicBezTo>
                        <a:pt x="295270" y="24411"/>
                        <a:pt x="279274" y="5313"/>
                        <a:pt x="250229" y="156"/>
                      </a:cubicBezTo>
                      <a:cubicBezTo>
                        <a:pt x="239565" y="-1796"/>
                        <a:pt x="236899" y="15211"/>
                        <a:pt x="247703" y="16604"/>
                      </a:cubicBezTo>
                      <a:cubicBezTo>
                        <a:pt x="285167" y="21344"/>
                        <a:pt x="307617" y="67066"/>
                        <a:pt x="330208" y="91878"/>
                      </a:cubicBezTo>
                      <a:cubicBezTo>
                        <a:pt x="344240" y="107491"/>
                        <a:pt x="362621" y="118921"/>
                        <a:pt x="380020" y="130352"/>
                      </a:cubicBezTo>
                      <a:cubicBezTo>
                        <a:pt x="442179" y="170777"/>
                        <a:pt x="366269" y="255251"/>
                        <a:pt x="376652" y="311149"/>
                      </a:cubicBezTo>
                      <a:cubicBezTo>
                        <a:pt x="377634" y="316864"/>
                        <a:pt x="387316" y="317979"/>
                        <a:pt x="387456" y="311427"/>
                      </a:cubicBezTo>
                      <a:cubicBezTo>
                        <a:pt x="387877" y="299579"/>
                        <a:pt x="392367" y="284803"/>
                        <a:pt x="397980" y="268912"/>
                      </a:cubicBezTo>
                      <a:cubicBezTo>
                        <a:pt x="478380" y="334288"/>
                        <a:pt x="512476" y="439393"/>
                        <a:pt x="560324" y="528467"/>
                      </a:cubicBezTo>
                      <a:cubicBezTo>
                        <a:pt x="592035" y="587432"/>
                        <a:pt x="619536" y="643190"/>
                        <a:pt x="616169" y="711912"/>
                      </a:cubicBezTo>
                      <a:cubicBezTo>
                        <a:pt x="613222" y="772410"/>
                        <a:pt x="578284" y="833187"/>
                        <a:pt x="549099" y="884763"/>
                      </a:cubicBezTo>
                      <a:cubicBezTo>
                        <a:pt x="491289" y="987080"/>
                        <a:pt x="423237" y="1081451"/>
                        <a:pt x="327542" y="1151707"/>
                      </a:cubicBezTo>
                      <a:cubicBezTo>
                        <a:pt x="227217" y="1225308"/>
                        <a:pt x="114966" y="1251793"/>
                        <a:pt x="1311" y="1295146"/>
                      </a:cubicBezTo>
                      <a:cubicBezTo>
                        <a:pt x="-934" y="1295982"/>
                        <a:pt x="-92" y="1299328"/>
                        <a:pt x="2294" y="1299188"/>
                      </a:cubicBezTo>
                      <a:cubicBezTo>
                        <a:pt x="128857" y="1289709"/>
                        <a:pt x="254298" y="1227957"/>
                        <a:pt x="355184" y="1154216"/>
                      </a:cubicBezTo>
                      <a:cubicBezTo>
                        <a:pt x="453404" y="1082427"/>
                        <a:pt x="517107" y="976904"/>
                        <a:pt x="575477" y="872636"/>
                      </a:cubicBezTo>
                      <a:cubicBezTo>
                        <a:pt x="635672" y="765022"/>
                        <a:pt x="650546" y="668002"/>
                        <a:pt x="592736" y="557183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8" name="Freeform: Shape 237">
                  <a:extLst>
                    <a:ext uri="{FF2B5EF4-FFF2-40B4-BE49-F238E27FC236}">
                      <a16:creationId xmlns:a16="http://schemas.microsoft.com/office/drawing/2014/main" id="{BE6AFAE4-6EC3-9F3B-12A6-B23CB7858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9811" y="470322"/>
                  <a:ext cx="5751205" cy="3510563"/>
                </a:xfrm>
                <a:custGeom>
                  <a:avLst/>
                  <a:gdLst>
                    <a:gd name="T0" fmla="*/ 5475304 w 5751205"/>
                    <a:gd name="T1" fmla="*/ 1498094 h 3510563"/>
                    <a:gd name="T2" fmla="*/ 5269322 w 5751205"/>
                    <a:gd name="T3" fmla="*/ 1276175 h 3510563"/>
                    <a:gd name="T4" fmla="*/ 5066287 w 5751205"/>
                    <a:gd name="T5" fmla="*/ 909981 h 3510563"/>
                    <a:gd name="T6" fmla="*/ 4555122 w 5751205"/>
                    <a:gd name="T7" fmla="*/ 449835 h 3510563"/>
                    <a:gd name="T8" fmla="*/ 4096154 w 5751205"/>
                    <a:gd name="T9" fmla="*/ 167000 h 3510563"/>
                    <a:gd name="T10" fmla="*/ 3420540 w 5751205"/>
                    <a:gd name="T11" fmla="*/ 77090 h 3510563"/>
                    <a:gd name="T12" fmla="*/ 2808209 w 5751205"/>
                    <a:gd name="T13" fmla="*/ 25234 h 3510563"/>
                    <a:gd name="T14" fmla="*/ 2278803 w 5751205"/>
                    <a:gd name="T15" fmla="*/ 157242 h 3510563"/>
                    <a:gd name="T16" fmla="*/ 1426253 w 5751205"/>
                    <a:gd name="T17" fmla="*/ 374561 h 3510563"/>
                    <a:gd name="T18" fmla="*/ 795680 w 5751205"/>
                    <a:gd name="T19" fmla="*/ 657256 h 3510563"/>
                    <a:gd name="T20" fmla="*/ 313981 w 5751205"/>
                    <a:gd name="T21" fmla="*/ 1271435 h 3510563"/>
                    <a:gd name="T22" fmla="*/ 122732 w 5751205"/>
                    <a:gd name="T23" fmla="*/ 1586052 h 3510563"/>
                    <a:gd name="T24" fmla="*/ 34615 w 5751205"/>
                    <a:gd name="T25" fmla="*/ 2105024 h 3510563"/>
                    <a:gd name="T26" fmla="*/ 166510 w 5751205"/>
                    <a:gd name="T27" fmla="*/ 2597371 h 3510563"/>
                    <a:gd name="T28" fmla="*/ 921542 w 5751205"/>
                    <a:gd name="T29" fmla="*/ 2980014 h 3510563"/>
                    <a:gd name="T30" fmla="*/ 1324665 w 5751205"/>
                    <a:gd name="T31" fmla="*/ 3007475 h 3510563"/>
                    <a:gd name="T32" fmla="*/ 1875259 w 5751205"/>
                    <a:gd name="T33" fmla="*/ 3435421 h 3510563"/>
                    <a:gd name="T34" fmla="*/ 2750960 w 5751205"/>
                    <a:gd name="T35" fmla="*/ 3390117 h 3510563"/>
                    <a:gd name="T36" fmla="*/ 1682467 w 5751205"/>
                    <a:gd name="T37" fmla="*/ 3284455 h 3510563"/>
                    <a:gd name="T38" fmla="*/ 1333084 w 5751205"/>
                    <a:gd name="T39" fmla="*/ 3007335 h 3510563"/>
                    <a:gd name="T40" fmla="*/ 1878205 w 5751205"/>
                    <a:gd name="T41" fmla="*/ 2976250 h 3510563"/>
                    <a:gd name="T42" fmla="*/ 2309531 w 5751205"/>
                    <a:gd name="T43" fmla="*/ 3112998 h 3510563"/>
                    <a:gd name="T44" fmla="*/ 1931525 w 5751205"/>
                    <a:gd name="T45" fmla="*/ 2949207 h 3510563"/>
                    <a:gd name="T46" fmla="*/ 1858421 w 5751205"/>
                    <a:gd name="T47" fmla="*/ 2951437 h 3510563"/>
                    <a:gd name="T48" fmla="*/ 969108 w 5751205"/>
                    <a:gd name="T49" fmla="*/ 2967050 h 3510563"/>
                    <a:gd name="T50" fmla="*/ 179840 w 5751205"/>
                    <a:gd name="T51" fmla="*/ 2493382 h 3510563"/>
                    <a:gd name="T52" fmla="*/ 250839 w 5751205"/>
                    <a:gd name="T53" fmla="*/ 2375035 h 3510563"/>
                    <a:gd name="T54" fmla="*/ 43876 w 5751205"/>
                    <a:gd name="T55" fmla="*/ 2052890 h 3510563"/>
                    <a:gd name="T56" fmla="*/ 150655 w 5751205"/>
                    <a:gd name="T57" fmla="*/ 1703006 h 3510563"/>
                    <a:gd name="T58" fmla="*/ 241999 w 5751205"/>
                    <a:gd name="T59" fmla="*/ 1517609 h 3510563"/>
                    <a:gd name="T60" fmla="*/ 278762 w 5751205"/>
                    <a:gd name="T61" fmla="*/ 1385880 h 3510563"/>
                    <a:gd name="T62" fmla="*/ 565564 w 5751205"/>
                    <a:gd name="T63" fmla="*/ 964346 h 3510563"/>
                    <a:gd name="T64" fmla="*/ 1222516 w 5751205"/>
                    <a:gd name="T65" fmla="*/ 680535 h 3510563"/>
                    <a:gd name="T66" fmla="*/ 1270363 w 5751205"/>
                    <a:gd name="T67" fmla="*/ 831223 h 3510563"/>
                    <a:gd name="T68" fmla="*/ 1332523 w 5751205"/>
                    <a:gd name="T69" fmla="*/ 827598 h 3510563"/>
                    <a:gd name="T70" fmla="*/ 1186736 w 5751205"/>
                    <a:gd name="T71" fmla="*/ 583794 h 3510563"/>
                    <a:gd name="T72" fmla="*/ 1418816 w 5751205"/>
                    <a:gd name="T73" fmla="*/ 418749 h 3510563"/>
                    <a:gd name="T74" fmla="*/ 1603470 w 5751205"/>
                    <a:gd name="T75" fmla="*/ 691826 h 3510563"/>
                    <a:gd name="T76" fmla="*/ 1561516 w 5751205"/>
                    <a:gd name="T77" fmla="*/ 337203 h 3510563"/>
                    <a:gd name="T78" fmla="*/ 2271506 w 5751205"/>
                    <a:gd name="T79" fmla="*/ 169788 h 3510563"/>
                    <a:gd name="T80" fmla="*/ 2347557 w 5751205"/>
                    <a:gd name="T81" fmla="*/ 561491 h 3510563"/>
                    <a:gd name="T82" fmla="*/ 2287222 w 5751205"/>
                    <a:gd name="T83" fmla="*/ 315596 h 3510563"/>
                    <a:gd name="T84" fmla="*/ 2642497 w 5751205"/>
                    <a:gd name="T85" fmla="*/ 244783 h 3510563"/>
                    <a:gd name="T86" fmla="*/ 2876822 w 5751205"/>
                    <a:gd name="T87" fmla="*/ 24955 h 3510563"/>
                    <a:gd name="T88" fmla="*/ 3206982 w 5751205"/>
                    <a:gd name="T89" fmla="*/ 388222 h 3510563"/>
                    <a:gd name="T90" fmla="*/ 3353190 w 5751205"/>
                    <a:gd name="T91" fmla="*/ 713990 h 3510563"/>
                    <a:gd name="T92" fmla="*/ 3148892 w 5751205"/>
                    <a:gd name="T93" fmla="*/ 170624 h 3510563"/>
                    <a:gd name="T94" fmla="*/ 3368765 w 5751205"/>
                    <a:gd name="T95" fmla="*/ 162679 h 3510563"/>
                    <a:gd name="T96" fmla="*/ 4217386 w 5751205"/>
                    <a:gd name="T97" fmla="*/ 284929 h 3510563"/>
                    <a:gd name="T98" fmla="*/ 4107239 w 5751205"/>
                    <a:gd name="T99" fmla="*/ 634256 h 3510563"/>
                    <a:gd name="T100" fmla="*/ 4230856 w 5751205"/>
                    <a:gd name="T101" fmla="*/ 286463 h 3510563"/>
                    <a:gd name="T102" fmla="*/ 4346334 w 5751205"/>
                    <a:gd name="T103" fmla="*/ 386828 h 3510563"/>
                    <a:gd name="T104" fmla="*/ 4800672 w 5751205"/>
                    <a:gd name="T105" fmla="*/ 578497 h 3510563"/>
                    <a:gd name="T106" fmla="*/ 5117362 w 5751205"/>
                    <a:gd name="T107" fmla="*/ 964485 h 3510563"/>
                    <a:gd name="T108" fmla="*/ 5176434 w 5751205"/>
                    <a:gd name="T109" fmla="*/ 1327891 h 3510563"/>
                    <a:gd name="T110" fmla="*/ 5372874 w 5751205"/>
                    <a:gd name="T111" fmla="*/ 1416268 h 3510563"/>
                    <a:gd name="T112" fmla="*/ 5463377 w 5751205"/>
                    <a:gd name="T113" fmla="*/ 1513009 h 3510563"/>
                    <a:gd name="T114" fmla="*/ 5533113 w 5751205"/>
                    <a:gd name="T115" fmla="*/ 1633726 h 3510563"/>
                    <a:gd name="T116" fmla="*/ 5681285 w 5751205"/>
                    <a:gd name="T117" fmla="*/ 1589816 h 3510563"/>
                    <a:gd name="T118" fmla="*/ 5728852 w 5751205"/>
                    <a:gd name="T119" fmla="*/ 1671921 h 3510563"/>
                    <a:gd name="T120" fmla="*/ 612991 w 5751205"/>
                    <a:gd name="T121" fmla="*/ 2901255 h 351056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51205" h="3510563">
                      <a:moveTo>
                        <a:pt x="5728852" y="1671921"/>
                      </a:moveTo>
                      <a:cubicBezTo>
                        <a:pt x="5711453" y="1631914"/>
                        <a:pt x="5704718" y="1596089"/>
                        <a:pt x="5676094" y="1561379"/>
                      </a:cubicBezTo>
                      <a:cubicBezTo>
                        <a:pt x="5632035" y="1508130"/>
                        <a:pt x="5545882" y="1477742"/>
                        <a:pt x="5478812" y="1494330"/>
                      </a:cubicBezTo>
                      <a:cubicBezTo>
                        <a:pt x="5476567" y="1494887"/>
                        <a:pt x="5475725" y="1496421"/>
                        <a:pt x="5475304" y="1498094"/>
                      </a:cubicBezTo>
                      <a:lnTo>
                        <a:pt x="5474883" y="1498094"/>
                      </a:lnTo>
                      <a:cubicBezTo>
                        <a:pt x="5456642" y="1467287"/>
                        <a:pt x="5429982" y="1433693"/>
                        <a:pt x="5395605" y="1421426"/>
                      </a:cubicBezTo>
                      <a:cubicBezTo>
                        <a:pt x="5395465" y="1369431"/>
                        <a:pt x="5392097" y="1312139"/>
                        <a:pt x="5341304" y="1284817"/>
                      </a:cubicBezTo>
                      <a:cubicBezTo>
                        <a:pt x="5319695" y="1273248"/>
                        <a:pt x="5294298" y="1271575"/>
                        <a:pt x="5269322" y="1276175"/>
                      </a:cubicBezTo>
                      <a:cubicBezTo>
                        <a:pt x="5275777" y="1242859"/>
                        <a:pt x="5274093" y="1203271"/>
                        <a:pt x="5261886" y="1172185"/>
                      </a:cubicBezTo>
                      <a:cubicBezTo>
                        <a:pt x="5253748" y="1151415"/>
                        <a:pt x="5233963" y="1133851"/>
                        <a:pt x="5219230" y="1117542"/>
                      </a:cubicBezTo>
                      <a:cubicBezTo>
                        <a:pt x="5191027" y="1086317"/>
                        <a:pt x="5183871" y="1047147"/>
                        <a:pt x="5168857" y="1009371"/>
                      </a:cubicBezTo>
                      <a:cubicBezTo>
                        <a:pt x="5150195" y="962255"/>
                        <a:pt x="5105435" y="938139"/>
                        <a:pt x="5066287" y="909981"/>
                      </a:cubicBezTo>
                      <a:cubicBezTo>
                        <a:pt x="4990097" y="855477"/>
                        <a:pt x="4970172" y="771003"/>
                        <a:pt x="4943232" y="686808"/>
                      </a:cubicBezTo>
                      <a:cubicBezTo>
                        <a:pt x="4942670" y="685135"/>
                        <a:pt x="4941829" y="684020"/>
                        <a:pt x="4940846" y="683044"/>
                      </a:cubicBezTo>
                      <a:cubicBezTo>
                        <a:pt x="4916432" y="600104"/>
                        <a:pt x="4829156" y="567346"/>
                        <a:pt x="4753527" y="534448"/>
                      </a:cubicBezTo>
                      <a:cubicBezTo>
                        <a:pt x="4687579" y="505733"/>
                        <a:pt x="4621351" y="477853"/>
                        <a:pt x="4555122" y="449835"/>
                      </a:cubicBezTo>
                      <a:cubicBezTo>
                        <a:pt x="4521306" y="435616"/>
                        <a:pt x="4487772" y="421816"/>
                        <a:pt x="4452693" y="410804"/>
                      </a:cubicBezTo>
                      <a:cubicBezTo>
                        <a:pt x="4449325" y="409689"/>
                        <a:pt x="4445958" y="408992"/>
                        <a:pt x="4442730" y="408155"/>
                      </a:cubicBezTo>
                      <a:cubicBezTo>
                        <a:pt x="4416352" y="310439"/>
                        <a:pt x="4322060" y="268480"/>
                        <a:pt x="4227769" y="265971"/>
                      </a:cubicBezTo>
                      <a:cubicBezTo>
                        <a:pt x="4207143" y="208819"/>
                        <a:pt x="4154104" y="182891"/>
                        <a:pt x="4096154" y="167000"/>
                      </a:cubicBezTo>
                      <a:cubicBezTo>
                        <a:pt x="4053639" y="155430"/>
                        <a:pt x="4008177" y="154315"/>
                        <a:pt x="3964680" y="146927"/>
                      </a:cubicBezTo>
                      <a:cubicBezTo>
                        <a:pt x="3913044" y="138145"/>
                        <a:pt x="3867020" y="116678"/>
                        <a:pt x="3820436" y="93399"/>
                      </a:cubicBezTo>
                      <a:cubicBezTo>
                        <a:pt x="3733441" y="49768"/>
                        <a:pt x="3639291" y="-7384"/>
                        <a:pt x="3537984" y="13525"/>
                      </a:cubicBezTo>
                      <a:cubicBezTo>
                        <a:pt x="3498976" y="21610"/>
                        <a:pt x="3454356" y="45168"/>
                        <a:pt x="3420540" y="77090"/>
                      </a:cubicBezTo>
                      <a:cubicBezTo>
                        <a:pt x="3362450" y="54926"/>
                        <a:pt x="3324706" y="19937"/>
                        <a:pt x="3259179" y="39174"/>
                      </a:cubicBezTo>
                      <a:cubicBezTo>
                        <a:pt x="3198703" y="56877"/>
                        <a:pt x="3168817" y="101902"/>
                        <a:pt x="3141736" y="152363"/>
                      </a:cubicBezTo>
                      <a:cubicBezTo>
                        <a:pt x="3120268" y="94096"/>
                        <a:pt x="3105394" y="46562"/>
                        <a:pt x="3040569" y="17428"/>
                      </a:cubicBezTo>
                      <a:cubicBezTo>
                        <a:pt x="2969851" y="-14215"/>
                        <a:pt x="2878366" y="2652"/>
                        <a:pt x="2808209" y="25234"/>
                      </a:cubicBezTo>
                      <a:cubicBezTo>
                        <a:pt x="2749697" y="44053"/>
                        <a:pt x="2671122" y="62592"/>
                        <a:pt x="2626221" y="106084"/>
                      </a:cubicBezTo>
                      <a:cubicBezTo>
                        <a:pt x="2623274" y="109011"/>
                        <a:pt x="2620889" y="112078"/>
                        <a:pt x="2618784" y="115284"/>
                      </a:cubicBezTo>
                      <a:cubicBezTo>
                        <a:pt x="2617521" y="114448"/>
                        <a:pt x="2615978" y="114030"/>
                        <a:pt x="2614014" y="114587"/>
                      </a:cubicBezTo>
                      <a:cubicBezTo>
                        <a:pt x="2511163" y="142885"/>
                        <a:pt x="2339699" y="39313"/>
                        <a:pt x="2278803" y="157242"/>
                      </a:cubicBezTo>
                      <a:cubicBezTo>
                        <a:pt x="2231517" y="81968"/>
                        <a:pt x="2173286" y="96884"/>
                        <a:pt x="2093447" y="118908"/>
                      </a:cubicBezTo>
                      <a:cubicBezTo>
                        <a:pt x="1993824" y="146369"/>
                        <a:pt x="1887466" y="127830"/>
                        <a:pt x="1794858" y="177455"/>
                      </a:cubicBezTo>
                      <a:cubicBezTo>
                        <a:pt x="1695796" y="230565"/>
                        <a:pt x="1615116" y="305142"/>
                        <a:pt x="1503566" y="335391"/>
                      </a:cubicBezTo>
                      <a:cubicBezTo>
                        <a:pt x="1475643" y="342918"/>
                        <a:pt x="1442669" y="354348"/>
                        <a:pt x="1426253" y="374561"/>
                      </a:cubicBezTo>
                      <a:cubicBezTo>
                        <a:pt x="1317509" y="368427"/>
                        <a:pt x="1196839" y="441750"/>
                        <a:pt x="1170880" y="554661"/>
                      </a:cubicBezTo>
                      <a:cubicBezTo>
                        <a:pt x="1169477" y="560515"/>
                        <a:pt x="1168916" y="566231"/>
                        <a:pt x="1169056" y="571946"/>
                      </a:cubicBezTo>
                      <a:cubicBezTo>
                        <a:pt x="1108862" y="579194"/>
                        <a:pt x="1046562" y="578358"/>
                        <a:pt x="987630" y="592437"/>
                      </a:cubicBezTo>
                      <a:cubicBezTo>
                        <a:pt x="921822" y="608189"/>
                        <a:pt x="857699" y="630074"/>
                        <a:pt x="795680" y="657256"/>
                      </a:cubicBezTo>
                      <a:cubicBezTo>
                        <a:pt x="687778" y="704372"/>
                        <a:pt x="627162" y="779088"/>
                        <a:pt x="578193" y="882799"/>
                      </a:cubicBezTo>
                      <a:cubicBezTo>
                        <a:pt x="552234" y="937861"/>
                        <a:pt x="530345" y="995849"/>
                        <a:pt x="489935" y="1042268"/>
                      </a:cubicBezTo>
                      <a:cubicBezTo>
                        <a:pt x="455137" y="1082414"/>
                        <a:pt x="408833" y="1110294"/>
                        <a:pt x="370808" y="1146955"/>
                      </a:cubicBezTo>
                      <a:cubicBezTo>
                        <a:pt x="334888" y="1181664"/>
                        <a:pt x="321417" y="1223483"/>
                        <a:pt x="313981" y="1271435"/>
                      </a:cubicBezTo>
                      <a:cubicBezTo>
                        <a:pt x="306404" y="1320782"/>
                        <a:pt x="274272" y="1349358"/>
                        <a:pt x="255610" y="1388110"/>
                      </a:cubicBezTo>
                      <a:cubicBezTo>
                        <a:pt x="243543" y="1400098"/>
                        <a:pt x="235826" y="1419195"/>
                        <a:pt x="231336" y="1432717"/>
                      </a:cubicBezTo>
                      <a:cubicBezTo>
                        <a:pt x="224039" y="1454881"/>
                        <a:pt x="223759" y="1481505"/>
                        <a:pt x="233861" y="1502972"/>
                      </a:cubicBezTo>
                      <a:cubicBezTo>
                        <a:pt x="198502" y="1510779"/>
                        <a:pt x="137746" y="1573367"/>
                        <a:pt x="122732" y="1586052"/>
                      </a:cubicBezTo>
                      <a:cubicBezTo>
                        <a:pt x="100984" y="1604174"/>
                        <a:pt x="58749" y="1631914"/>
                        <a:pt x="60433" y="1664672"/>
                      </a:cubicBezTo>
                      <a:cubicBezTo>
                        <a:pt x="61555" y="1687393"/>
                        <a:pt x="76429" y="1702866"/>
                        <a:pt x="95511" y="1712345"/>
                      </a:cubicBezTo>
                      <a:cubicBezTo>
                        <a:pt x="52154" y="1749982"/>
                        <a:pt x="17917" y="1772286"/>
                        <a:pt x="5429" y="1834456"/>
                      </a:cubicBezTo>
                      <a:cubicBezTo>
                        <a:pt x="-12110" y="1921161"/>
                        <a:pt x="16935" y="2020829"/>
                        <a:pt x="34615" y="2105024"/>
                      </a:cubicBezTo>
                      <a:cubicBezTo>
                        <a:pt x="52014" y="2187825"/>
                        <a:pt x="70956" y="2272578"/>
                        <a:pt x="102387" y="2351337"/>
                      </a:cubicBezTo>
                      <a:cubicBezTo>
                        <a:pt x="118383" y="2391483"/>
                        <a:pt x="147147" y="2420896"/>
                        <a:pt x="192328" y="2416296"/>
                      </a:cubicBezTo>
                      <a:lnTo>
                        <a:pt x="192468" y="2416296"/>
                      </a:lnTo>
                      <a:cubicBezTo>
                        <a:pt x="161319" y="2471776"/>
                        <a:pt x="130169" y="2535619"/>
                        <a:pt x="166510" y="2597371"/>
                      </a:cubicBezTo>
                      <a:cubicBezTo>
                        <a:pt x="209867" y="2671112"/>
                        <a:pt x="291530" y="2681288"/>
                        <a:pt x="367020" y="2704846"/>
                      </a:cubicBezTo>
                      <a:cubicBezTo>
                        <a:pt x="449524" y="2730634"/>
                        <a:pt x="527820" y="2769944"/>
                        <a:pt x="604431" y="2810647"/>
                      </a:cubicBezTo>
                      <a:cubicBezTo>
                        <a:pt x="559390" y="2828351"/>
                        <a:pt x="576228" y="2883273"/>
                        <a:pt x="607939" y="2918958"/>
                      </a:cubicBezTo>
                      <a:cubicBezTo>
                        <a:pt x="674027" y="2993535"/>
                        <a:pt x="831600" y="2984753"/>
                        <a:pt x="921542" y="2980014"/>
                      </a:cubicBezTo>
                      <a:cubicBezTo>
                        <a:pt x="924067" y="2979874"/>
                        <a:pt x="925892" y="2978759"/>
                        <a:pt x="927014" y="2977226"/>
                      </a:cubicBezTo>
                      <a:cubicBezTo>
                        <a:pt x="938660" y="2980432"/>
                        <a:pt x="950587" y="2982941"/>
                        <a:pt x="962514" y="2984893"/>
                      </a:cubicBezTo>
                      <a:cubicBezTo>
                        <a:pt x="1056805" y="3008869"/>
                        <a:pt x="1159796" y="3004826"/>
                        <a:pt x="1256192" y="3006917"/>
                      </a:cubicBezTo>
                      <a:cubicBezTo>
                        <a:pt x="1279063" y="3007335"/>
                        <a:pt x="1301794" y="3007335"/>
                        <a:pt x="1324665" y="3007475"/>
                      </a:cubicBezTo>
                      <a:cubicBezTo>
                        <a:pt x="1287341" y="3079542"/>
                        <a:pt x="1347536" y="3130980"/>
                        <a:pt x="1410958" y="3168338"/>
                      </a:cubicBezTo>
                      <a:cubicBezTo>
                        <a:pt x="1473819" y="3205417"/>
                        <a:pt x="1543696" y="3232042"/>
                        <a:pt x="1611327" y="3259224"/>
                      </a:cubicBezTo>
                      <a:cubicBezTo>
                        <a:pt x="1629007" y="3266333"/>
                        <a:pt x="1646686" y="3273024"/>
                        <a:pt x="1664226" y="3278879"/>
                      </a:cubicBezTo>
                      <a:cubicBezTo>
                        <a:pt x="1704636" y="3353037"/>
                        <a:pt x="1805101" y="3394996"/>
                        <a:pt x="1875259" y="3435421"/>
                      </a:cubicBezTo>
                      <a:cubicBezTo>
                        <a:pt x="1980775" y="3496058"/>
                        <a:pt x="2090922" y="3514598"/>
                        <a:pt x="2211592" y="3509858"/>
                      </a:cubicBezTo>
                      <a:cubicBezTo>
                        <a:pt x="2341383" y="3504840"/>
                        <a:pt x="2469770" y="3475846"/>
                        <a:pt x="2599140" y="3464415"/>
                      </a:cubicBezTo>
                      <a:cubicBezTo>
                        <a:pt x="2654003" y="3459536"/>
                        <a:pt x="2740156" y="3455076"/>
                        <a:pt x="2764992" y="3396111"/>
                      </a:cubicBezTo>
                      <a:cubicBezTo>
                        <a:pt x="2768921" y="3386911"/>
                        <a:pt x="2755871" y="3381893"/>
                        <a:pt x="2750960" y="3390117"/>
                      </a:cubicBezTo>
                      <a:cubicBezTo>
                        <a:pt x="2714619" y="3450615"/>
                        <a:pt x="2589318" y="3444203"/>
                        <a:pt x="2527440" y="3451312"/>
                      </a:cubicBezTo>
                      <a:cubicBezTo>
                        <a:pt x="2421222" y="3463718"/>
                        <a:pt x="2316547" y="3484488"/>
                        <a:pt x="2209628" y="3491319"/>
                      </a:cubicBezTo>
                      <a:cubicBezTo>
                        <a:pt x="2086712" y="3499264"/>
                        <a:pt x="1970532" y="3474591"/>
                        <a:pt x="1866278" y="3408657"/>
                      </a:cubicBezTo>
                      <a:cubicBezTo>
                        <a:pt x="1804119" y="3369347"/>
                        <a:pt x="1730454" y="3341746"/>
                        <a:pt x="1682467" y="3284455"/>
                      </a:cubicBezTo>
                      <a:cubicBezTo>
                        <a:pt x="1714458" y="3293655"/>
                        <a:pt x="1747151" y="3299091"/>
                        <a:pt x="1782370" y="3296582"/>
                      </a:cubicBezTo>
                      <a:cubicBezTo>
                        <a:pt x="1787562" y="3296164"/>
                        <a:pt x="1787422" y="3288776"/>
                        <a:pt x="1782511" y="3287800"/>
                      </a:cubicBezTo>
                      <a:cubicBezTo>
                        <a:pt x="1686676" y="3270515"/>
                        <a:pt x="1603610" y="3234969"/>
                        <a:pt x="1514791" y="3196078"/>
                      </a:cubicBezTo>
                      <a:cubicBezTo>
                        <a:pt x="1432847" y="3160253"/>
                        <a:pt x="1301513" y="3117040"/>
                        <a:pt x="1333084" y="3007335"/>
                      </a:cubicBezTo>
                      <a:cubicBezTo>
                        <a:pt x="1410257" y="3007893"/>
                        <a:pt x="1487570" y="3007753"/>
                        <a:pt x="1564743" y="3008451"/>
                      </a:cubicBezTo>
                      <a:cubicBezTo>
                        <a:pt x="1652299" y="3009147"/>
                        <a:pt x="1739574" y="3004687"/>
                        <a:pt x="1824605" y="2982801"/>
                      </a:cubicBezTo>
                      <a:cubicBezTo>
                        <a:pt x="1839619" y="2978898"/>
                        <a:pt x="1854211" y="2973880"/>
                        <a:pt x="1868664" y="2968304"/>
                      </a:cubicBezTo>
                      <a:cubicBezTo>
                        <a:pt x="1869225" y="2972486"/>
                        <a:pt x="1872593" y="2976389"/>
                        <a:pt x="1878205" y="2976250"/>
                      </a:cubicBezTo>
                      <a:cubicBezTo>
                        <a:pt x="1944293" y="2975135"/>
                        <a:pt x="2009680" y="3029778"/>
                        <a:pt x="2075627" y="3041905"/>
                      </a:cubicBezTo>
                      <a:cubicBezTo>
                        <a:pt x="2112250" y="3048596"/>
                        <a:pt x="2149713" y="3050130"/>
                        <a:pt x="2186476" y="3057100"/>
                      </a:cubicBezTo>
                      <a:cubicBezTo>
                        <a:pt x="2231517" y="3065603"/>
                        <a:pt x="2268700" y="3091670"/>
                        <a:pt x="2305322" y="3116901"/>
                      </a:cubicBezTo>
                      <a:cubicBezTo>
                        <a:pt x="2307988" y="3118713"/>
                        <a:pt x="2311356" y="3115785"/>
                        <a:pt x="2309531" y="3112998"/>
                      </a:cubicBezTo>
                      <a:cubicBezTo>
                        <a:pt x="2272348" y="3056263"/>
                        <a:pt x="2185073" y="3039536"/>
                        <a:pt x="2122492" y="3030893"/>
                      </a:cubicBezTo>
                      <a:cubicBezTo>
                        <a:pt x="2064122" y="3022669"/>
                        <a:pt x="2014029" y="3009426"/>
                        <a:pt x="1963095" y="2978620"/>
                      </a:cubicBezTo>
                      <a:cubicBezTo>
                        <a:pt x="1949064" y="2970117"/>
                        <a:pt x="1934892" y="2964819"/>
                        <a:pt x="1920159" y="2961753"/>
                      </a:cubicBezTo>
                      <a:cubicBezTo>
                        <a:pt x="1924228" y="2958407"/>
                        <a:pt x="1928017" y="2954365"/>
                        <a:pt x="1931525" y="2949207"/>
                      </a:cubicBezTo>
                      <a:cubicBezTo>
                        <a:pt x="1933629" y="2946280"/>
                        <a:pt x="1933349" y="2942795"/>
                        <a:pt x="1932226" y="2939728"/>
                      </a:cubicBezTo>
                      <a:cubicBezTo>
                        <a:pt x="1991719" y="2909479"/>
                        <a:pt x="2049108" y="2873236"/>
                        <a:pt x="2112390" y="2851630"/>
                      </a:cubicBezTo>
                      <a:cubicBezTo>
                        <a:pt x="2124457" y="2847448"/>
                        <a:pt x="2117020" y="2828351"/>
                        <a:pt x="2105514" y="2833369"/>
                      </a:cubicBezTo>
                      <a:cubicBezTo>
                        <a:pt x="2021747" y="2869473"/>
                        <a:pt x="1942469" y="2916728"/>
                        <a:pt x="1858421" y="2951437"/>
                      </a:cubicBezTo>
                      <a:cubicBezTo>
                        <a:pt x="1766094" y="2989493"/>
                        <a:pt x="1661700" y="2992002"/>
                        <a:pt x="1563199" y="2992002"/>
                      </a:cubicBezTo>
                      <a:cubicBezTo>
                        <a:pt x="1468908" y="2992002"/>
                        <a:pt x="1374617" y="2991723"/>
                        <a:pt x="1280185" y="2991305"/>
                      </a:cubicBezTo>
                      <a:cubicBezTo>
                        <a:pt x="1178878" y="2990886"/>
                        <a:pt x="1077571" y="2975413"/>
                        <a:pt x="976405" y="2974438"/>
                      </a:cubicBezTo>
                      <a:cubicBezTo>
                        <a:pt x="975703" y="2971092"/>
                        <a:pt x="973458" y="2968026"/>
                        <a:pt x="969108" y="2967050"/>
                      </a:cubicBezTo>
                      <a:cubicBezTo>
                        <a:pt x="879027" y="2946001"/>
                        <a:pt x="803678" y="2894006"/>
                        <a:pt x="723278" y="2850793"/>
                      </a:cubicBezTo>
                      <a:cubicBezTo>
                        <a:pt x="643299" y="2807859"/>
                        <a:pt x="564161" y="2763671"/>
                        <a:pt x="481235" y="2726452"/>
                      </a:cubicBezTo>
                      <a:cubicBezTo>
                        <a:pt x="405185" y="2692300"/>
                        <a:pt x="320716" y="2680730"/>
                        <a:pt x="245507" y="2646299"/>
                      </a:cubicBezTo>
                      <a:cubicBezTo>
                        <a:pt x="186154" y="2618978"/>
                        <a:pt x="155426" y="2556110"/>
                        <a:pt x="179840" y="2493382"/>
                      </a:cubicBezTo>
                      <a:cubicBezTo>
                        <a:pt x="191065" y="2464387"/>
                        <a:pt x="202852" y="2439157"/>
                        <a:pt x="205377" y="2408490"/>
                      </a:cubicBezTo>
                      <a:cubicBezTo>
                        <a:pt x="240877" y="2400683"/>
                        <a:pt x="281147" y="2378101"/>
                        <a:pt x="299949" y="2349386"/>
                      </a:cubicBezTo>
                      <a:cubicBezTo>
                        <a:pt x="303036" y="2344646"/>
                        <a:pt x="297845" y="2337816"/>
                        <a:pt x="292653" y="2341719"/>
                      </a:cubicBezTo>
                      <a:cubicBezTo>
                        <a:pt x="278341" y="2352592"/>
                        <a:pt x="265993" y="2365137"/>
                        <a:pt x="250839" y="2375035"/>
                      </a:cubicBezTo>
                      <a:cubicBezTo>
                        <a:pt x="234843" y="2385489"/>
                        <a:pt x="217725" y="2392598"/>
                        <a:pt x="199625" y="2398035"/>
                      </a:cubicBezTo>
                      <a:cubicBezTo>
                        <a:pt x="197660" y="2395247"/>
                        <a:pt x="194573" y="2393435"/>
                        <a:pt x="190223" y="2393714"/>
                      </a:cubicBezTo>
                      <a:cubicBezTo>
                        <a:pt x="128205" y="2397896"/>
                        <a:pt x="114875" y="2311749"/>
                        <a:pt x="101685" y="2269512"/>
                      </a:cubicBezTo>
                      <a:cubicBezTo>
                        <a:pt x="79235" y="2198001"/>
                        <a:pt x="58047" y="2126631"/>
                        <a:pt x="43876" y="2052890"/>
                      </a:cubicBezTo>
                      <a:cubicBezTo>
                        <a:pt x="31809" y="1989604"/>
                        <a:pt x="24512" y="1922415"/>
                        <a:pt x="27739" y="1858014"/>
                      </a:cubicBezTo>
                      <a:cubicBezTo>
                        <a:pt x="30967" y="1795704"/>
                        <a:pt x="72640" y="1762667"/>
                        <a:pt x="103088" y="1715133"/>
                      </a:cubicBezTo>
                      <a:cubicBezTo>
                        <a:pt x="118242" y="1721127"/>
                        <a:pt x="135220" y="1723915"/>
                        <a:pt x="150094" y="1723497"/>
                      </a:cubicBezTo>
                      <a:cubicBezTo>
                        <a:pt x="161880" y="1723079"/>
                        <a:pt x="162441" y="1703285"/>
                        <a:pt x="150655" y="1703006"/>
                      </a:cubicBezTo>
                      <a:cubicBezTo>
                        <a:pt x="125258" y="1702169"/>
                        <a:pt x="102387" y="1697709"/>
                        <a:pt x="84005" y="1677915"/>
                      </a:cubicBezTo>
                      <a:cubicBezTo>
                        <a:pt x="68150" y="1661048"/>
                        <a:pt x="87794" y="1639441"/>
                        <a:pt x="97897" y="1627593"/>
                      </a:cubicBezTo>
                      <a:cubicBezTo>
                        <a:pt x="113892" y="1609053"/>
                        <a:pt x="134940" y="1595671"/>
                        <a:pt x="152198" y="1578664"/>
                      </a:cubicBezTo>
                      <a:cubicBezTo>
                        <a:pt x="160898" y="1570022"/>
                        <a:pt x="234843" y="1507433"/>
                        <a:pt x="241999" y="1517609"/>
                      </a:cubicBezTo>
                      <a:cubicBezTo>
                        <a:pt x="243824" y="1520118"/>
                        <a:pt x="246209" y="1520955"/>
                        <a:pt x="248454" y="1520676"/>
                      </a:cubicBezTo>
                      <a:cubicBezTo>
                        <a:pt x="254487" y="1521930"/>
                        <a:pt x="261503" y="1517191"/>
                        <a:pt x="258136" y="1510360"/>
                      </a:cubicBezTo>
                      <a:cubicBezTo>
                        <a:pt x="246489" y="1486524"/>
                        <a:pt x="246349" y="1463802"/>
                        <a:pt x="252242" y="1438293"/>
                      </a:cubicBezTo>
                      <a:cubicBezTo>
                        <a:pt x="256873" y="1418359"/>
                        <a:pt x="270624" y="1403583"/>
                        <a:pt x="278762" y="1385880"/>
                      </a:cubicBezTo>
                      <a:cubicBezTo>
                        <a:pt x="297704" y="1372358"/>
                        <a:pt x="318330" y="1359673"/>
                        <a:pt x="326048" y="1336255"/>
                      </a:cubicBezTo>
                      <a:cubicBezTo>
                        <a:pt x="344990" y="1278684"/>
                        <a:pt x="334607" y="1219580"/>
                        <a:pt x="374176" y="1168979"/>
                      </a:cubicBezTo>
                      <a:cubicBezTo>
                        <a:pt x="405045" y="1129391"/>
                        <a:pt x="456400" y="1101093"/>
                        <a:pt x="496109" y="1070984"/>
                      </a:cubicBezTo>
                      <a:cubicBezTo>
                        <a:pt x="531608" y="1044220"/>
                        <a:pt x="548867" y="1003934"/>
                        <a:pt x="565564" y="964346"/>
                      </a:cubicBezTo>
                      <a:cubicBezTo>
                        <a:pt x="586471" y="915000"/>
                        <a:pt x="604291" y="864956"/>
                        <a:pt x="629969" y="817840"/>
                      </a:cubicBezTo>
                      <a:cubicBezTo>
                        <a:pt x="667854" y="748003"/>
                        <a:pt x="730855" y="704511"/>
                        <a:pt x="801012" y="670499"/>
                      </a:cubicBezTo>
                      <a:cubicBezTo>
                        <a:pt x="918595" y="613486"/>
                        <a:pt x="1047544" y="620177"/>
                        <a:pt x="1171582" y="590485"/>
                      </a:cubicBezTo>
                      <a:cubicBezTo>
                        <a:pt x="1179440" y="623104"/>
                        <a:pt x="1204837" y="652517"/>
                        <a:pt x="1222516" y="680535"/>
                      </a:cubicBezTo>
                      <a:cubicBezTo>
                        <a:pt x="1254648" y="731415"/>
                        <a:pt x="1286499" y="803622"/>
                        <a:pt x="1232198" y="851714"/>
                      </a:cubicBezTo>
                      <a:cubicBezTo>
                        <a:pt x="1209186" y="872066"/>
                        <a:pt x="1180983" y="883775"/>
                        <a:pt x="1159375" y="906078"/>
                      </a:cubicBezTo>
                      <a:cubicBezTo>
                        <a:pt x="1153341" y="912351"/>
                        <a:pt x="1164005" y="920994"/>
                        <a:pt x="1169898" y="914581"/>
                      </a:cubicBezTo>
                      <a:cubicBezTo>
                        <a:pt x="1200487" y="881684"/>
                        <a:pt x="1247352" y="868999"/>
                        <a:pt x="1270363" y="831223"/>
                      </a:cubicBezTo>
                      <a:cubicBezTo>
                        <a:pt x="1286640" y="842095"/>
                        <a:pt x="1320315" y="842932"/>
                        <a:pt x="1332102" y="843071"/>
                      </a:cubicBezTo>
                      <a:cubicBezTo>
                        <a:pt x="1357639" y="843350"/>
                        <a:pt x="1414466" y="850877"/>
                        <a:pt x="1429620" y="822301"/>
                      </a:cubicBezTo>
                      <a:cubicBezTo>
                        <a:pt x="1430462" y="820907"/>
                        <a:pt x="1428778" y="819653"/>
                        <a:pt x="1427375" y="819931"/>
                      </a:cubicBezTo>
                      <a:cubicBezTo>
                        <a:pt x="1395804" y="828574"/>
                        <a:pt x="1365356" y="834429"/>
                        <a:pt x="1332523" y="827598"/>
                      </a:cubicBezTo>
                      <a:cubicBezTo>
                        <a:pt x="1319894" y="824950"/>
                        <a:pt x="1296883" y="813659"/>
                        <a:pt x="1279203" y="811149"/>
                      </a:cubicBezTo>
                      <a:cubicBezTo>
                        <a:pt x="1292673" y="767100"/>
                        <a:pt x="1271345" y="717336"/>
                        <a:pt x="1249737" y="680117"/>
                      </a:cubicBezTo>
                      <a:cubicBezTo>
                        <a:pt x="1235565" y="655723"/>
                        <a:pt x="1214518" y="634674"/>
                        <a:pt x="1198522" y="611395"/>
                      </a:cubicBezTo>
                      <a:cubicBezTo>
                        <a:pt x="1191928" y="601916"/>
                        <a:pt x="1188560" y="592716"/>
                        <a:pt x="1186736" y="583794"/>
                      </a:cubicBezTo>
                      <a:cubicBezTo>
                        <a:pt x="1187999" y="580867"/>
                        <a:pt x="1187438" y="577243"/>
                        <a:pt x="1185614" y="574455"/>
                      </a:cubicBezTo>
                      <a:cubicBezTo>
                        <a:pt x="1184491" y="545461"/>
                        <a:pt x="1203995" y="518836"/>
                        <a:pt x="1223498" y="491932"/>
                      </a:cubicBezTo>
                      <a:cubicBezTo>
                        <a:pt x="1273450" y="423071"/>
                        <a:pt x="1333645" y="394076"/>
                        <a:pt x="1417553" y="391567"/>
                      </a:cubicBezTo>
                      <a:cubicBezTo>
                        <a:pt x="1415448" y="399652"/>
                        <a:pt x="1415589" y="408574"/>
                        <a:pt x="1418816" y="418749"/>
                      </a:cubicBezTo>
                      <a:cubicBezTo>
                        <a:pt x="1412642" y="484823"/>
                        <a:pt x="1434671" y="551455"/>
                        <a:pt x="1482519" y="598989"/>
                      </a:cubicBezTo>
                      <a:cubicBezTo>
                        <a:pt x="1560112" y="676214"/>
                        <a:pt x="1693130" y="776997"/>
                        <a:pt x="1641635" y="903290"/>
                      </a:cubicBezTo>
                      <a:cubicBezTo>
                        <a:pt x="1638829" y="910260"/>
                        <a:pt x="1647388" y="914442"/>
                        <a:pt x="1652299" y="909703"/>
                      </a:cubicBezTo>
                      <a:cubicBezTo>
                        <a:pt x="1711231" y="853387"/>
                        <a:pt x="1643459" y="739779"/>
                        <a:pt x="1603470" y="691826"/>
                      </a:cubicBezTo>
                      <a:cubicBezTo>
                        <a:pt x="1566988" y="648195"/>
                        <a:pt x="1521245" y="612928"/>
                        <a:pt x="1482799" y="571249"/>
                      </a:cubicBezTo>
                      <a:cubicBezTo>
                        <a:pt x="1444213" y="529291"/>
                        <a:pt x="1436916" y="481757"/>
                        <a:pt x="1428357" y="430738"/>
                      </a:cubicBezTo>
                      <a:cubicBezTo>
                        <a:pt x="1429760" y="429901"/>
                        <a:pt x="1430883" y="428368"/>
                        <a:pt x="1430181" y="426137"/>
                      </a:cubicBezTo>
                      <a:cubicBezTo>
                        <a:pt x="1411800" y="359506"/>
                        <a:pt x="1522789" y="352536"/>
                        <a:pt x="1561516" y="337203"/>
                      </a:cubicBezTo>
                      <a:cubicBezTo>
                        <a:pt x="1638688" y="306675"/>
                        <a:pt x="1706039" y="256632"/>
                        <a:pt x="1772127" y="207983"/>
                      </a:cubicBezTo>
                      <a:cubicBezTo>
                        <a:pt x="1850283" y="150551"/>
                        <a:pt x="1926052" y="161424"/>
                        <a:pt x="2016134" y="151806"/>
                      </a:cubicBezTo>
                      <a:cubicBezTo>
                        <a:pt x="2051213" y="148042"/>
                        <a:pt x="2086011" y="137448"/>
                        <a:pt x="2119826" y="128248"/>
                      </a:cubicBezTo>
                      <a:cubicBezTo>
                        <a:pt x="2189282" y="109429"/>
                        <a:pt x="2227868" y="110545"/>
                        <a:pt x="2271506" y="169788"/>
                      </a:cubicBezTo>
                      <a:lnTo>
                        <a:pt x="2272629" y="170485"/>
                      </a:lnTo>
                      <a:cubicBezTo>
                        <a:pt x="2270103" y="177037"/>
                        <a:pt x="2267718" y="183867"/>
                        <a:pt x="2265753" y="191534"/>
                      </a:cubicBezTo>
                      <a:cubicBezTo>
                        <a:pt x="2249898" y="252729"/>
                        <a:pt x="2272348" y="339851"/>
                        <a:pt x="2295360" y="396864"/>
                      </a:cubicBezTo>
                      <a:cubicBezTo>
                        <a:pt x="2317670" y="451926"/>
                        <a:pt x="2352187" y="498623"/>
                        <a:pt x="2347557" y="561491"/>
                      </a:cubicBezTo>
                      <a:cubicBezTo>
                        <a:pt x="2343768" y="613068"/>
                        <a:pt x="2305883" y="662832"/>
                        <a:pt x="2283012" y="707578"/>
                      </a:cubicBezTo>
                      <a:cubicBezTo>
                        <a:pt x="2279083" y="715106"/>
                        <a:pt x="2291291" y="720263"/>
                        <a:pt x="2295079" y="712875"/>
                      </a:cubicBezTo>
                      <a:cubicBezTo>
                        <a:pt x="2321178" y="662693"/>
                        <a:pt x="2368323" y="602474"/>
                        <a:pt x="2363552" y="542254"/>
                      </a:cubicBezTo>
                      <a:cubicBezTo>
                        <a:pt x="2357098" y="461405"/>
                        <a:pt x="2301113" y="395331"/>
                        <a:pt x="2287222" y="315596"/>
                      </a:cubicBezTo>
                      <a:cubicBezTo>
                        <a:pt x="2280346" y="275450"/>
                        <a:pt x="2273330" y="234328"/>
                        <a:pt x="2279083" y="193625"/>
                      </a:cubicBezTo>
                      <a:cubicBezTo>
                        <a:pt x="2290449" y="112914"/>
                        <a:pt x="2376041" y="103575"/>
                        <a:pt x="2438901" y="115005"/>
                      </a:cubicBezTo>
                      <a:cubicBezTo>
                        <a:pt x="2498254" y="125739"/>
                        <a:pt x="2554099" y="145533"/>
                        <a:pt x="2613031" y="126018"/>
                      </a:cubicBezTo>
                      <a:cubicBezTo>
                        <a:pt x="2599140" y="163655"/>
                        <a:pt x="2624397" y="215928"/>
                        <a:pt x="2642497" y="244783"/>
                      </a:cubicBezTo>
                      <a:cubicBezTo>
                        <a:pt x="2646988" y="251892"/>
                        <a:pt x="2658353" y="243389"/>
                        <a:pt x="2652881" y="237395"/>
                      </a:cubicBezTo>
                      <a:cubicBezTo>
                        <a:pt x="2624116" y="205334"/>
                        <a:pt x="2600824" y="141072"/>
                        <a:pt x="2645444" y="106642"/>
                      </a:cubicBezTo>
                      <a:cubicBezTo>
                        <a:pt x="2665088" y="91447"/>
                        <a:pt x="2693151" y="83502"/>
                        <a:pt x="2716303" y="75417"/>
                      </a:cubicBezTo>
                      <a:cubicBezTo>
                        <a:pt x="2769482" y="57017"/>
                        <a:pt x="2821258" y="35410"/>
                        <a:pt x="2876822" y="24955"/>
                      </a:cubicBezTo>
                      <a:cubicBezTo>
                        <a:pt x="2943892" y="12270"/>
                        <a:pt x="3020644" y="22028"/>
                        <a:pt x="3076349" y="62592"/>
                      </a:cubicBezTo>
                      <a:cubicBezTo>
                        <a:pt x="3112971" y="89356"/>
                        <a:pt x="3110165" y="136194"/>
                        <a:pt x="3135001" y="166582"/>
                      </a:cubicBezTo>
                      <a:cubicBezTo>
                        <a:pt x="3135141" y="168255"/>
                        <a:pt x="3135702" y="169788"/>
                        <a:pt x="3136825" y="170903"/>
                      </a:cubicBezTo>
                      <a:cubicBezTo>
                        <a:pt x="3127003" y="244226"/>
                        <a:pt x="3181866" y="322984"/>
                        <a:pt x="3206982" y="388222"/>
                      </a:cubicBezTo>
                      <a:cubicBezTo>
                        <a:pt x="3229993" y="448301"/>
                        <a:pt x="3258197" y="506011"/>
                        <a:pt x="3287803" y="563164"/>
                      </a:cubicBezTo>
                      <a:cubicBezTo>
                        <a:pt x="3302115" y="590764"/>
                        <a:pt x="3318111" y="617668"/>
                        <a:pt x="3331160" y="646104"/>
                      </a:cubicBezTo>
                      <a:cubicBezTo>
                        <a:pt x="3340000" y="665620"/>
                        <a:pt x="3339298" y="693360"/>
                        <a:pt x="3347156" y="714548"/>
                      </a:cubicBezTo>
                      <a:cubicBezTo>
                        <a:pt x="3348138" y="717475"/>
                        <a:pt x="3352768" y="717057"/>
                        <a:pt x="3353190" y="713990"/>
                      </a:cubicBezTo>
                      <a:cubicBezTo>
                        <a:pt x="3364836" y="615995"/>
                        <a:pt x="3292714" y="534727"/>
                        <a:pt x="3251462" y="449835"/>
                      </a:cubicBezTo>
                      <a:cubicBezTo>
                        <a:pt x="3210770" y="365918"/>
                        <a:pt x="3158153" y="273081"/>
                        <a:pt x="3149032" y="178431"/>
                      </a:cubicBezTo>
                      <a:cubicBezTo>
                        <a:pt x="3150295" y="178152"/>
                        <a:pt x="3151418" y="177315"/>
                        <a:pt x="3150856" y="175921"/>
                      </a:cubicBezTo>
                      <a:cubicBezTo>
                        <a:pt x="3150155" y="174109"/>
                        <a:pt x="3149453" y="172437"/>
                        <a:pt x="3148892" y="170624"/>
                      </a:cubicBezTo>
                      <a:cubicBezTo>
                        <a:pt x="3149593" y="169788"/>
                        <a:pt x="3150435" y="168952"/>
                        <a:pt x="3150576" y="167418"/>
                      </a:cubicBezTo>
                      <a:cubicBezTo>
                        <a:pt x="3158153" y="91169"/>
                        <a:pt x="3258758" y="28998"/>
                        <a:pt x="3331020" y="54507"/>
                      </a:cubicBezTo>
                      <a:cubicBezTo>
                        <a:pt x="3358100" y="63986"/>
                        <a:pt x="3382094" y="87405"/>
                        <a:pt x="3409736" y="87684"/>
                      </a:cubicBezTo>
                      <a:cubicBezTo>
                        <a:pt x="3388829" y="110126"/>
                        <a:pt x="3373535" y="135775"/>
                        <a:pt x="3368765" y="162679"/>
                      </a:cubicBezTo>
                      <a:cubicBezTo>
                        <a:pt x="3367922" y="167558"/>
                        <a:pt x="3374798" y="169230"/>
                        <a:pt x="3376762" y="165049"/>
                      </a:cubicBezTo>
                      <a:cubicBezTo>
                        <a:pt x="3421242" y="74859"/>
                        <a:pt x="3521426" y="15058"/>
                        <a:pt x="3623014" y="28998"/>
                      </a:cubicBezTo>
                      <a:cubicBezTo>
                        <a:pt x="3708325" y="40707"/>
                        <a:pt x="3787462" y="95769"/>
                        <a:pt x="3864495" y="130896"/>
                      </a:cubicBezTo>
                      <a:cubicBezTo>
                        <a:pt x="3973239" y="180382"/>
                        <a:pt x="4174028" y="146230"/>
                        <a:pt x="4217386" y="284929"/>
                      </a:cubicBezTo>
                      <a:lnTo>
                        <a:pt x="4217806" y="285626"/>
                      </a:lnTo>
                      <a:cubicBezTo>
                        <a:pt x="4218649" y="313924"/>
                        <a:pt x="4225664" y="341385"/>
                        <a:pt x="4229733" y="369543"/>
                      </a:cubicBezTo>
                      <a:cubicBezTo>
                        <a:pt x="4238854" y="431713"/>
                        <a:pt x="4203775" y="469768"/>
                        <a:pt x="4158033" y="504199"/>
                      </a:cubicBezTo>
                      <a:cubicBezTo>
                        <a:pt x="4111308" y="539466"/>
                        <a:pt x="4093909" y="576546"/>
                        <a:pt x="4107239" y="634256"/>
                      </a:cubicBezTo>
                      <a:cubicBezTo>
                        <a:pt x="4108081" y="637601"/>
                        <a:pt x="4113413" y="637183"/>
                        <a:pt x="4112711" y="633698"/>
                      </a:cubicBezTo>
                      <a:cubicBezTo>
                        <a:pt x="4098960" y="561909"/>
                        <a:pt x="4136705" y="527060"/>
                        <a:pt x="4186657" y="489144"/>
                      </a:cubicBezTo>
                      <a:cubicBezTo>
                        <a:pt x="4201530" y="477714"/>
                        <a:pt x="4227488" y="464750"/>
                        <a:pt x="4235907" y="446489"/>
                      </a:cubicBezTo>
                      <a:cubicBezTo>
                        <a:pt x="4259340" y="395888"/>
                        <a:pt x="4246852" y="338457"/>
                        <a:pt x="4230856" y="286463"/>
                      </a:cubicBezTo>
                      <a:cubicBezTo>
                        <a:pt x="4231978" y="285069"/>
                        <a:pt x="4232540" y="283256"/>
                        <a:pt x="4232399" y="281165"/>
                      </a:cubicBezTo>
                      <a:cubicBezTo>
                        <a:pt x="4271407" y="282281"/>
                        <a:pt x="4308450" y="289111"/>
                        <a:pt x="4343668" y="306954"/>
                      </a:cubicBezTo>
                      <a:cubicBezTo>
                        <a:pt x="4383658" y="327306"/>
                        <a:pt x="4404846" y="365779"/>
                        <a:pt x="4423086" y="404252"/>
                      </a:cubicBezTo>
                      <a:cubicBezTo>
                        <a:pt x="4397269" y="400628"/>
                        <a:pt x="4371731" y="400070"/>
                        <a:pt x="4346334" y="386828"/>
                      </a:cubicBezTo>
                      <a:lnTo>
                        <a:pt x="4345493" y="387804"/>
                      </a:lnTo>
                      <a:cubicBezTo>
                        <a:pt x="4376923" y="425440"/>
                        <a:pt x="4421122" y="419865"/>
                        <a:pt x="4465462" y="433944"/>
                      </a:cubicBezTo>
                      <a:cubicBezTo>
                        <a:pt x="4528182" y="453738"/>
                        <a:pt x="4589359" y="483429"/>
                        <a:pt x="4649694" y="509078"/>
                      </a:cubicBezTo>
                      <a:cubicBezTo>
                        <a:pt x="4700628" y="530824"/>
                        <a:pt x="4750300" y="555636"/>
                        <a:pt x="4800672" y="578497"/>
                      </a:cubicBezTo>
                      <a:cubicBezTo>
                        <a:pt x="4854413" y="602752"/>
                        <a:pt x="4907031" y="629516"/>
                        <a:pt x="4927096" y="685554"/>
                      </a:cubicBezTo>
                      <a:cubicBezTo>
                        <a:pt x="4925833" y="687505"/>
                        <a:pt x="4925272" y="690014"/>
                        <a:pt x="4926254" y="692942"/>
                      </a:cubicBezTo>
                      <a:cubicBezTo>
                        <a:pt x="4945196" y="750094"/>
                        <a:pt x="4961332" y="807804"/>
                        <a:pt x="4991780" y="860217"/>
                      </a:cubicBezTo>
                      <a:cubicBezTo>
                        <a:pt x="5019422" y="907890"/>
                        <a:pt x="5073864" y="934097"/>
                        <a:pt x="5117362" y="964485"/>
                      </a:cubicBezTo>
                      <a:cubicBezTo>
                        <a:pt x="5168998" y="1000589"/>
                        <a:pt x="5167033" y="1079348"/>
                        <a:pt x="5205900" y="1126742"/>
                      </a:cubicBezTo>
                      <a:cubicBezTo>
                        <a:pt x="5237191" y="1164797"/>
                        <a:pt x="5255852" y="1192816"/>
                        <a:pt x="5253467" y="1247877"/>
                      </a:cubicBezTo>
                      <a:cubicBezTo>
                        <a:pt x="5253046" y="1258053"/>
                        <a:pt x="5252765" y="1269066"/>
                        <a:pt x="5254589" y="1279242"/>
                      </a:cubicBezTo>
                      <a:cubicBezTo>
                        <a:pt x="5223580" y="1288024"/>
                        <a:pt x="5194675" y="1306145"/>
                        <a:pt x="5176434" y="1327891"/>
                      </a:cubicBezTo>
                      <a:cubicBezTo>
                        <a:pt x="5171944" y="1333327"/>
                        <a:pt x="5179521" y="1341691"/>
                        <a:pt x="5185134" y="1337091"/>
                      </a:cubicBezTo>
                      <a:cubicBezTo>
                        <a:pt x="5227930" y="1301127"/>
                        <a:pt x="5289247" y="1270739"/>
                        <a:pt x="5342005" y="1306006"/>
                      </a:cubicBezTo>
                      <a:cubicBezTo>
                        <a:pt x="5378206" y="1330261"/>
                        <a:pt x="5372734" y="1379049"/>
                        <a:pt x="5378206" y="1417104"/>
                      </a:cubicBezTo>
                      <a:cubicBezTo>
                        <a:pt x="5376382" y="1416965"/>
                        <a:pt x="5374698" y="1416407"/>
                        <a:pt x="5372874" y="1416268"/>
                      </a:cubicBezTo>
                      <a:cubicBezTo>
                        <a:pt x="5366139" y="1415850"/>
                        <a:pt x="5363754" y="1424074"/>
                        <a:pt x="5369647" y="1427420"/>
                      </a:cubicBezTo>
                      <a:cubicBezTo>
                        <a:pt x="5389291" y="1438432"/>
                        <a:pt x="5409076" y="1445820"/>
                        <a:pt x="5426334" y="1461014"/>
                      </a:cubicBezTo>
                      <a:cubicBezTo>
                        <a:pt x="5439384" y="1472584"/>
                        <a:pt x="5449907" y="1486942"/>
                        <a:pt x="5459448" y="1501857"/>
                      </a:cubicBezTo>
                      <a:cubicBezTo>
                        <a:pt x="5456361" y="1505482"/>
                        <a:pt x="5457765" y="1512730"/>
                        <a:pt x="5463377" y="1513009"/>
                      </a:cubicBezTo>
                      <a:lnTo>
                        <a:pt x="5466464" y="1513148"/>
                      </a:lnTo>
                      <a:cubicBezTo>
                        <a:pt x="5468709" y="1516773"/>
                        <a:pt x="5470954" y="1520536"/>
                        <a:pt x="5473059" y="1524161"/>
                      </a:cubicBezTo>
                      <a:cubicBezTo>
                        <a:pt x="5492843" y="1557895"/>
                        <a:pt x="5502104" y="1607938"/>
                        <a:pt x="5529606" y="1635677"/>
                      </a:cubicBezTo>
                      <a:cubicBezTo>
                        <a:pt x="5531149" y="1637211"/>
                        <a:pt x="5533113" y="1635399"/>
                        <a:pt x="5533113" y="1633726"/>
                      </a:cubicBezTo>
                      <a:cubicBezTo>
                        <a:pt x="5532833" y="1593022"/>
                        <a:pt x="5500841" y="1543258"/>
                        <a:pt x="5480496" y="1507712"/>
                      </a:cubicBezTo>
                      <a:lnTo>
                        <a:pt x="5480776" y="1506318"/>
                      </a:lnTo>
                      <a:lnTo>
                        <a:pt x="5481618" y="1506597"/>
                      </a:lnTo>
                      <a:cubicBezTo>
                        <a:pt x="5558791" y="1498094"/>
                        <a:pt x="5633438" y="1530015"/>
                        <a:pt x="5681285" y="1589816"/>
                      </a:cubicBezTo>
                      <a:cubicBezTo>
                        <a:pt x="5703174" y="1617138"/>
                        <a:pt x="5723239" y="1651708"/>
                        <a:pt x="5728992" y="1685999"/>
                      </a:cubicBezTo>
                      <a:cubicBezTo>
                        <a:pt x="5733763" y="1714576"/>
                        <a:pt x="5736429" y="1744406"/>
                        <a:pt x="5746952" y="1771449"/>
                      </a:cubicBezTo>
                      <a:cubicBezTo>
                        <a:pt x="5747654" y="1773261"/>
                        <a:pt x="5750601" y="1773122"/>
                        <a:pt x="5750741" y="1771031"/>
                      </a:cubicBezTo>
                      <a:cubicBezTo>
                        <a:pt x="5753688" y="1737297"/>
                        <a:pt x="5742182" y="1702866"/>
                        <a:pt x="5728852" y="1671921"/>
                      </a:cubicBezTo>
                      <a:close/>
                      <a:moveTo>
                        <a:pt x="675010" y="2848424"/>
                      </a:moveTo>
                      <a:cubicBezTo>
                        <a:pt x="744886" y="2885782"/>
                        <a:pt x="816306" y="2936522"/>
                        <a:pt x="892637" y="2965656"/>
                      </a:cubicBezTo>
                      <a:cubicBezTo>
                        <a:pt x="829215" y="2968723"/>
                        <a:pt x="764951" y="2962868"/>
                        <a:pt x="703072" y="2949207"/>
                      </a:cubicBezTo>
                      <a:cubicBezTo>
                        <a:pt x="667152" y="2941401"/>
                        <a:pt x="637125" y="2928716"/>
                        <a:pt x="612991" y="2901255"/>
                      </a:cubicBezTo>
                      <a:cubicBezTo>
                        <a:pt x="588436" y="2873376"/>
                        <a:pt x="582963" y="2835739"/>
                        <a:pt x="621830" y="2819708"/>
                      </a:cubicBezTo>
                      <a:cubicBezTo>
                        <a:pt x="639510" y="2829326"/>
                        <a:pt x="657330" y="2838945"/>
                        <a:pt x="675010" y="284842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9" name="Freeform: Shape 238">
                  <a:extLst>
                    <a:ext uri="{FF2B5EF4-FFF2-40B4-BE49-F238E27FC236}">
                      <a16:creationId xmlns:a16="http://schemas.microsoft.com/office/drawing/2014/main" id="{98D3F47C-2ECC-74B6-7AB5-AA7238B46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8417" y="3794181"/>
                  <a:ext cx="778862" cy="52593"/>
                </a:xfrm>
                <a:custGeom>
                  <a:avLst/>
                  <a:gdLst>
                    <a:gd name="T0" fmla="*/ 764394 w 778862"/>
                    <a:gd name="T1" fmla="*/ 19700 h 52593"/>
                    <a:gd name="T2" fmla="*/ 569497 w 778862"/>
                    <a:gd name="T3" fmla="*/ 3948 h 52593"/>
                    <a:gd name="T4" fmla="*/ 385686 w 778862"/>
                    <a:gd name="T5" fmla="*/ 18724 h 52593"/>
                    <a:gd name="T6" fmla="*/ 216326 w 778862"/>
                    <a:gd name="T7" fmla="*/ 6178 h 52593"/>
                    <a:gd name="T8" fmla="*/ 1084 w 778862"/>
                    <a:gd name="T9" fmla="*/ 29039 h 52593"/>
                    <a:gd name="T10" fmla="*/ 1365 w 778862"/>
                    <a:gd name="T11" fmla="*/ 31548 h 52593"/>
                    <a:gd name="T12" fmla="*/ 218010 w 778862"/>
                    <a:gd name="T13" fmla="*/ 21094 h 52593"/>
                    <a:gd name="T14" fmla="*/ 426096 w 778862"/>
                    <a:gd name="T15" fmla="*/ 42840 h 52593"/>
                    <a:gd name="T16" fmla="*/ 488957 w 778862"/>
                    <a:gd name="T17" fmla="*/ 36148 h 52593"/>
                    <a:gd name="T18" fmla="*/ 622396 w 778862"/>
                    <a:gd name="T19" fmla="*/ 41027 h 52593"/>
                    <a:gd name="T20" fmla="*/ 773234 w 778862"/>
                    <a:gd name="T21" fmla="*/ 36009 h 52593"/>
                    <a:gd name="T22" fmla="*/ 764394 w 778862"/>
                    <a:gd name="T23" fmla="*/ 19700 h 525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8862" h="52593">
                      <a:moveTo>
                        <a:pt x="764394" y="19700"/>
                      </a:moveTo>
                      <a:cubicBezTo>
                        <a:pt x="694798" y="58173"/>
                        <a:pt x="636989" y="21930"/>
                        <a:pt x="569497" y="3948"/>
                      </a:cubicBezTo>
                      <a:cubicBezTo>
                        <a:pt x="509443" y="-12083"/>
                        <a:pt x="447424" y="26391"/>
                        <a:pt x="385686" y="18724"/>
                      </a:cubicBezTo>
                      <a:cubicBezTo>
                        <a:pt x="327315" y="11615"/>
                        <a:pt x="275399" y="1578"/>
                        <a:pt x="216326" y="6178"/>
                      </a:cubicBezTo>
                      <a:cubicBezTo>
                        <a:pt x="144345" y="11754"/>
                        <a:pt x="73206" y="25554"/>
                        <a:pt x="1084" y="29039"/>
                      </a:cubicBezTo>
                      <a:cubicBezTo>
                        <a:pt x="-600" y="29179"/>
                        <a:pt x="-179" y="31548"/>
                        <a:pt x="1365" y="31548"/>
                      </a:cubicBezTo>
                      <a:cubicBezTo>
                        <a:pt x="73767" y="30991"/>
                        <a:pt x="145608" y="22906"/>
                        <a:pt x="218010" y="21094"/>
                      </a:cubicBezTo>
                      <a:cubicBezTo>
                        <a:pt x="289290" y="19282"/>
                        <a:pt x="355799" y="41585"/>
                        <a:pt x="426096" y="42840"/>
                      </a:cubicBezTo>
                      <a:cubicBezTo>
                        <a:pt x="447705" y="43258"/>
                        <a:pt x="467910" y="41585"/>
                        <a:pt x="488957" y="36148"/>
                      </a:cubicBezTo>
                      <a:cubicBezTo>
                        <a:pt x="539611" y="23045"/>
                        <a:pt x="573988" y="29457"/>
                        <a:pt x="622396" y="41027"/>
                      </a:cubicBezTo>
                      <a:cubicBezTo>
                        <a:pt x="675014" y="53573"/>
                        <a:pt x="723422" y="60961"/>
                        <a:pt x="773234" y="36009"/>
                      </a:cubicBezTo>
                      <a:cubicBezTo>
                        <a:pt x="785161" y="29876"/>
                        <a:pt x="776181" y="13287"/>
                        <a:pt x="764394" y="19700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0" name="Freeform: Shape 239">
                  <a:extLst>
                    <a:ext uri="{FF2B5EF4-FFF2-40B4-BE49-F238E27FC236}">
                      <a16:creationId xmlns:a16="http://schemas.microsoft.com/office/drawing/2014/main" id="{D75B5F4D-7E7A-3862-D379-9D3340091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0478" y="3311793"/>
                  <a:ext cx="423314" cy="295785"/>
                </a:xfrm>
                <a:custGeom>
                  <a:avLst/>
                  <a:gdLst>
                    <a:gd name="T0" fmla="*/ 418082 w 423314"/>
                    <a:gd name="T1" fmla="*/ 279054 h 295785"/>
                    <a:gd name="T2" fmla="*/ 308496 w 423314"/>
                    <a:gd name="T3" fmla="*/ 134918 h 295785"/>
                    <a:gd name="T4" fmla="*/ 242128 w 423314"/>
                    <a:gd name="T5" fmla="*/ 4025 h 295785"/>
                    <a:gd name="T6" fmla="*/ 232867 w 423314"/>
                    <a:gd name="T7" fmla="*/ 3746 h 295785"/>
                    <a:gd name="T8" fmla="*/ 298253 w 423314"/>
                    <a:gd name="T9" fmla="*/ 157221 h 295785"/>
                    <a:gd name="T10" fmla="*/ 325474 w 423314"/>
                    <a:gd name="T11" fmla="*/ 214653 h 295785"/>
                    <a:gd name="T12" fmla="*/ 284502 w 423314"/>
                    <a:gd name="T13" fmla="*/ 212283 h 295785"/>
                    <a:gd name="T14" fmla="*/ 246197 w 423314"/>
                    <a:gd name="T15" fmla="*/ 212004 h 295785"/>
                    <a:gd name="T16" fmla="*/ 247460 w 423314"/>
                    <a:gd name="T17" fmla="*/ 191234 h 295785"/>
                    <a:gd name="T18" fmla="*/ 164393 w 423314"/>
                    <a:gd name="T19" fmla="*/ 144815 h 295785"/>
                    <a:gd name="T20" fmla="*/ 160465 w 423314"/>
                    <a:gd name="T21" fmla="*/ 158337 h 295785"/>
                    <a:gd name="T22" fmla="*/ 222484 w 423314"/>
                    <a:gd name="T23" fmla="*/ 213816 h 295785"/>
                    <a:gd name="T24" fmla="*/ 151204 w 423314"/>
                    <a:gd name="T25" fmla="*/ 262187 h 295785"/>
                    <a:gd name="T26" fmla="*/ 2471 w 423314"/>
                    <a:gd name="T27" fmla="*/ 228732 h 295785"/>
                    <a:gd name="T28" fmla="*/ 226 w 423314"/>
                    <a:gd name="T29" fmla="*/ 230823 h 295785"/>
                    <a:gd name="T30" fmla="*/ 199753 w 423314"/>
                    <a:gd name="T31" fmla="*/ 261769 h 295785"/>
                    <a:gd name="T32" fmla="*/ 239883 w 423314"/>
                    <a:gd name="T33" fmla="*/ 227477 h 295785"/>
                    <a:gd name="T34" fmla="*/ 290255 w 423314"/>
                    <a:gd name="T35" fmla="*/ 232077 h 295785"/>
                    <a:gd name="T36" fmla="*/ 336138 w 423314"/>
                    <a:gd name="T37" fmla="*/ 233611 h 295785"/>
                    <a:gd name="T38" fmla="*/ 410926 w 423314"/>
                    <a:gd name="T39" fmla="*/ 295224 h 295785"/>
                    <a:gd name="T40" fmla="*/ 418082 w 423314"/>
                    <a:gd name="T41" fmla="*/ 279054 h 29578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23314" h="295785">
                      <a:moveTo>
                        <a:pt x="418082" y="279054"/>
                      </a:moveTo>
                      <a:cubicBezTo>
                        <a:pt x="352555" y="248944"/>
                        <a:pt x="339085" y="193465"/>
                        <a:pt x="308496" y="134918"/>
                      </a:cubicBezTo>
                      <a:cubicBezTo>
                        <a:pt x="284783" y="89754"/>
                        <a:pt x="253633" y="55323"/>
                        <a:pt x="242128" y="4025"/>
                      </a:cubicBezTo>
                      <a:cubicBezTo>
                        <a:pt x="241005" y="-714"/>
                        <a:pt x="233288" y="-1829"/>
                        <a:pt x="232867" y="3746"/>
                      </a:cubicBezTo>
                      <a:cubicBezTo>
                        <a:pt x="229499" y="62293"/>
                        <a:pt x="273698" y="107457"/>
                        <a:pt x="298253" y="157221"/>
                      </a:cubicBezTo>
                      <a:cubicBezTo>
                        <a:pt x="308075" y="177155"/>
                        <a:pt x="316354" y="196531"/>
                        <a:pt x="325474" y="214653"/>
                      </a:cubicBezTo>
                      <a:cubicBezTo>
                        <a:pt x="311864" y="212841"/>
                        <a:pt x="297411" y="212980"/>
                        <a:pt x="284502" y="212283"/>
                      </a:cubicBezTo>
                      <a:cubicBezTo>
                        <a:pt x="272015" y="211447"/>
                        <a:pt x="258544" y="209913"/>
                        <a:pt x="246197" y="212004"/>
                      </a:cubicBezTo>
                      <a:cubicBezTo>
                        <a:pt x="247740" y="205453"/>
                        <a:pt x="248442" y="198622"/>
                        <a:pt x="247460" y="191234"/>
                      </a:cubicBezTo>
                      <a:cubicBezTo>
                        <a:pt x="242689" y="154573"/>
                        <a:pt x="193579" y="145512"/>
                        <a:pt x="164393" y="144815"/>
                      </a:cubicBezTo>
                      <a:cubicBezTo>
                        <a:pt x="157097" y="144676"/>
                        <a:pt x="152046" y="155828"/>
                        <a:pt x="160465" y="158337"/>
                      </a:cubicBezTo>
                      <a:cubicBezTo>
                        <a:pt x="183196" y="165028"/>
                        <a:pt x="238900" y="169907"/>
                        <a:pt x="222484" y="213816"/>
                      </a:cubicBezTo>
                      <a:cubicBezTo>
                        <a:pt x="212802" y="239744"/>
                        <a:pt x="176040" y="256611"/>
                        <a:pt x="151204" y="262187"/>
                      </a:cubicBezTo>
                      <a:cubicBezTo>
                        <a:pt x="101954" y="273199"/>
                        <a:pt x="42601" y="257308"/>
                        <a:pt x="2471" y="228732"/>
                      </a:cubicBezTo>
                      <a:cubicBezTo>
                        <a:pt x="1068" y="227756"/>
                        <a:pt x="-616" y="229289"/>
                        <a:pt x="226" y="230823"/>
                      </a:cubicBezTo>
                      <a:cubicBezTo>
                        <a:pt x="35024" y="287278"/>
                        <a:pt x="146433" y="286860"/>
                        <a:pt x="199753" y="261769"/>
                      </a:cubicBezTo>
                      <a:cubicBezTo>
                        <a:pt x="216450" y="253962"/>
                        <a:pt x="231183" y="242253"/>
                        <a:pt x="239883" y="227477"/>
                      </a:cubicBezTo>
                      <a:cubicBezTo>
                        <a:pt x="255738" y="231798"/>
                        <a:pt x="274260" y="230544"/>
                        <a:pt x="290255" y="232077"/>
                      </a:cubicBezTo>
                      <a:cubicBezTo>
                        <a:pt x="305129" y="233611"/>
                        <a:pt x="321405" y="236538"/>
                        <a:pt x="336138" y="233611"/>
                      </a:cubicBezTo>
                      <a:cubicBezTo>
                        <a:pt x="352555" y="260375"/>
                        <a:pt x="373742" y="282539"/>
                        <a:pt x="410926" y="295224"/>
                      </a:cubicBezTo>
                      <a:cubicBezTo>
                        <a:pt x="421730" y="298848"/>
                        <a:pt x="428605" y="283933"/>
                        <a:pt x="418082" y="27905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1" name="Freeform: Shape 240">
                  <a:extLst>
                    <a:ext uri="{FF2B5EF4-FFF2-40B4-BE49-F238E27FC236}">
                      <a16:creationId xmlns:a16="http://schemas.microsoft.com/office/drawing/2014/main" id="{0E8E05B1-88D2-B701-02D7-BA2501EA6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2169" y="3499403"/>
                  <a:ext cx="5871" cy="15612"/>
                </a:xfrm>
                <a:custGeom>
                  <a:avLst/>
                  <a:gdLst>
                    <a:gd name="T0" fmla="*/ 5871 w 5871"/>
                    <a:gd name="T1" fmla="*/ 15612 h 15612"/>
                    <a:gd name="T2" fmla="*/ 2223 w 5871"/>
                    <a:gd name="T3" fmla="*/ 12406 h 15612"/>
                    <a:gd name="T4" fmla="*/ 259 w 5871"/>
                    <a:gd name="T5" fmla="*/ 0 h 15612"/>
                    <a:gd name="T6" fmla="*/ 2083 w 5871"/>
                    <a:gd name="T7" fmla="*/ 5297 h 15612"/>
                    <a:gd name="T8" fmla="*/ 5871 w 5871"/>
                    <a:gd name="T9" fmla="*/ 15612 h 15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71" h="15612">
                      <a:moveTo>
                        <a:pt x="5871" y="15612"/>
                      </a:moveTo>
                      <a:lnTo>
                        <a:pt x="2223" y="12406"/>
                      </a:lnTo>
                      <a:cubicBezTo>
                        <a:pt x="-864" y="9897"/>
                        <a:pt x="118" y="4182"/>
                        <a:pt x="259" y="0"/>
                      </a:cubicBezTo>
                      <a:cubicBezTo>
                        <a:pt x="820" y="1812"/>
                        <a:pt x="1521" y="3624"/>
                        <a:pt x="2083" y="5297"/>
                      </a:cubicBezTo>
                      <a:cubicBezTo>
                        <a:pt x="3205" y="8224"/>
                        <a:pt x="4608" y="11849"/>
                        <a:pt x="5871" y="15612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2" name="Freeform: Shape 241">
                  <a:extLst>
                    <a:ext uri="{FF2B5EF4-FFF2-40B4-BE49-F238E27FC236}">
                      <a16:creationId xmlns:a16="http://schemas.microsoft.com/office/drawing/2014/main" id="{546F9759-8A4A-271C-4A4B-0BAA5EEA7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4029" y="3786669"/>
                  <a:ext cx="884749" cy="650966"/>
                </a:xfrm>
                <a:custGeom>
                  <a:avLst/>
                  <a:gdLst>
                    <a:gd name="T0" fmla="*/ 784891 w 884749"/>
                    <a:gd name="T1" fmla="*/ 632190 h 650966"/>
                    <a:gd name="T2" fmla="*/ 728626 w 884749"/>
                    <a:gd name="T3" fmla="*/ 586329 h 650966"/>
                    <a:gd name="T4" fmla="*/ 748971 w 884749"/>
                    <a:gd name="T5" fmla="*/ 531267 h 650966"/>
                    <a:gd name="T6" fmla="*/ 753602 w 884749"/>
                    <a:gd name="T7" fmla="*/ 526946 h 650966"/>
                    <a:gd name="T8" fmla="*/ 757811 w 884749"/>
                    <a:gd name="T9" fmla="*/ 474812 h 650966"/>
                    <a:gd name="T10" fmla="*/ 788820 w 884749"/>
                    <a:gd name="T11" fmla="*/ 420029 h 650966"/>
                    <a:gd name="T12" fmla="*/ 790223 w 884749"/>
                    <a:gd name="T13" fmla="*/ 385180 h 650966"/>
                    <a:gd name="T14" fmla="*/ 814358 w 884749"/>
                    <a:gd name="T15" fmla="*/ 357719 h 650966"/>
                    <a:gd name="T16" fmla="*/ 854628 w 884749"/>
                    <a:gd name="T17" fmla="*/ 271991 h 650966"/>
                    <a:gd name="T18" fmla="*/ 854488 w 884749"/>
                    <a:gd name="T19" fmla="*/ 265996 h 650966"/>
                    <a:gd name="T20" fmla="*/ 823759 w 884749"/>
                    <a:gd name="T21" fmla="*/ 203547 h 650966"/>
                    <a:gd name="T22" fmla="*/ 817024 w 884749"/>
                    <a:gd name="T23" fmla="*/ 253033 h 650966"/>
                    <a:gd name="T24" fmla="*/ 798642 w 884749"/>
                    <a:gd name="T25" fmla="*/ 286488 h 650966"/>
                    <a:gd name="T26" fmla="*/ 795696 w 884749"/>
                    <a:gd name="T27" fmla="*/ 285651 h 650966"/>
                    <a:gd name="T28" fmla="*/ 792048 w 884749"/>
                    <a:gd name="T29" fmla="*/ 295409 h 650966"/>
                    <a:gd name="T30" fmla="*/ 775771 w 884749"/>
                    <a:gd name="T31" fmla="*/ 353955 h 650966"/>
                    <a:gd name="T32" fmla="*/ 771842 w 884749"/>
                    <a:gd name="T33" fmla="*/ 357162 h 650966"/>
                    <a:gd name="T34" fmla="*/ 770299 w 884749"/>
                    <a:gd name="T35" fmla="*/ 359113 h 650966"/>
                    <a:gd name="T36" fmla="*/ 730309 w 884749"/>
                    <a:gd name="T37" fmla="*/ 430763 h 650966"/>
                    <a:gd name="T38" fmla="*/ 704632 w 884749"/>
                    <a:gd name="T39" fmla="*/ 514261 h 650966"/>
                    <a:gd name="T40" fmla="*/ 701264 w 884749"/>
                    <a:gd name="T41" fmla="*/ 519419 h 650966"/>
                    <a:gd name="T42" fmla="*/ 701685 w 884749"/>
                    <a:gd name="T43" fmla="*/ 524855 h 650966"/>
                    <a:gd name="T44" fmla="*/ 579471 w 884749"/>
                    <a:gd name="T45" fmla="*/ 568765 h 650966"/>
                    <a:gd name="T46" fmla="*/ 620583 w 884749"/>
                    <a:gd name="T47" fmla="*/ 426023 h 650966"/>
                    <a:gd name="T48" fmla="*/ 608797 w 884749"/>
                    <a:gd name="T49" fmla="*/ 420866 h 650966"/>
                    <a:gd name="T50" fmla="*/ 554355 w 884749"/>
                    <a:gd name="T51" fmla="*/ 526807 h 650966"/>
                    <a:gd name="T52" fmla="*/ 448418 w 884749"/>
                    <a:gd name="T53" fmla="*/ 514400 h 650966"/>
                    <a:gd name="T54" fmla="*/ 556600 w 884749"/>
                    <a:gd name="T55" fmla="*/ 304470 h 650966"/>
                    <a:gd name="T56" fmla="*/ 356652 w 884749"/>
                    <a:gd name="T57" fmla="*/ 422399 h 650966"/>
                    <a:gd name="T58" fmla="*/ 420776 w 884749"/>
                    <a:gd name="T59" fmla="*/ 197832 h 650966"/>
                    <a:gd name="T60" fmla="*/ 420495 w 884749"/>
                    <a:gd name="T61" fmla="*/ 190862 h 650966"/>
                    <a:gd name="T62" fmla="*/ 413339 w 884749"/>
                    <a:gd name="T63" fmla="*/ 191699 h 650966"/>
                    <a:gd name="T64" fmla="*/ 8673 w 884749"/>
                    <a:gd name="T65" fmla="*/ 3792 h 650966"/>
                    <a:gd name="T66" fmla="*/ 189818 w 884749"/>
                    <a:gd name="T67" fmla="*/ 179710 h 650966"/>
                    <a:gd name="T68" fmla="*/ 332939 w 884749"/>
                    <a:gd name="T69" fmla="*/ 239093 h 650966"/>
                    <a:gd name="T70" fmla="*/ 377278 w 884749"/>
                    <a:gd name="T71" fmla="*/ 459896 h 650966"/>
                    <a:gd name="T72" fmla="*/ 460064 w 884749"/>
                    <a:gd name="T73" fmla="*/ 355628 h 650966"/>
                    <a:gd name="T74" fmla="*/ 462168 w 884749"/>
                    <a:gd name="T75" fmla="*/ 398980 h 650966"/>
                    <a:gd name="T76" fmla="*/ 404780 w 884749"/>
                    <a:gd name="T77" fmla="*/ 516491 h 650966"/>
                    <a:gd name="T78" fmla="*/ 558143 w 884749"/>
                    <a:gd name="T79" fmla="*/ 581032 h 650966"/>
                    <a:gd name="T80" fmla="*/ 574701 w 884749"/>
                    <a:gd name="T81" fmla="*/ 558868 h 650966"/>
                    <a:gd name="T82" fmla="*/ 709964 w 884749"/>
                    <a:gd name="T83" fmla="*/ 525134 h 650966"/>
                    <a:gd name="T84" fmla="*/ 739149 w 884749"/>
                    <a:gd name="T85" fmla="*/ 463521 h 650966"/>
                    <a:gd name="T86" fmla="*/ 781664 w 884749"/>
                    <a:gd name="T87" fmla="*/ 361343 h 650966"/>
                    <a:gd name="T88" fmla="*/ 802992 w 884749"/>
                    <a:gd name="T89" fmla="*/ 295270 h 650966"/>
                    <a:gd name="T90" fmla="*/ 830354 w 884749"/>
                    <a:gd name="T91" fmla="*/ 246760 h 650966"/>
                    <a:gd name="T92" fmla="*/ 816182 w 884749"/>
                    <a:gd name="T93" fmla="*/ 302937 h 650966"/>
                    <a:gd name="T94" fmla="*/ 782085 w 884749"/>
                    <a:gd name="T95" fmla="*/ 416405 h 650966"/>
                    <a:gd name="T96" fmla="*/ 746165 w 884749"/>
                    <a:gd name="T97" fmla="*/ 518722 h 650966"/>
                    <a:gd name="T98" fmla="*/ 717962 w 884749"/>
                    <a:gd name="T99" fmla="*/ 588280 h 650966"/>
                    <a:gd name="T100" fmla="*/ 883953 w 884749"/>
                    <a:gd name="T101" fmla="*/ 555941 h 65096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84749" h="650966">
                      <a:moveTo>
                        <a:pt x="881287" y="556637"/>
                      </a:moveTo>
                      <a:cubicBezTo>
                        <a:pt x="877078" y="590092"/>
                        <a:pt x="822917" y="658257"/>
                        <a:pt x="784891" y="632190"/>
                      </a:cubicBezTo>
                      <a:cubicBezTo>
                        <a:pt x="786154" y="628148"/>
                        <a:pt x="782366" y="623826"/>
                        <a:pt x="777876" y="626754"/>
                      </a:cubicBezTo>
                      <a:cubicBezTo>
                        <a:pt x="750094" y="644457"/>
                        <a:pt x="733536" y="609190"/>
                        <a:pt x="728626" y="586329"/>
                      </a:cubicBezTo>
                      <a:cubicBezTo>
                        <a:pt x="725819" y="573226"/>
                        <a:pt x="726661" y="560820"/>
                        <a:pt x="730590" y="548134"/>
                      </a:cubicBezTo>
                      <a:cubicBezTo>
                        <a:pt x="733957" y="537401"/>
                        <a:pt x="741534" y="535868"/>
                        <a:pt x="748971" y="531267"/>
                      </a:cubicBezTo>
                      <a:cubicBezTo>
                        <a:pt x="751076" y="531685"/>
                        <a:pt x="753602" y="530431"/>
                        <a:pt x="753602" y="527643"/>
                      </a:cubicBezTo>
                      <a:lnTo>
                        <a:pt x="753602" y="526946"/>
                      </a:lnTo>
                      <a:lnTo>
                        <a:pt x="753742" y="523601"/>
                      </a:lnTo>
                      <a:cubicBezTo>
                        <a:pt x="754163" y="507291"/>
                        <a:pt x="755285" y="490842"/>
                        <a:pt x="757811" y="474812"/>
                      </a:cubicBezTo>
                      <a:cubicBezTo>
                        <a:pt x="761319" y="451951"/>
                        <a:pt x="772825" y="437175"/>
                        <a:pt x="788399" y="421005"/>
                      </a:cubicBezTo>
                      <a:lnTo>
                        <a:pt x="788820" y="420029"/>
                      </a:lnTo>
                      <a:cubicBezTo>
                        <a:pt x="789662" y="419472"/>
                        <a:pt x="790504" y="418635"/>
                        <a:pt x="790644" y="417241"/>
                      </a:cubicBezTo>
                      <a:cubicBezTo>
                        <a:pt x="792469" y="406787"/>
                        <a:pt x="789943" y="395635"/>
                        <a:pt x="790223" y="385180"/>
                      </a:cubicBezTo>
                      <a:cubicBezTo>
                        <a:pt x="790644" y="371241"/>
                        <a:pt x="796117" y="364271"/>
                        <a:pt x="807342" y="359671"/>
                      </a:cubicBezTo>
                      <a:cubicBezTo>
                        <a:pt x="809587" y="361065"/>
                        <a:pt x="812814" y="360925"/>
                        <a:pt x="814358" y="357719"/>
                      </a:cubicBezTo>
                      <a:cubicBezTo>
                        <a:pt x="822075" y="342525"/>
                        <a:pt x="818988" y="325101"/>
                        <a:pt x="826425" y="309627"/>
                      </a:cubicBezTo>
                      <a:cubicBezTo>
                        <a:pt x="833300" y="295409"/>
                        <a:pt x="847331" y="285930"/>
                        <a:pt x="854628" y="271991"/>
                      </a:cubicBezTo>
                      <a:lnTo>
                        <a:pt x="854768" y="270597"/>
                      </a:lnTo>
                      <a:cubicBezTo>
                        <a:pt x="855610" y="269203"/>
                        <a:pt x="856031" y="267669"/>
                        <a:pt x="854488" y="265996"/>
                      </a:cubicBezTo>
                      <a:cubicBezTo>
                        <a:pt x="843683" y="254009"/>
                        <a:pt x="836107" y="240487"/>
                        <a:pt x="829933" y="226129"/>
                      </a:cubicBezTo>
                      <a:cubicBezTo>
                        <a:pt x="828810" y="218184"/>
                        <a:pt x="827126" y="210378"/>
                        <a:pt x="823759" y="203547"/>
                      </a:cubicBezTo>
                      <a:cubicBezTo>
                        <a:pt x="821935" y="199783"/>
                        <a:pt x="815059" y="200620"/>
                        <a:pt x="816041" y="205359"/>
                      </a:cubicBezTo>
                      <a:cubicBezTo>
                        <a:pt x="819269" y="221111"/>
                        <a:pt x="818988" y="237142"/>
                        <a:pt x="817024" y="253033"/>
                      </a:cubicBezTo>
                      <a:cubicBezTo>
                        <a:pt x="816041" y="261536"/>
                        <a:pt x="813516" y="269621"/>
                        <a:pt x="809306" y="277148"/>
                      </a:cubicBezTo>
                      <a:cubicBezTo>
                        <a:pt x="806500" y="282166"/>
                        <a:pt x="802712" y="284257"/>
                        <a:pt x="798642" y="286488"/>
                      </a:cubicBezTo>
                      <a:lnTo>
                        <a:pt x="797099" y="285791"/>
                      </a:lnTo>
                      <a:lnTo>
                        <a:pt x="795696" y="285651"/>
                      </a:lnTo>
                      <a:lnTo>
                        <a:pt x="792609" y="286767"/>
                      </a:lnTo>
                      <a:cubicBezTo>
                        <a:pt x="790364" y="289973"/>
                        <a:pt x="790644" y="291924"/>
                        <a:pt x="792048" y="295409"/>
                      </a:cubicBezTo>
                      <a:cubicBezTo>
                        <a:pt x="794854" y="302797"/>
                        <a:pt x="795135" y="311300"/>
                        <a:pt x="794573" y="319106"/>
                      </a:cubicBezTo>
                      <a:cubicBezTo>
                        <a:pt x="793591" y="334580"/>
                        <a:pt x="786856" y="345034"/>
                        <a:pt x="775771" y="353955"/>
                      </a:cubicBezTo>
                      <a:lnTo>
                        <a:pt x="773526" y="355071"/>
                      </a:lnTo>
                      <a:lnTo>
                        <a:pt x="771842" y="357162"/>
                      </a:lnTo>
                      <a:lnTo>
                        <a:pt x="771421" y="357440"/>
                      </a:lnTo>
                      <a:lnTo>
                        <a:pt x="770299" y="359113"/>
                      </a:lnTo>
                      <a:cubicBezTo>
                        <a:pt x="762862" y="368731"/>
                        <a:pt x="759214" y="378768"/>
                        <a:pt x="754443" y="390617"/>
                      </a:cubicBezTo>
                      <a:cubicBezTo>
                        <a:pt x="748831" y="404835"/>
                        <a:pt x="737606" y="417241"/>
                        <a:pt x="730309" y="430763"/>
                      </a:cubicBezTo>
                      <a:cubicBezTo>
                        <a:pt x="723855" y="442751"/>
                        <a:pt x="725819" y="459200"/>
                        <a:pt x="725118" y="472024"/>
                      </a:cubicBezTo>
                      <a:cubicBezTo>
                        <a:pt x="724276" y="488055"/>
                        <a:pt x="713191" y="501019"/>
                        <a:pt x="704632" y="514261"/>
                      </a:cubicBezTo>
                      <a:cubicBezTo>
                        <a:pt x="702667" y="514540"/>
                        <a:pt x="700703" y="516352"/>
                        <a:pt x="701264" y="518861"/>
                      </a:cubicBezTo>
                      <a:lnTo>
                        <a:pt x="701264" y="519419"/>
                      </a:lnTo>
                      <a:lnTo>
                        <a:pt x="700984" y="519837"/>
                      </a:lnTo>
                      <a:cubicBezTo>
                        <a:pt x="699861" y="521788"/>
                        <a:pt x="700563" y="523461"/>
                        <a:pt x="701685" y="524855"/>
                      </a:cubicBezTo>
                      <a:cubicBezTo>
                        <a:pt x="705473" y="559426"/>
                        <a:pt x="669974" y="581589"/>
                        <a:pt x="642332" y="594971"/>
                      </a:cubicBezTo>
                      <a:cubicBezTo>
                        <a:pt x="612445" y="609329"/>
                        <a:pt x="577086" y="613372"/>
                        <a:pt x="579471" y="568765"/>
                      </a:cubicBezTo>
                      <a:cubicBezTo>
                        <a:pt x="581997" y="521649"/>
                        <a:pt x="628161" y="478297"/>
                        <a:pt x="617076" y="430484"/>
                      </a:cubicBezTo>
                      <a:cubicBezTo>
                        <a:pt x="618338" y="429090"/>
                        <a:pt x="619321" y="427417"/>
                        <a:pt x="620583" y="426023"/>
                      </a:cubicBezTo>
                      <a:cubicBezTo>
                        <a:pt x="626336" y="419890"/>
                        <a:pt x="616234" y="412084"/>
                        <a:pt x="610621" y="418217"/>
                      </a:cubicBezTo>
                      <a:cubicBezTo>
                        <a:pt x="609498" y="418496"/>
                        <a:pt x="608657" y="419472"/>
                        <a:pt x="608797" y="420866"/>
                      </a:cubicBezTo>
                      <a:cubicBezTo>
                        <a:pt x="598414" y="438708"/>
                        <a:pt x="593643" y="458781"/>
                        <a:pt x="586627" y="478157"/>
                      </a:cubicBezTo>
                      <a:cubicBezTo>
                        <a:pt x="583541" y="486521"/>
                        <a:pt x="556460" y="514540"/>
                        <a:pt x="554355" y="526807"/>
                      </a:cubicBezTo>
                      <a:cubicBezTo>
                        <a:pt x="553794" y="530292"/>
                        <a:pt x="550567" y="569601"/>
                        <a:pt x="536675" y="561098"/>
                      </a:cubicBezTo>
                      <a:cubicBezTo>
                        <a:pt x="507911" y="543813"/>
                        <a:pt x="479568" y="527225"/>
                        <a:pt x="448418" y="514400"/>
                      </a:cubicBezTo>
                      <a:cubicBezTo>
                        <a:pt x="354968" y="475788"/>
                        <a:pt x="549163" y="361204"/>
                        <a:pt x="564598" y="312834"/>
                      </a:cubicBezTo>
                      <a:cubicBezTo>
                        <a:pt x="566141" y="307955"/>
                        <a:pt x="562072" y="302100"/>
                        <a:pt x="556600" y="304470"/>
                      </a:cubicBezTo>
                      <a:cubicBezTo>
                        <a:pt x="517031" y="320919"/>
                        <a:pt x="478585" y="338204"/>
                        <a:pt x="443647" y="363295"/>
                      </a:cubicBezTo>
                      <a:cubicBezTo>
                        <a:pt x="428072" y="374447"/>
                        <a:pt x="384294" y="480945"/>
                        <a:pt x="356652" y="422399"/>
                      </a:cubicBezTo>
                      <a:cubicBezTo>
                        <a:pt x="338271" y="383508"/>
                        <a:pt x="328730" y="332070"/>
                        <a:pt x="331255" y="289694"/>
                      </a:cubicBezTo>
                      <a:cubicBezTo>
                        <a:pt x="335044" y="225711"/>
                        <a:pt x="392292" y="234633"/>
                        <a:pt x="420776" y="197832"/>
                      </a:cubicBezTo>
                      <a:lnTo>
                        <a:pt x="421618" y="197692"/>
                      </a:lnTo>
                      <a:cubicBezTo>
                        <a:pt x="425406" y="196856"/>
                        <a:pt x="424003" y="190862"/>
                        <a:pt x="420495" y="190862"/>
                      </a:cubicBezTo>
                      <a:cubicBezTo>
                        <a:pt x="418671" y="189189"/>
                        <a:pt x="415724" y="188771"/>
                        <a:pt x="413760" y="191280"/>
                      </a:cubicBezTo>
                      <a:lnTo>
                        <a:pt x="413339" y="191699"/>
                      </a:lnTo>
                      <a:cubicBezTo>
                        <a:pt x="393835" y="195044"/>
                        <a:pt x="252960" y="196159"/>
                        <a:pt x="196413" y="168698"/>
                      </a:cubicBezTo>
                      <a:cubicBezTo>
                        <a:pt x="134113" y="138449"/>
                        <a:pt x="50346" y="60387"/>
                        <a:pt x="8673" y="3792"/>
                      </a:cubicBezTo>
                      <a:cubicBezTo>
                        <a:pt x="4463" y="-2062"/>
                        <a:pt x="-3114" y="-668"/>
                        <a:pt x="1376" y="4768"/>
                      </a:cubicBezTo>
                      <a:cubicBezTo>
                        <a:pt x="48101" y="62757"/>
                        <a:pt x="123169" y="145977"/>
                        <a:pt x="189818" y="179710"/>
                      </a:cubicBezTo>
                      <a:cubicBezTo>
                        <a:pt x="245804" y="208008"/>
                        <a:pt x="382189" y="207171"/>
                        <a:pt x="399167" y="202990"/>
                      </a:cubicBezTo>
                      <a:cubicBezTo>
                        <a:pt x="377699" y="215675"/>
                        <a:pt x="350198" y="217068"/>
                        <a:pt x="332939" y="239093"/>
                      </a:cubicBezTo>
                      <a:cubicBezTo>
                        <a:pt x="312593" y="265021"/>
                        <a:pt x="315400" y="307118"/>
                        <a:pt x="318908" y="337367"/>
                      </a:cubicBezTo>
                      <a:cubicBezTo>
                        <a:pt x="321995" y="363435"/>
                        <a:pt x="338131" y="463939"/>
                        <a:pt x="377278" y="459896"/>
                      </a:cubicBezTo>
                      <a:cubicBezTo>
                        <a:pt x="395940" y="457945"/>
                        <a:pt x="409831" y="441078"/>
                        <a:pt x="417268" y="425327"/>
                      </a:cubicBezTo>
                      <a:cubicBezTo>
                        <a:pt x="428914" y="400932"/>
                        <a:pt x="438736" y="373889"/>
                        <a:pt x="460064" y="355628"/>
                      </a:cubicBezTo>
                      <a:cubicBezTo>
                        <a:pt x="470868" y="346428"/>
                        <a:pt x="541586" y="328167"/>
                        <a:pt x="544112" y="324403"/>
                      </a:cubicBezTo>
                      <a:cubicBezTo>
                        <a:pt x="524188" y="354792"/>
                        <a:pt x="488267" y="374168"/>
                        <a:pt x="462168" y="398980"/>
                      </a:cubicBezTo>
                      <a:cubicBezTo>
                        <a:pt x="431720" y="427836"/>
                        <a:pt x="410533" y="469375"/>
                        <a:pt x="399308" y="509103"/>
                      </a:cubicBezTo>
                      <a:cubicBezTo>
                        <a:pt x="398326" y="512728"/>
                        <a:pt x="401693" y="515794"/>
                        <a:pt x="404780" y="516491"/>
                      </a:cubicBezTo>
                      <a:cubicBezTo>
                        <a:pt x="458941" y="528480"/>
                        <a:pt x="501457" y="557474"/>
                        <a:pt x="548743" y="584656"/>
                      </a:cubicBezTo>
                      <a:cubicBezTo>
                        <a:pt x="552110" y="586468"/>
                        <a:pt x="556881" y="584238"/>
                        <a:pt x="558143" y="581032"/>
                      </a:cubicBezTo>
                      <a:cubicBezTo>
                        <a:pt x="576385" y="534752"/>
                        <a:pt x="581155" y="478157"/>
                        <a:pt x="611884" y="436896"/>
                      </a:cubicBezTo>
                      <a:cubicBezTo>
                        <a:pt x="616514" y="480388"/>
                        <a:pt x="583821" y="516491"/>
                        <a:pt x="574701" y="558868"/>
                      </a:cubicBezTo>
                      <a:cubicBezTo>
                        <a:pt x="570772" y="577129"/>
                        <a:pt x="572175" y="606681"/>
                        <a:pt x="594625" y="612675"/>
                      </a:cubicBezTo>
                      <a:cubicBezTo>
                        <a:pt x="642332" y="625360"/>
                        <a:pt x="717120" y="576153"/>
                        <a:pt x="709964" y="525134"/>
                      </a:cubicBezTo>
                      <a:lnTo>
                        <a:pt x="710245" y="524995"/>
                      </a:lnTo>
                      <a:cubicBezTo>
                        <a:pt x="724837" y="504782"/>
                        <a:pt x="737044" y="489030"/>
                        <a:pt x="739149" y="463521"/>
                      </a:cubicBezTo>
                      <a:cubicBezTo>
                        <a:pt x="740973" y="442751"/>
                        <a:pt x="746025" y="429787"/>
                        <a:pt x="756548" y="412362"/>
                      </a:cubicBezTo>
                      <a:cubicBezTo>
                        <a:pt x="766370" y="395914"/>
                        <a:pt x="769317" y="376259"/>
                        <a:pt x="781664" y="361343"/>
                      </a:cubicBezTo>
                      <a:lnTo>
                        <a:pt x="781945" y="360507"/>
                      </a:lnTo>
                      <a:cubicBezTo>
                        <a:pt x="804395" y="352840"/>
                        <a:pt x="808044" y="316737"/>
                        <a:pt x="802992" y="295270"/>
                      </a:cubicBezTo>
                      <a:cubicBezTo>
                        <a:pt x="814919" y="293039"/>
                        <a:pt x="823759" y="276451"/>
                        <a:pt x="826846" y="266554"/>
                      </a:cubicBezTo>
                      <a:cubicBezTo>
                        <a:pt x="828669" y="260421"/>
                        <a:pt x="829792" y="253590"/>
                        <a:pt x="830354" y="246760"/>
                      </a:cubicBezTo>
                      <a:cubicBezTo>
                        <a:pt x="834703" y="254705"/>
                        <a:pt x="839754" y="262372"/>
                        <a:pt x="845227" y="269063"/>
                      </a:cubicBezTo>
                      <a:cubicBezTo>
                        <a:pt x="835264" y="280076"/>
                        <a:pt x="824180" y="290530"/>
                        <a:pt x="816182" y="302937"/>
                      </a:cubicBezTo>
                      <a:cubicBezTo>
                        <a:pt x="806921" y="317434"/>
                        <a:pt x="810850" y="335276"/>
                        <a:pt x="805658" y="351028"/>
                      </a:cubicBezTo>
                      <a:cubicBezTo>
                        <a:pt x="777876" y="355210"/>
                        <a:pt x="777736" y="394241"/>
                        <a:pt x="782085" y="416405"/>
                      </a:cubicBezTo>
                      <a:lnTo>
                        <a:pt x="783067" y="418078"/>
                      </a:lnTo>
                      <a:cubicBezTo>
                        <a:pt x="748129" y="437593"/>
                        <a:pt x="745744" y="482339"/>
                        <a:pt x="746165" y="518722"/>
                      </a:cubicBezTo>
                      <a:cubicBezTo>
                        <a:pt x="734940" y="517049"/>
                        <a:pt x="724416" y="527086"/>
                        <a:pt x="718944" y="536564"/>
                      </a:cubicBezTo>
                      <a:cubicBezTo>
                        <a:pt x="710385" y="551340"/>
                        <a:pt x="713752" y="572668"/>
                        <a:pt x="717962" y="588280"/>
                      </a:cubicBezTo>
                      <a:cubicBezTo>
                        <a:pt x="724136" y="611699"/>
                        <a:pt x="748550" y="657700"/>
                        <a:pt x="777595" y="638881"/>
                      </a:cubicBezTo>
                      <a:cubicBezTo>
                        <a:pt x="810148" y="682512"/>
                        <a:pt x="893775" y="597062"/>
                        <a:pt x="883953" y="555941"/>
                      </a:cubicBezTo>
                      <a:cubicBezTo>
                        <a:pt x="883953" y="554686"/>
                        <a:pt x="881568" y="555104"/>
                        <a:pt x="881287" y="556637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3" name="Freeform: Shape 242">
                  <a:extLst>
                    <a:ext uri="{FF2B5EF4-FFF2-40B4-BE49-F238E27FC236}">
                      <a16:creationId xmlns:a16="http://schemas.microsoft.com/office/drawing/2014/main" id="{BE49B645-5DF2-7255-12FD-4FDD68FAD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95266" y="3136137"/>
                  <a:ext cx="327072" cy="472970"/>
                </a:xfrm>
                <a:custGeom>
                  <a:avLst/>
                  <a:gdLst>
                    <a:gd name="T0" fmla="*/ 9681 w 327072"/>
                    <a:gd name="T1" fmla="*/ 472832 h 472970"/>
                    <a:gd name="T2" fmla="*/ 3227 w 327072"/>
                    <a:gd name="T3" fmla="*/ 472971 h 472970"/>
                    <a:gd name="T4" fmla="*/ 0 w 327072"/>
                    <a:gd name="T5" fmla="*/ 459449 h 472970"/>
                    <a:gd name="T6" fmla="*/ 9681 w 327072"/>
                    <a:gd name="T7" fmla="*/ 472832 h 472970"/>
                    <a:gd name="T8" fmla="*/ 130492 w 327072"/>
                    <a:gd name="T9" fmla="*/ 394352 h 472970"/>
                    <a:gd name="T10" fmla="*/ 132737 w 327072"/>
                    <a:gd name="T11" fmla="*/ 397418 h 472970"/>
                    <a:gd name="T12" fmla="*/ 140454 w 327072"/>
                    <a:gd name="T13" fmla="*/ 407873 h 472970"/>
                    <a:gd name="T14" fmla="*/ 130071 w 327072"/>
                    <a:gd name="T15" fmla="*/ 404249 h 472970"/>
                    <a:gd name="T16" fmla="*/ 130492 w 327072"/>
                    <a:gd name="T17" fmla="*/ 394352 h 472970"/>
                    <a:gd name="T18" fmla="*/ 119688 w 327072"/>
                    <a:gd name="T19" fmla="*/ 330787 h 472970"/>
                    <a:gd name="T20" fmla="*/ 113514 w 327072"/>
                    <a:gd name="T21" fmla="*/ 345424 h 472970"/>
                    <a:gd name="T22" fmla="*/ 97097 w 327072"/>
                    <a:gd name="T23" fmla="*/ 328417 h 472970"/>
                    <a:gd name="T24" fmla="*/ 106358 w 327072"/>
                    <a:gd name="T25" fmla="*/ 290083 h 472970"/>
                    <a:gd name="T26" fmla="*/ 89240 w 327072"/>
                    <a:gd name="T27" fmla="*/ 256489 h 472970"/>
                    <a:gd name="T28" fmla="*/ 92607 w 327072"/>
                    <a:gd name="T29" fmla="*/ 241155 h 472970"/>
                    <a:gd name="T30" fmla="*/ 119688 w 327072"/>
                    <a:gd name="T31" fmla="*/ 330787 h 472970"/>
                    <a:gd name="T32" fmla="*/ 66649 w 327072"/>
                    <a:gd name="T33" fmla="*/ 71789 h 472970"/>
                    <a:gd name="T34" fmla="*/ 62720 w 327072"/>
                    <a:gd name="T35" fmla="*/ 105941 h 472970"/>
                    <a:gd name="T36" fmla="*/ 66228 w 327072"/>
                    <a:gd name="T37" fmla="*/ 117511 h 472970"/>
                    <a:gd name="T38" fmla="*/ 92467 w 327072"/>
                    <a:gd name="T39" fmla="*/ 159748 h 472970"/>
                    <a:gd name="T40" fmla="*/ 103131 w 327072"/>
                    <a:gd name="T41" fmla="*/ 196130 h 472970"/>
                    <a:gd name="T42" fmla="*/ 91906 w 327072"/>
                    <a:gd name="T43" fmla="*/ 218712 h 472970"/>
                    <a:gd name="T44" fmla="*/ 84329 w 327072"/>
                    <a:gd name="T45" fmla="*/ 191948 h 472970"/>
                    <a:gd name="T46" fmla="*/ 55564 w 327072"/>
                    <a:gd name="T47" fmla="*/ 110541 h 472970"/>
                    <a:gd name="T48" fmla="*/ 55704 w 327072"/>
                    <a:gd name="T49" fmla="*/ 110262 h 472970"/>
                    <a:gd name="T50" fmla="*/ 59914 w 327072"/>
                    <a:gd name="T51" fmla="*/ 62031 h 472970"/>
                    <a:gd name="T52" fmla="*/ 66649 w 327072"/>
                    <a:gd name="T53" fmla="*/ 71789 h 472970"/>
                    <a:gd name="T54" fmla="*/ 58090 w 327072"/>
                    <a:gd name="T55" fmla="*/ 52274 h 472970"/>
                    <a:gd name="T56" fmla="*/ 58090 w 327072"/>
                    <a:gd name="T57" fmla="*/ 52274 h 472970"/>
                    <a:gd name="T58" fmla="*/ 57949 w 327072"/>
                    <a:gd name="T59" fmla="*/ 52552 h 472970"/>
                    <a:gd name="T60" fmla="*/ 57949 w 327072"/>
                    <a:gd name="T61" fmla="*/ 52970 h 472970"/>
                    <a:gd name="T62" fmla="*/ 42234 w 327072"/>
                    <a:gd name="T63" fmla="*/ 15055 h 472970"/>
                    <a:gd name="T64" fmla="*/ 45181 w 327072"/>
                    <a:gd name="T65" fmla="*/ 14358 h 472970"/>
                    <a:gd name="T66" fmla="*/ 54161 w 327072"/>
                    <a:gd name="T67" fmla="*/ 0 h 472970"/>
                    <a:gd name="T68" fmla="*/ 54161 w 327072"/>
                    <a:gd name="T69" fmla="*/ 139 h 472970"/>
                    <a:gd name="T70" fmla="*/ 62720 w 327072"/>
                    <a:gd name="T71" fmla="*/ 20352 h 472970"/>
                    <a:gd name="T72" fmla="*/ 58090 w 327072"/>
                    <a:gd name="T73" fmla="*/ 52274 h 472970"/>
                    <a:gd name="T74" fmla="*/ 327073 w 327072"/>
                    <a:gd name="T75" fmla="*/ 294405 h 472970"/>
                    <a:gd name="T76" fmla="*/ 326090 w 327072"/>
                    <a:gd name="T77" fmla="*/ 383897 h 472970"/>
                    <a:gd name="T78" fmla="*/ 325389 w 327072"/>
                    <a:gd name="T79" fmla="*/ 376091 h 472970"/>
                    <a:gd name="T80" fmla="*/ 323845 w 327072"/>
                    <a:gd name="T81" fmla="*/ 340266 h 472970"/>
                    <a:gd name="T82" fmla="*/ 303079 w 327072"/>
                    <a:gd name="T83" fmla="*/ 277538 h 472970"/>
                    <a:gd name="T84" fmla="*/ 307709 w 327072"/>
                    <a:gd name="T85" fmla="*/ 253701 h 472970"/>
                    <a:gd name="T86" fmla="*/ 327073 w 327072"/>
                    <a:gd name="T87" fmla="*/ 294405 h 47297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7072" h="472970">
                      <a:moveTo>
                        <a:pt x="9681" y="472832"/>
                      </a:moveTo>
                      <a:cubicBezTo>
                        <a:pt x="7577" y="472692"/>
                        <a:pt x="5472" y="472692"/>
                        <a:pt x="3227" y="472971"/>
                      </a:cubicBezTo>
                      <a:cubicBezTo>
                        <a:pt x="2666" y="468371"/>
                        <a:pt x="1403" y="463910"/>
                        <a:pt x="0" y="459449"/>
                      </a:cubicBezTo>
                      <a:cubicBezTo>
                        <a:pt x="2946" y="463910"/>
                        <a:pt x="6173" y="468510"/>
                        <a:pt x="9681" y="472832"/>
                      </a:cubicBezTo>
                      <a:close/>
                      <a:moveTo>
                        <a:pt x="130492" y="394352"/>
                      </a:moveTo>
                      <a:lnTo>
                        <a:pt x="132737" y="397418"/>
                      </a:lnTo>
                      <a:cubicBezTo>
                        <a:pt x="135964" y="400764"/>
                        <a:pt x="138350" y="404388"/>
                        <a:pt x="140454" y="407873"/>
                      </a:cubicBezTo>
                      <a:cubicBezTo>
                        <a:pt x="137227" y="405503"/>
                        <a:pt x="133720" y="403831"/>
                        <a:pt x="130071" y="404249"/>
                      </a:cubicBezTo>
                      <a:cubicBezTo>
                        <a:pt x="130773" y="401042"/>
                        <a:pt x="130913" y="397697"/>
                        <a:pt x="130492" y="394352"/>
                      </a:cubicBezTo>
                      <a:close/>
                      <a:moveTo>
                        <a:pt x="119688" y="330787"/>
                      </a:moveTo>
                      <a:cubicBezTo>
                        <a:pt x="115619" y="335387"/>
                        <a:pt x="113654" y="340266"/>
                        <a:pt x="113514" y="345424"/>
                      </a:cubicBezTo>
                      <a:cubicBezTo>
                        <a:pt x="110287" y="336642"/>
                        <a:pt x="104955" y="328557"/>
                        <a:pt x="97097" y="328417"/>
                      </a:cubicBezTo>
                      <a:cubicBezTo>
                        <a:pt x="105236" y="317405"/>
                        <a:pt x="107480" y="303605"/>
                        <a:pt x="106358" y="290083"/>
                      </a:cubicBezTo>
                      <a:cubicBezTo>
                        <a:pt x="105376" y="278792"/>
                        <a:pt x="99763" y="262483"/>
                        <a:pt x="89240" y="256489"/>
                      </a:cubicBezTo>
                      <a:cubicBezTo>
                        <a:pt x="91064" y="251192"/>
                        <a:pt x="92046" y="246034"/>
                        <a:pt x="92607" y="241155"/>
                      </a:cubicBezTo>
                      <a:cubicBezTo>
                        <a:pt x="100465" y="272241"/>
                        <a:pt x="118565" y="298586"/>
                        <a:pt x="119688" y="330787"/>
                      </a:cubicBezTo>
                      <a:close/>
                      <a:moveTo>
                        <a:pt x="66649" y="71789"/>
                      </a:moveTo>
                      <a:cubicBezTo>
                        <a:pt x="75208" y="85171"/>
                        <a:pt x="67631" y="93674"/>
                        <a:pt x="62720" y="105941"/>
                      </a:cubicBezTo>
                      <a:cubicBezTo>
                        <a:pt x="59212" y="109008"/>
                        <a:pt x="60756" y="116256"/>
                        <a:pt x="66228" y="117511"/>
                      </a:cubicBezTo>
                      <a:cubicBezTo>
                        <a:pt x="85451" y="122111"/>
                        <a:pt x="88678" y="143160"/>
                        <a:pt x="92467" y="159748"/>
                      </a:cubicBezTo>
                      <a:cubicBezTo>
                        <a:pt x="94852" y="170203"/>
                        <a:pt x="95975" y="186512"/>
                        <a:pt x="103131" y="196130"/>
                      </a:cubicBezTo>
                      <a:cubicBezTo>
                        <a:pt x="96817" y="202543"/>
                        <a:pt x="93309" y="210349"/>
                        <a:pt x="91906" y="218712"/>
                      </a:cubicBezTo>
                      <a:cubicBezTo>
                        <a:pt x="90362" y="210070"/>
                        <a:pt x="87977" y="201427"/>
                        <a:pt x="84329" y="191948"/>
                      </a:cubicBezTo>
                      <a:cubicBezTo>
                        <a:pt x="74507" y="165324"/>
                        <a:pt x="69315" y="135493"/>
                        <a:pt x="55564" y="110541"/>
                      </a:cubicBezTo>
                      <a:lnTo>
                        <a:pt x="55704" y="110262"/>
                      </a:lnTo>
                      <a:cubicBezTo>
                        <a:pt x="57529" y="93953"/>
                        <a:pt x="62159" y="78341"/>
                        <a:pt x="59914" y="62031"/>
                      </a:cubicBezTo>
                      <a:cubicBezTo>
                        <a:pt x="61878" y="65377"/>
                        <a:pt x="64544" y="68443"/>
                        <a:pt x="66649" y="71789"/>
                      </a:cubicBezTo>
                      <a:close/>
                      <a:moveTo>
                        <a:pt x="58090" y="52274"/>
                      </a:moveTo>
                      <a:lnTo>
                        <a:pt x="58090" y="52274"/>
                      </a:lnTo>
                      <a:lnTo>
                        <a:pt x="57949" y="52552"/>
                      </a:lnTo>
                      <a:lnTo>
                        <a:pt x="57949" y="52970"/>
                      </a:lnTo>
                      <a:cubicBezTo>
                        <a:pt x="54021" y="39867"/>
                        <a:pt x="46724" y="28019"/>
                        <a:pt x="42234" y="15055"/>
                      </a:cubicBezTo>
                      <a:lnTo>
                        <a:pt x="45181" y="14358"/>
                      </a:lnTo>
                      <a:cubicBezTo>
                        <a:pt x="50794" y="10037"/>
                        <a:pt x="53319" y="5018"/>
                        <a:pt x="54161" y="0"/>
                      </a:cubicBezTo>
                      <a:lnTo>
                        <a:pt x="54161" y="139"/>
                      </a:lnTo>
                      <a:cubicBezTo>
                        <a:pt x="55564" y="7388"/>
                        <a:pt x="59634" y="13800"/>
                        <a:pt x="62720" y="20352"/>
                      </a:cubicBezTo>
                      <a:cubicBezTo>
                        <a:pt x="68754" y="32619"/>
                        <a:pt x="63983" y="40982"/>
                        <a:pt x="58090" y="52274"/>
                      </a:cubicBezTo>
                      <a:close/>
                      <a:moveTo>
                        <a:pt x="327073" y="294405"/>
                      </a:moveTo>
                      <a:cubicBezTo>
                        <a:pt x="322583" y="324096"/>
                        <a:pt x="323845" y="354066"/>
                        <a:pt x="326090" y="383897"/>
                      </a:cubicBezTo>
                      <a:cubicBezTo>
                        <a:pt x="325810" y="380691"/>
                        <a:pt x="325529" y="377624"/>
                        <a:pt x="325389" y="376091"/>
                      </a:cubicBezTo>
                      <a:cubicBezTo>
                        <a:pt x="323845" y="364381"/>
                        <a:pt x="325108" y="352115"/>
                        <a:pt x="323845" y="340266"/>
                      </a:cubicBezTo>
                      <a:cubicBezTo>
                        <a:pt x="323003" y="331902"/>
                        <a:pt x="318934" y="282277"/>
                        <a:pt x="303079" y="277538"/>
                      </a:cubicBezTo>
                      <a:cubicBezTo>
                        <a:pt x="304903" y="270289"/>
                        <a:pt x="306446" y="262065"/>
                        <a:pt x="307709" y="253701"/>
                      </a:cubicBezTo>
                      <a:cubicBezTo>
                        <a:pt x="313322" y="270010"/>
                        <a:pt x="320758" y="284786"/>
                        <a:pt x="327073" y="294405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" name="Freeform: Shape 243">
                  <a:extLst>
                    <a:ext uri="{FF2B5EF4-FFF2-40B4-BE49-F238E27FC236}">
                      <a16:creationId xmlns:a16="http://schemas.microsoft.com/office/drawing/2014/main" id="{7C92A512-B234-6317-EC92-B6969CE0D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0385" y="2570746"/>
                  <a:ext cx="138052" cy="273265"/>
                </a:xfrm>
                <a:custGeom>
                  <a:avLst/>
                  <a:gdLst>
                    <a:gd name="T0" fmla="*/ 137340 w 138052"/>
                    <a:gd name="T1" fmla="*/ 267501 h 273265"/>
                    <a:gd name="T2" fmla="*/ 51749 w 138052"/>
                    <a:gd name="T3" fmla="*/ 160027 h 273265"/>
                    <a:gd name="T4" fmla="*/ 3621 w 138052"/>
                    <a:gd name="T5" fmla="*/ 0 h 273265"/>
                    <a:gd name="T6" fmla="*/ 1937 w 138052"/>
                    <a:gd name="T7" fmla="*/ 0 h 273265"/>
                    <a:gd name="T8" fmla="*/ 132991 w 138052"/>
                    <a:gd name="T9" fmla="*/ 272938 h 273265"/>
                    <a:gd name="T10" fmla="*/ 137340 w 138052"/>
                    <a:gd name="T11" fmla="*/ 267501 h 2732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8052" h="273265">
                      <a:moveTo>
                        <a:pt x="137340" y="267501"/>
                      </a:moveTo>
                      <a:cubicBezTo>
                        <a:pt x="108155" y="231258"/>
                        <a:pt x="76304" y="200173"/>
                        <a:pt x="51749" y="160027"/>
                      </a:cubicBezTo>
                      <a:cubicBezTo>
                        <a:pt x="21441" y="110402"/>
                        <a:pt x="10496" y="56595"/>
                        <a:pt x="3621" y="0"/>
                      </a:cubicBezTo>
                      <a:lnTo>
                        <a:pt x="1937" y="0"/>
                      </a:lnTo>
                      <a:cubicBezTo>
                        <a:pt x="-11673" y="90607"/>
                        <a:pt x="47960" y="231119"/>
                        <a:pt x="132991" y="272938"/>
                      </a:cubicBezTo>
                      <a:cubicBezTo>
                        <a:pt x="136078" y="274471"/>
                        <a:pt x="139585" y="270289"/>
                        <a:pt x="137340" y="267501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5" name="Freeform: Shape 244">
                  <a:extLst>
                    <a:ext uri="{FF2B5EF4-FFF2-40B4-BE49-F238E27FC236}">
                      <a16:creationId xmlns:a16="http://schemas.microsoft.com/office/drawing/2014/main" id="{D1C2AAD9-A536-DFCA-5345-401A08817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86709" y="2782628"/>
                  <a:ext cx="20472" cy="100439"/>
                </a:xfrm>
                <a:custGeom>
                  <a:avLst/>
                  <a:gdLst>
                    <a:gd name="T0" fmla="*/ 16514 w 20472"/>
                    <a:gd name="T1" fmla="*/ 54783 h 100439"/>
                    <a:gd name="T2" fmla="*/ 2763 w 20472"/>
                    <a:gd name="T3" fmla="*/ 0 h 100439"/>
                    <a:gd name="T4" fmla="*/ 1220 w 20472"/>
                    <a:gd name="T5" fmla="*/ 139 h 100439"/>
                    <a:gd name="T6" fmla="*/ 4728 w 20472"/>
                    <a:gd name="T7" fmla="*/ 38752 h 100439"/>
                    <a:gd name="T8" fmla="*/ 12445 w 20472"/>
                    <a:gd name="T9" fmla="*/ 98553 h 100439"/>
                    <a:gd name="T10" fmla="*/ 16654 w 20472"/>
                    <a:gd name="T11" fmla="*/ 99250 h 100439"/>
                    <a:gd name="T12" fmla="*/ 16514 w 20472"/>
                    <a:gd name="T13" fmla="*/ 54783 h 1004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72" h="100439">
                      <a:moveTo>
                        <a:pt x="16514" y="54783"/>
                      </a:moveTo>
                      <a:cubicBezTo>
                        <a:pt x="12164" y="36661"/>
                        <a:pt x="8376" y="17703"/>
                        <a:pt x="2763" y="0"/>
                      </a:cubicBezTo>
                      <a:lnTo>
                        <a:pt x="1220" y="139"/>
                      </a:lnTo>
                      <a:cubicBezTo>
                        <a:pt x="-1867" y="13382"/>
                        <a:pt x="1500" y="25788"/>
                        <a:pt x="4728" y="38752"/>
                      </a:cubicBezTo>
                      <a:cubicBezTo>
                        <a:pt x="9779" y="59522"/>
                        <a:pt x="10481" y="77644"/>
                        <a:pt x="12445" y="98553"/>
                      </a:cubicBezTo>
                      <a:cubicBezTo>
                        <a:pt x="12585" y="100783"/>
                        <a:pt x="15672" y="101062"/>
                        <a:pt x="16654" y="99250"/>
                      </a:cubicBezTo>
                      <a:cubicBezTo>
                        <a:pt x="23249" y="85032"/>
                        <a:pt x="20022" y="69698"/>
                        <a:pt x="16514" y="54783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6" name="Freeform: Shape 245">
                  <a:extLst>
                    <a:ext uri="{FF2B5EF4-FFF2-40B4-BE49-F238E27FC236}">
                      <a16:creationId xmlns:a16="http://schemas.microsoft.com/office/drawing/2014/main" id="{474382C5-A1FB-55A5-9204-DAED19EF5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8236" y="2729379"/>
                  <a:ext cx="462637" cy="280696"/>
                </a:xfrm>
                <a:custGeom>
                  <a:avLst/>
                  <a:gdLst>
                    <a:gd name="T0" fmla="*/ 462616 w 462637"/>
                    <a:gd name="T1" fmla="*/ 70116 h 280696"/>
                    <a:gd name="T2" fmla="*/ 451251 w 462637"/>
                    <a:gd name="T3" fmla="*/ 68304 h 280696"/>
                    <a:gd name="T4" fmla="*/ 189845 w 462637"/>
                    <a:gd name="T5" fmla="*/ 194876 h 280696"/>
                    <a:gd name="T6" fmla="*/ 1403 w 462637"/>
                    <a:gd name="T7" fmla="*/ 0 h 280696"/>
                    <a:gd name="T8" fmla="*/ 0 w 462637"/>
                    <a:gd name="T9" fmla="*/ 697 h 280696"/>
                    <a:gd name="T10" fmla="*/ 239376 w 462637"/>
                    <a:gd name="T11" fmla="*/ 220664 h 280696"/>
                    <a:gd name="T12" fmla="*/ 418277 w 462637"/>
                    <a:gd name="T13" fmla="*/ 172433 h 280696"/>
                    <a:gd name="T14" fmla="*/ 378007 w 462637"/>
                    <a:gd name="T15" fmla="*/ 233488 h 280696"/>
                    <a:gd name="T16" fmla="*/ 255793 w 462637"/>
                    <a:gd name="T17" fmla="*/ 276980 h 280696"/>
                    <a:gd name="T18" fmla="*/ 256073 w 462637"/>
                    <a:gd name="T19" fmla="*/ 278792 h 280696"/>
                    <a:gd name="T20" fmla="*/ 448866 w 462637"/>
                    <a:gd name="T21" fmla="*/ 130893 h 280696"/>
                    <a:gd name="T22" fmla="*/ 447883 w 462637"/>
                    <a:gd name="T23" fmla="*/ 129778 h 280696"/>
                    <a:gd name="T24" fmla="*/ 462616 w 462637"/>
                    <a:gd name="T25" fmla="*/ 70116 h 2806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62637" h="280696">
                      <a:moveTo>
                        <a:pt x="462616" y="70116"/>
                      </a:moveTo>
                      <a:cubicBezTo>
                        <a:pt x="463178" y="62868"/>
                        <a:pt x="452514" y="60916"/>
                        <a:pt x="451251" y="68304"/>
                      </a:cubicBezTo>
                      <a:cubicBezTo>
                        <a:pt x="427398" y="201149"/>
                        <a:pt x="306867" y="232234"/>
                        <a:pt x="189845" y="194876"/>
                      </a:cubicBezTo>
                      <a:cubicBezTo>
                        <a:pt x="92888" y="163930"/>
                        <a:pt x="58511" y="72347"/>
                        <a:pt x="1403" y="0"/>
                      </a:cubicBezTo>
                      <a:lnTo>
                        <a:pt x="0" y="697"/>
                      </a:lnTo>
                      <a:cubicBezTo>
                        <a:pt x="37183" y="109426"/>
                        <a:pt x="125441" y="198082"/>
                        <a:pt x="239376" y="220664"/>
                      </a:cubicBezTo>
                      <a:cubicBezTo>
                        <a:pt x="307429" y="234046"/>
                        <a:pt x="375481" y="216204"/>
                        <a:pt x="418277" y="172433"/>
                      </a:cubicBezTo>
                      <a:cubicBezTo>
                        <a:pt x="408315" y="194179"/>
                        <a:pt x="398914" y="215925"/>
                        <a:pt x="378007" y="233488"/>
                      </a:cubicBezTo>
                      <a:cubicBezTo>
                        <a:pt x="342507" y="263180"/>
                        <a:pt x="296905" y="261925"/>
                        <a:pt x="255793" y="276980"/>
                      </a:cubicBezTo>
                      <a:lnTo>
                        <a:pt x="256073" y="278792"/>
                      </a:lnTo>
                      <a:cubicBezTo>
                        <a:pt x="345454" y="292453"/>
                        <a:pt x="453075" y="231537"/>
                        <a:pt x="448866" y="130893"/>
                      </a:cubicBezTo>
                      <a:lnTo>
                        <a:pt x="447883" y="129778"/>
                      </a:lnTo>
                      <a:cubicBezTo>
                        <a:pt x="455881" y="112075"/>
                        <a:pt x="461213" y="92280"/>
                        <a:pt x="462616" y="70116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7" name="Freeform: Shape 246">
                  <a:extLst>
                    <a:ext uri="{FF2B5EF4-FFF2-40B4-BE49-F238E27FC236}">
                      <a16:creationId xmlns:a16="http://schemas.microsoft.com/office/drawing/2014/main" id="{B3AFD226-D803-B47A-F061-4493FEC2E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0270" y="3046732"/>
                  <a:ext cx="329331" cy="476706"/>
                </a:xfrm>
                <a:custGeom>
                  <a:avLst/>
                  <a:gdLst>
                    <a:gd name="T0" fmla="*/ 322163 w 329331"/>
                    <a:gd name="T1" fmla="*/ 370566 h 476706"/>
                    <a:gd name="T2" fmla="*/ 134423 w 329331"/>
                    <a:gd name="T3" fmla="*/ 398585 h 476706"/>
                    <a:gd name="T4" fmla="*/ 141859 w 329331"/>
                    <a:gd name="T5" fmla="*/ 368057 h 476706"/>
                    <a:gd name="T6" fmla="*/ 125583 w 329331"/>
                    <a:gd name="T7" fmla="*/ 270619 h 476706"/>
                    <a:gd name="T8" fmla="*/ 95696 w 329331"/>
                    <a:gd name="T9" fmla="*/ 111429 h 476706"/>
                    <a:gd name="T10" fmla="*/ 12209 w 329331"/>
                    <a:gd name="T11" fmla="*/ 5209 h 476706"/>
                    <a:gd name="T12" fmla="*/ 1 w 329331"/>
                    <a:gd name="T13" fmla="*/ 6464 h 476706"/>
                    <a:gd name="T14" fmla="*/ 27222 w 329331"/>
                    <a:gd name="T15" fmla="*/ 60270 h 476706"/>
                    <a:gd name="T16" fmla="*/ 89101 w 329331"/>
                    <a:gd name="T17" fmla="*/ 151854 h 476706"/>
                    <a:gd name="T18" fmla="*/ 88540 w 329331"/>
                    <a:gd name="T19" fmla="*/ 228522 h 476706"/>
                    <a:gd name="T20" fmla="*/ 94994 w 329331"/>
                    <a:gd name="T21" fmla="*/ 249710 h 476706"/>
                    <a:gd name="T22" fmla="*/ 124881 w 329331"/>
                    <a:gd name="T23" fmla="*/ 365548 h 476706"/>
                    <a:gd name="T24" fmla="*/ 86856 w 329331"/>
                    <a:gd name="T25" fmla="*/ 471071 h 476706"/>
                    <a:gd name="T26" fmla="*/ 99204 w 329331"/>
                    <a:gd name="T27" fmla="*/ 473022 h 476706"/>
                    <a:gd name="T28" fmla="*/ 129231 w 329331"/>
                    <a:gd name="T29" fmla="*/ 411827 h 476706"/>
                    <a:gd name="T30" fmla="*/ 239378 w 329331"/>
                    <a:gd name="T31" fmla="*/ 413361 h 476706"/>
                    <a:gd name="T32" fmla="*/ 328477 w 329331"/>
                    <a:gd name="T33" fmla="*/ 377536 h 476706"/>
                    <a:gd name="T34" fmla="*/ 322163 w 329331"/>
                    <a:gd name="T35" fmla="*/ 370566 h 47670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29331" h="476706">
                      <a:moveTo>
                        <a:pt x="322163" y="370566"/>
                      </a:moveTo>
                      <a:cubicBezTo>
                        <a:pt x="270387" y="410434"/>
                        <a:pt x="196441" y="405555"/>
                        <a:pt x="134423" y="398585"/>
                      </a:cubicBezTo>
                      <a:cubicBezTo>
                        <a:pt x="137510" y="389385"/>
                        <a:pt x="140175" y="379348"/>
                        <a:pt x="141859" y="368057"/>
                      </a:cubicBezTo>
                      <a:cubicBezTo>
                        <a:pt x="147191" y="333626"/>
                        <a:pt x="142841" y="300729"/>
                        <a:pt x="125583" y="270619"/>
                      </a:cubicBezTo>
                      <a:cubicBezTo>
                        <a:pt x="94854" y="217091"/>
                        <a:pt x="112955" y="166212"/>
                        <a:pt x="95696" y="111429"/>
                      </a:cubicBezTo>
                      <a:cubicBezTo>
                        <a:pt x="81243" y="65428"/>
                        <a:pt x="23013" y="54555"/>
                        <a:pt x="12209" y="5209"/>
                      </a:cubicBezTo>
                      <a:cubicBezTo>
                        <a:pt x="10525" y="-2458"/>
                        <a:pt x="142" y="-1343"/>
                        <a:pt x="1" y="6464"/>
                      </a:cubicBezTo>
                      <a:cubicBezTo>
                        <a:pt x="-139" y="30579"/>
                        <a:pt x="10525" y="43822"/>
                        <a:pt x="27222" y="60270"/>
                      </a:cubicBezTo>
                      <a:cubicBezTo>
                        <a:pt x="58372" y="91077"/>
                        <a:pt x="80682" y="101392"/>
                        <a:pt x="89101" y="151854"/>
                      </a:cubicBezTo>
                      <a:cubicBezTo>
                        <a:pt x="93170" y="175830"/>
                        <a:pt x="86295" y="203570"/>
                        <a:pt x="88540" y="228522"/>
                      </a:cubicBezTo>
                      <a:cubicBezTo>
                        <a:pt x="89242" y="235770"/>
                        <a:pt x="91206" y="243437"/>
                        <a:pt x="94994" y="249710"/>
                      </a:cubicBezTo>
                      <a:cubicBezTo>
                        <a:pt x="117725" y="286092"/>
                        <a:pt x="130354" y="320523"/>
                        <a:pt x="124881" y="365548"/>
                      </a:cubicBezTo>
                      <a:cubicBezTo>
                        <a:pt x="120251" y="403464"/>
                        <a:pt x="85313" y="435246"/>
                        <a:pt x="86856" y="471071"/>
                      </a:cubicBezTo>
                      <a:cubicBezTo>
                        <a:pt x="87136" y="477762"/>
                        <a:pt x="96678" y="478598"/>
                        <a:pt x="99204" y="473022"/>
                      </a:cubicBezTo>
                      <a:cubicBezTo>
                        <a:pt x="109868" y="449883"/>
                        <a:pt x="120812" y="432040"/>
                        <a:pt x="129231" y="411827"/>
                      </a:cubicBezTo>
                      <a:cubicBezTo>
                        <a:pt x="162626" y="427022"/>
                        <a:pt x="204580" y="419355"/>
                        <a:pt x="239378" y="413361"/>
                      </a:cubicBezTo>
                      <a:cubicBezTo>
                        <a:pt x="270387" y="407924"/>
                        <a:pt x="309535" y="406252"/>
                        <a:pt x="328477" y="377536"/>
                      </a:cubicBezTo>
                      <a:cubicBezTo>
                        <a:pt x="331284" y="373215"/>
                        <a:pt x="326653" y="367081"/>
                        <a:pt x="322163" y="370566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8" name="Freeform: Shape 247">
                  <a:extLst>
                    <a:ext uri="{FF2B5EF4-FFF2-40B4-BE49-F238E27FC236}">
                      <a16:creationId xmlns:a16="http://schemas.microsoft.com/office/drawing/2014/main" id="{31D74984-5E65-9C5D-DFEE-BAAA00319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6508" y="1219383"/>
                  <a:ext cx="1012679" cy="1660564"/>
                </a:xfrm>
                <a:custGeom>
                  <a:avLst/>
                  <a:gdLst>
                    <a:gd name="T0" fmla="*/ 1012343 w 1012679"/>
                    <a:gd name="T1" fmla="*/ 1656362 h 1660564"/>
                    <a:gd name="T2" fmla="*/ 867679 w 1012679"/>
                    <a:gd name="T3" fmla="*/ 1540524 h 1660564"/>
                    <a:gd name="T4" fmla="*/ 616797 w 1012679"/>
                    <a:gd name="T5" fmla="*/ 1542057 h 1660564"/>
                    <a:gd name="T6" fmla="*/ 341641 w 1012679"/>
                    <a:gd name="T7" fmla="*/ 1399873 h 1660564"/>
                    <a:gd name="T8" fmla="*/ 228547 w 1012679"/>
                    <a:gd name="T9" fmla="*/ 1295326 h 1660564"/>
                    <a:gd name="T10" fmla="*/ 166388 w 1012679"/>
                    <a:gd name="T11" fmla="*/ 1185761 h 1660564"/>
                    <a:gd name="T12" fmla="*/ 169756 w 1012679"/>
                    <a:gd name="T13" fmla="*/ 1177397 h 1660564"/>
                    <a:gd name="T14" fmla="*/ 55400 w 1012679"/>
                    <a:gd name="T15" fmla="*/ 1032007 h 1660564"/>
                    <a:gd name="T16" fmla="*/ 50489 w 1012679"/>
                    <a:gd name="T17" fmla="*/ 776772 h 1660564"/>
                    <a:gd name="T18" fmla="*/ 187997 w 1012679"/>
                    <a:gd name="T19" fmla="*/ 521120 h 1660564"/>
                    <a:gd name="T20" fmla="*/ 193890 w 1012679"/>
                    <a:gd name="T21" fmla="*/ 518053 h 1660564"/>
                    <a:gd name="T22" fmla="*/ 195574 w 1012679"/>
                    <a:gd name="T23" fmla="*/ 515962 h 1660564"/>
                    <a:gd name="T24" fmla="*/ 196836 w 1012679"/>
                    <a:gd name="T25" fmla="*/ 514708 h 1660564"/>
                    <a:gd name="T26" fmla="*/ 196836 w 1012679"/>
                    <a:gd name="T27" fmla="*/ 514568 h 1660564"/>
                    <a:gd name="T28" fmla="*/ 279482 w 1012679"/>
                    <a:gd name="T29" fmla="*/ 435252 h 1660564"/>
                    <a:gd name="T30" fmla="*/ 395802 w 1012679"/>
                    <a:gd name="T31" fmla="*/ 412949 h 1660564"/>
                    <a:gd name="T32" fmla="*/ 640651 w 1012679"/>
                    <a:gd name="T33" fmla="*/ 347293 h 1660564"/>
                    <a:gd name="T34" fmla="*/ 664083 w 1012679"/>
                    <a:gd name="T35" fmla="*/ 430931 h 1660564"/>
                    <a:gd name="T36" fmla="*/ 730733 w 1012679"/>
                    <a:gd name="T37" fmla="*/ 477628 h 1660564"/>
                    <a:gd name="T38" fmla="*/ 780404 w 1012679"/>
                    <a:gd name="T39" fmla="*/ 611867 h 1660564"/>
                    <a:gd name="T40" fmla="*/ 785455 w 1012679"/>
                    <a:gd name="T41" fmla="*/ 613400 h 1660564"/>
                    <a:gd name="T42" fmla="*/ 699022 w 1012679"/>
                    <a:gd name="T43" fmla="*/ 439155 h 1660564"/>
                    <a:gd name="T44" fmla="*/ 692286 w 1012679"/>
                    <a:gd name="T45" fmla="*/ 297110 h 1660564"/>
                    <a:gd name="T46" fmla="*/ 779141 w 1012679"/>
                    <a:gd name="T47" fmla="*/ 249437 h 1660564"/>
                    <a:gd name="T48" fmla="*/ 901495 w 1012679"/>
                    <a:gd name="T49" fmla="*/ 150745 h 1660564"/>
                    <a:gd name="T50" fmla="*/ 897005 w 1012679"/>
                    <a:gd name="T51" fmla="*/ 144332 h 1660564"/>
                    <a:gd name="T52" fmla="*/ 839336 w 1012679"/>
                    <a:gd name="T53" fmla="*/ 195351 h 1660564"/>
                    <a:gd name="T54" fmla="*/ 735503 w 1012679"/>
                    <a:gd name="T55" fmla="*/ 255292 h 1660564"/>
                    <a:gd name="T56" fmla="*/ 646404 w 1012679"/>
                    <a:gd name="T57" fmla="*/ 333493 h 1660564"/>
                    <a:gd name="T58" fmla="*/ 349919 w 1012679"/>
                    <a:gd name="T59" fmla="*/ 403330 h 1660564"/>
                    <a:gd name="T60" fmla="*/ 251980 w 1012679"/>
                    <a:gd name="T61" fmla="*/ 428840 h 1660564"/>
                    <a:gd name="T62" fmla="*/ 221532 w 1012679"/>
                    <a:gd name="T63" fmla="*/ 456301 h 1660564"/>
                    <a:gd name="T64" fmla="*/ 196135 w 1012679"/>
                    <a:gd name="T65" fmla="*/ 320668 h 1660564"/>
                    <a:gd name="T66" fmla="*/ 193750 w 1012679"/>
                    <a:gd name="T67" fmla="*/ 201345 h 1660564"/>
                    <a:gd name="T68" fmla="*/ 133274 w 1012679"/>
                    <a:gd name="T69" fmla="*/ 109344 h 1660564"/>
                    <a:gd name="T70" fmla="*/ 141833 w 1012679"/>
                    <a:gd name="T71" fmla="*/ 615 h 1660564"/>
                    <a:gd name="T72" fmla="*/ 139167 w 1012679"/>
                    <a:gd name="T73" fmla="*/ 1591 h 1660564"/>
                    <a:gd name="T74" fmla="*/ 142675 w 1012679"/>
                    <a:gd name="T75" fmla="*/ 58325 h 1660564"/>
                    <a:gd name="T76" fmla="*/ 129486 w 1012679"/>
                    <a:gd name="T77" fmla="*/ 106416 h 1660564"/>
                    <a:gd name="T78" fmla="*/ 59890 w 1012679"/>
                    <a:gd name="T79" fmla="*/ 48706 h 1660564"/>
                    <a:gd name="T80" fmla="*/ 55680 w 1012679"/>
                    <a:gd name="T81" fmla="*/ 50937 h 1660564"/>
                    <a:gd name="T82" fmla="*/ 182945 w 1012679"/>
                    <a:gd name="T83" fmla="*/ 216818 h 1660564"/>
                    <a:gd name="T84" fmla="*/ 179016 w 1012679"/>
                    <a:gd name="T85" fmla="*/ 345760 h 1660564"/>
                    <a:gd name="T86" fmla="*/ 206238 w 1012679"/>
                    <a:gd name="T87" fmla="*/ 462992 h 1660564"/>
                    <a:gd name="T88" fmla="*/ 210868 w 1012679"/>
                    <a:gd name="T89" fmla="*/ 467592 h 1660564"/>
                    <a:gd name="T90" fmla="*/ 189119 w 1012679"/>
                    <a:gd name="T91" fmla="*/ 493938 h 1660564"/>
                    <a:gd name="T92" fmla="*/ 92863 w 1012679"/>
                    <a:gd name="T93" fmla="*/ 393851 h 1660564"/>
                    <a:gd name="T94" fmla="*/ 38562 w 1012679"/>
                    <a:gd name="T95" fmla="*/ 341996 h 1660564"/>
                    <a:gd name="T96" fmla="*/ 4325 w 1012679"/>
                    <a:gd name="T97" fmla="*/ 258498 h 1660564"/>
                    <a:gd name="T98" fmla="*/ 958 w 1012679"/>
                    <a:gd name="T99" fmla="*/ 260310 h 1660564"/>
                    <a:gd name="T100" fmla="*/ 55259 w 1012679"/>
                    <a:gd name="T101" fmla="*/ 386603 h 1660564"/>
                    <a:gd name="T102" fmla="*/ 131450 w 1012679"/>
                    <a:gd name="T103" fmla="*/ 433579 h 1660564"/>
                    <a:gd name="T104" fmla="*/ 179437 w 1012679"/>
                    <a:gd name="T105" fmla="*/ 494774 h 1660564"/>
                    <a:gd name="T106" fmla="*/ 177192 w 1012679"/>
                    <a:gd name="T107" fmla="*/ 498677 h 1660564"/>
                    <a:gd name="T108" fmla="*/ 5448 w 1012679"/>
                    <a:gd name="T109" fmla="*/ 854974 h 1660564"/>
                    <a:gd name="T110" fmla="*/ 154041 w 1012679"/>
                    <a:gd name="T111" fmla="*/ 1177676 h 1660564"/>
                    <a:gd name="T112" fmla="*/ 268818 w 1012679"/>
                    <a:gd name="T113" fmla="*/ 1362236 h 1660564"/>
                    <a:gd name="T114" fmla="*/ 476904 w 1012679"/>
                    <a:gd name="T115" fmla="*/ 1522123 h 1660564"/>
                    <a:gd name="T116" fmla="*/ 706598 w 1012679"/>
                    <a:gd name="T117" fmla="*/ 1542615 h 1660564"/>
                    <a:gd name="T118" fmla="*/ 1006170 w 1012679"/>
                    <a:gd name="T119" fmla="*/ 1659150 h 1660564"/>
                    <a:gd name="T120" fmla="*/ 1012343 w 1012679"/>
                    <a:gd name="T121" fmla="*/ 1656362 h 166056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012679" h="1660564">
                      <a:moveTo>
                        <a:pt x="1012343" y="1656362"/>
                      </a:moveTo>
                      <a:cubicBezTo>
                        <a:pt x="986385" y="1598373"/>
                        <a:pt x="923103" y="1566173"/>
                        <a:pt x="867679" y="1540524"/>
                      </a:cubicBezTo>
                      <a:cubicBezTo>
                        <a:pt x="779983" y="1499959"/>
                        <a:pt x="707721" y="1529651"/>
                        <a:pt x="616797" y="1542057"/>
                      </a:cubicBezTo>
                      <a:cubicBezTo>
                        <a:pt x="511281" y="1556415"/>
                        <a:pt x="418533" y="1457722"/>
                        <a:pt x="341641" y="1399873"/>
                      </a:cubicBezTo>
                      <a:cubicBezTo>
                        <a:pt x="299968" y="1368509"/>
                        <a:pt x="261942" y="1335472"/>
                        <a:pt x="228547" y="1295326"/>
                      </a:cubicBezTo>
                      <a:cubicBezTo>
                        <a:pt x="201747" y="1262986"/>
                        <a:pt x="187576" y="1222143"/>
                        <a:pt x="166388" y="1185761"/>
                      </a:cubicBezTo>
                      <a:cubicBezTo>
                        <a:pt x="169756" y="1184785"/>
                        <a:pt x="172281" y="1180742"/>
                        <a:pt x="169756" y="1177397"/>
                      </a:cubicBezTo>
                      <a:cubicBezTo>
                        <a:pt x="132993" y="1127911"/>
                        <a:pt x="90338" y="1083026"/>
                        <a:pt x="55400" y="1032007"/>
                      </a:cubicBezTo>
                      <a:cubicBezTo>
                        <a:pt x="1519" y="953527"/>
                        <a:pt x="12323" y="858598"/>
                        <a:pt x="50489" y="776772"/>
                      </a:cubicBezTo>
                      <a:cubicBezTo>
                        <a:pt x="91320" y="688953"/>
                        <a:pt x="175368" y="619673"/>
                        <a:pt x="187997" y="521120"/>
                      </a:cubicBezTo>
                      <a:cubicBezTo>
                        <a:pt x="190101" y="520841"/>
                        <a:pt x="192206" y="520005"/>
                        <a:pt x="193890" y="518053"/>
                      </a:cubicBezTo>
                      <a:lnTo>
                        <a:pt x="195574" y="515962"/>
                      </a:lnTo>
                      <a:lnTo>
                        <a:pt x="196836" y="514708"/>
                      </a:lnTo>
                      <a:lnTo>
                        <a:pt x="196836" y="514568"/>
                      </a:lnTo>
                      <a:cubicBezTo>
                        <a:pt x="223636" y="483483"/>
                        <a:pt x="238229" y="454628"/>
                        <a:pt x="279482" y="435252"/>
                      </a:cubicBezTo>
                      <a:cubicBezTo>
                        <a:pt x="315683" y="418246"/>
                        <a:pt x="357777" y="422427"/>
                        <a:pt x="395802" y="412949"/>
                      </a:cubicBezTo>
                      <a:cubicBezTo>
                        <a:pt x="478167" y="392597"/>
                        <a:pt x="557585" y="366111"/>
                        <a:pt x="640651" y="347293"/>
                      </a:cubicBezTo>
                      <a:cubicBezTo>
                        <a:pt x="631811" y="375172"/>
                        <a:pt x="643457" y="411694"/>
                        <a:pt x="664083" y="430931"/>
                      </a:cubicBezTo>
                      <a:cubicBezTo>
                        <a:pt x="684429" y="449889"/>
                        <a:pt x="707160" y="462992"/>
                        <a:pt x="730733" y="477628"/>
                      </a:cubicBezTo>
                      <a:cubicBezTo>
                        <a:pt x="778860" y="507459"/>
                        <a:pt x="788963" y="559454"/>
                        <a:pt x="780404" y="611867"/>
                      </a:cubicBezTo>
                      <a:cubicBezTo>
                        <a:pt x="779983" y="614794"/>
                        <a:pt x="784333" y="616188"/>
                        <a:pt x="785455" y="613400"/>
                      </a:cubicBezTo>
                      <a:cubicBezTo>
                        <a:pt x="822218" y="530599"/>
                        <a:pt x="760479" y="479301"/>
                        <a:pt x="699022" y="439155"/>
                      </a:cubicBezTo>
                      <a:cubicBezTo>
                        <a:pt x="644860" y="403748"/>
                        <a:pt x="644299" y="339069"/>
                        <a:pt x="692286" y="297110"/>
                      </a:cubicBezTo>
                      <a:cubicBezTo>
                        <a:pt x="716701" y="275643"/>
                        <a:pt x="750657" y="264771"/>
                        <a:pt x="779141" y="249437"/>
                      </a:cubicBezTo>
                      <a:cubicBezTo>
                        <a:pt x="829935" y="222255"/>
                        <a:pt x="860664" y="188660"/>
                        <a:pt x="901495" y="150745"/>
                      </a:cubicBezTo>
                      <a:cubicBezTo>
                        <a:pt x="905143" y="147399"/>
                        <a:pt x="901214" y="141405"/>
                        <a:pt x="897005" y="144332"/>
                      </a:cubicBezTo>
                      <a:cubicBezTo>
                        <a:pt x="876239" y="158969"/>
                        <a:pt x="858840" y="179181"/>
                        <a:pt x="839336" y="195351"/>
                      </a:cubicBezTo>
                      <a:cubicBezTo>
                        <a:pt x="808747" y="220861"/>
                        <a:pt x="770722" y="237588"/>
                        <a:pt x="735503" y="255292"/>
                      </a:cubicBezTo>
                      <a:cubicBezTo>
                        <a:pt x="696917" y="274668"/>
                        <a:pt x="665346" y="295577"/>
                        <a:pt x="646404" y="333493"/>
                      </a:cubicBezTo>
                      <a:cubicBezTo>
                        <a:pt x="542010" y="336978"/>
                        <a:pt x="452209" y="389948"/>
                        <a:pt x="349919" y="403330"/>
                      </a:cubicBezTo>
                      <a:cubicBezTo>
                        <a:pt x="318349" y="407373"/>
                        <a:pt x="279341" y="410161"/>
                        <a:pt x="251980" y="428840"/>
                      </a:cubicBezTo>
                      <a:cubicBezTo>
                        <a:pt x="240194" y="436925"/>
                        <a:pt x="230652" y="446404"/>
                        <a:pt x="221532" y="456301"/>
                      </a:cubicBezTo>
                      <a:cubicBezTo>
                        <a:pt x="211850" y="410439"/>
                        <a:pt x="198661" y="368342"/>
                        <a:pt x="196135" y="320668"/>
                      </a:cubicBezTo>
                      <a:cubicBezTo>
                        <a:pt x="194030" y="280801"/>
                        <a:pt x="198520" y="241073"/>
                        <a:pt x="193750" y="201345"/>
                      </a:cubicBezTo>
                      <a:cubicBezTo>
                        <a:pt x="188979" y="160223"/>
                        <a:pt x="163161" y="133320"/>
                        <a:pt x="133274" y="109344"/>
                      </a:cubicBezTo>
                      <a:cubicBezTo>
                        <a:pt x="150954" y="80071"/>
                        <a:pt x="159934" y="29470"/>
                        <a:pt x="141833" y="615"/>
                      </a:cubicBezTo>
                      <a:cubicBezTo>
                        <a:pt x="140991" y="-640"/>
                        <a:pt x="139167" y="197"/>
                        <a:pt x="139167" y="1591"/>
                      </a:cubicBezTo>
                      <a:cubicBezTo>
                        <a:pt x="140570" y="21106"/>
                        <a:pt x="144499" y="38252"/>
                        <a:pt x="142675" y="58325"/>
                      </a:cubicBezTo>
                      <a:cubicBezTo>
                        <a:pt x="141132" y="75331"/>
                        <a:pt x="135940" y="90804"/>
                        <a:pt x="129486" y="106416"/>
                      </a:cubicBezTo>
                      <a:cubicBezTo>
                        <a:pt x="105632" y="87598"/>
                        <a:pt x="79674" y="70313"/>
                        <a:pt x="59890" y="48706"/>
                      </a:cubicBezTo>
                      <a:cubicBezTo>
                        <a:pt x="58206" y="46894"/>
                        <a:pt x="54417" y="48428"/>
                        <a:pt x="55680" y="50937"/>
                      </a:cubicBezTo>
                      <a:cubicBezTo>
                        <a:pt x="92162" y="119241"/>
                        <a:pt x="173685" y="128720"/>
                        <a:pt x="182945" y="216818"/>
                      </a:cubicBezTo>
                      <a:cubicBezTo>
                        <a:pt x="187576" y="259892"/>
                        <a:pt x="177192" y="303104"/>
                        <a:pt x="179016" y="345760"/>
                      </a:cubicBezTo>
                      <a:cubicBezTo>
                        <a:pt x="180841" y="387857"/>
                        <a:pt x="193890" y="422985"/>
                        <a:pt x="206238" y="462992"/>
                      </a:cubicBezTo>
                      <a:cubicBezTo>
                        <a:pt x="207079" y="465501"/>
                        <a:pt x="208763" y="466895"/>
                        <a:pt x="210868" y="467592"/>
                      </a:cubicBezTo>
                      <a:cubicBezTo>
                        <a:pt x="203712" y="476234"/>
                        <a:pt x="196556" y="485156"/>
                        <a:pt x="189119" y="493938"/>
                      </a:cubicBezTo>
                      <a:cubicBezTo>
                        <a:pt x="169756" y="445149"/>
                        <a:pt x="142675" y="425355"/>
                        <a:pt x="92863" y="393851"/>
                      </a:cubicBezTo>
                      <a:cubicBezTo>
                        <a:pt x="68308" y="378378"/>
                        <a:pt x="48805" y="370712"/>
                        <a:pt x="38562" y="341996"/>
                      </a:cubicBezTo>
                      <a:cubicBezTo>
                        <a:pt x="28179" y="313002"/>
                        <a:pt x="22145" y="284286"/>
                        <a:pt x="4325" y="258498"/>
                      </a:cubicBezTo>
                      <a:cubicBezTo>
                        <a:pt x="3062" y="256686"/>
                        <a:pt x="-25" y="258219"/>
                        <a:pt x="958" y="260310"/>
                      </a:cubicBezTo>
                      <a:cubicBezTo>
                        <a:pt x="18497" y="300874"/>
                        <a:pt x="18357" y="357608"/>
                        <a:pt x="55259" y="386603"/>
                      </a:cubicBezTo>
                      <a:cubicBezTo>
                        <a:pt x="78411" y="404724"/>
                        <a:pt x="106474" y="418385"/>
                        <a:pt x="131450" y="433579"/>
                      </a:cubicBezTo>
                      <a:cubicBezTo>
                        <a:pt x="156286" y="448773"/>
                        <a:pt x="165967" y="472749"/>
                        <a:pt x="179437" y="494774"/>
                      </a:cubicBezTo>
                      <a:cubicBezTo>
                        <a:pt x="178315" y="495610"/>
                        <a:pt x="177473" y="496865"/>
                        <a:pt x="177192" y="498677"/>
                      </a:cubicBezTo>
                      <a:cubicBezTo>
                        <a:pt x="159653" y="634588"/>
                        <a:pt x="36317" y="721432"/>
                        <a:pt x="5448" y="854974"/>
                      </a:cubicBezTo>
                      <a:cubicBezTo>
                        <a:pt x="-23317" y="979733"/>
                        <a:pt x="67046" y="1097244"/>
                        <a:pt x="154041" y="1177676"/>
                      </a:cubicBezTo>
                      <a:cubicBezTo>
                        <a:pt x="178596" y="1245143"/>
                        <a:pt x="217884" y="1312332"/>
                        <a:pt x="268818" y="1362236"/>
                      </a:cubicBezTo>
                      <a:cubicBezTo>
                        <a:pt x="327469" y="1419807"/>
                        <a:pt x="405203" y="1481559"/>
                        <a:pt x="476904" y="1522123"/>
                      </a:cubicBezTo>
                      <a:cubicBezTo>
                        <a:pt x="557023" y="1567427"/>
                        <a:pt x="618902" y="1562966"/>
                        <a:pt x="706598" y="1542615"/>
                      </a:cubicBezTo>
                      <a:cubicBezTo>
                        <a:pt x="823059" y="1515572"/>
                        <a:pt x="929698" y="1575233"/>
                        <a:pt x="1006170" y="1659150"/>
                      </a:cubicBezTo>
                      <a:cubicBezTo>
                        <a:pt x="1008976" y="1662077"/>
                        <a:pt x="1014027" y="1660126"/>
                        <a:pt x="1012343" y="1656362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9" name="Freeform: Shape 248">
                  <a:extLst>
                    <a:ext uri="{FF2B5EF4-FFF2-40B4-BE49-F238E27FC236}">
                      <a16:creationId xmlns:a16="http://schemas.microsoft.com/office/drawing/2014/main" id="{AC17ED26-4053-E362-D7AB-060BEE971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9422" y="1961858"/>
                  <a:ext cx="187315" cy="261026"/>
                </a:xfrm>
                <a:custGeom>
                  <a:avLst/>
                  <a:gdLst>
                    <a:gd name="T0" fmla="*/ 182128 w 187315"/>
                    <a:gd name="T1" fmla="*/ 146 h 261026"/>
                    <a:gd name="T2" fmla="*/ 162624 w 187315"/>
                    <a:gd name="T3" fmla="*/ 13109 h 261026"/>
                    <a:gd name="T4" fmla="*/ 151540 w 187315"/>
                    <a:gd name="T5" fmla="*/ 2655 h 261026"/>
                    <a:gd name="T6" fmla="*/ 145506 w 187315"/>
                    <a:gd name="T7" fmla="*/ 6000 h 261026"/>
                    <a:gd name="T8" fmla="*/ 148874 w 187315"/>
                    <a:gd name="T9" fmla="*/ 30813 h 261026"/>
                    <a:gd name="T10" fmla="*/ 120951 w 187315"/>
                    <a:gd name="T11" fmla="*/ 104693 h 261026"/>
                    <a:gd name="T12" fmla="*/ 112251 w 187315"/>
                    <a:gd name="T13" fmla="*/ 134384 h 261026"/>
                    <a:gd name="T14" fmla="*/ 66790 w 187315"/>
                    <a:gd name="T15" fmla="*/ 157802 h 261026"/>
                    <a:gd name="T16" fmla="*/ 0 w 187315"/>
                    <a:gd name="T17" fmla="*/ 160730 h 261026"/>
                    <a:gd name="T18" fmla="*/ 0 w 187315"/>
                    <a:gd name="T19" fmla="*/ 162124 h 261026"/>
                    <a:gd name="T20" fmla="*/ 108182 w 187315"/>
                    <a:gd name="T21" fmla="*/ 150415 h 261026"/>
                    <a:gd name="T22" fmla="*/ 95554 w 187315"/>
                    <a:gd name="T23" fmla="*/ 258865 h 261026"/>
                    <a:gd name="T24" fmla="*/ 100465 w 187315"/>
                    <a:gd name="T25" fmla="*/ 259004 h 261026"/>
                    <a:gd name="T26" fmla="*/ 112111 w 187315"/>
                    <a:gd name="T27" fmla="*/ 167839 h 261026"/>
                    <a:gd name="T28" fmla="*/ 121933 w 187315"/>
                    <a:gd name="T29" fmla="*/ 141214 h 261026"/>
                    <a:gd name="T30" fmla="*/ 141156 w 187315"/>
                    <a:gd name="T31" fmla="*/ 121420 h 261026"/>
                    <a:gd name="T32" fmla="*/ 168938 w 187315"/>
                    <a:gd name="T33" fmla="*/ 35273 h 261026"/>
                    <a:gd name="T34" fmla="*/ 186899 w 187315"/>
                    <a:gd name="T35" fmla="*/ 4885 h 261026"/>
                    <a:gd name="T36" fmla="*/ 182128 w 187315"/>
                    <a:gd name="T37" fmla="*/ 146 h 2610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7315" h="261026">
                      <a:moveTo>
                        <a:pt x="182128" y="146"/>
                      </a:moveTo>
                      <a:cubicBezTo>
                        <a:pt x="174691" y="2515"/>
                        <a:pt x="168377" y="7394"/>
                        <a:pt x="162624" y="13109"/>
                      </a:cubicBezTo>
                      <a:cubicBezTo>
                        <a:pt x="159958" y="8927"/>
                        <a:pt x="156310" y="5303"/>
                        <a:pt x="151540" y="2655"/>
                      </a:cubicBezTo>
                      <a:cubicBezTo>
                        <a:pt x="149294" y="1400"/>
                        <a:pt x="145646" y="3352"/>
                        <a:pt x="145506" y="6000"/>
                      </a:cubicBezTo>
                      <a:cubicBezTo>
                        <a:pt x="145085" y="14503"/>
                        <a:pt x="147330" y="22588"/>
                        <a:pt x="148874" y="30813"/>
                      </a:cubicBezTo>
                      <a:cubicBezTo>
                        <a:pt x="135123" y="54092"/>
                        <a:pt x="127405" y="84759"/>
                        <a:pt x="120951" y="104693"/>
                      </a:cubicBezTo>
                      <a:cubicBezTo>
                        <a:pt x="117583" y="115008"/>
                        <a:pt x="114917" y="124766"/>
                        <a:pt x="112251" y="134384"/>
                      </a:cubicBezTo>
                      <a:cubicBezTo>
                        <a:pt x="100465" y="146233"/>
                        <a:pt x="86013" y="154596"/>
                        <a:pt x="66790" y="157802"/>
                      </a:cubicBezTo>
                      <a:cubicBezTo>
                        <a:pt x="44620" y="161427"/>
                        <a:pt x="22029" y="156548"/>
                        <a:pt x="0" y="160730"/>
                      </a:cubicBezTo>
                      <a:lnTo>
                        <a:pt x="0" y="162124"/>
                      </a:lnTo>
                      <a:cubicBezTo>
                        <a:pt x="37604" y="165469"/>
                        <a:pt x="76752" y="167003"/>
                        <a:pt x="108182" y="150415"/>
                      </a:cubicBezTo>
                      <a:cubicBezTo>
                        <a:pt x="99764" y="185542"/>
                        <a:pt x="95414" y="219137"/>
                        <a:pt x="95554" y="258865"/>
                      </a:cubicBezTo>
                      <a:cubicBezTo>
                        <a:pt x="95554" y="261653"/>
                        <a:pt x="100184" y="261792"/>
                        <a:pt x="100465" y="259004"/>
                      </a:cubicBezTo>
                      <a:cubicBezTo>
                        <a:pt x="103552" y="227640"/>
                        <a:pt x="102570" y="198367"/>
                        <a:pt x="112111" y="167839"/>
                      </a:cubicBezTo>
                      <a:cubicBezTo>
                        <a:pt x="114917" y="158918"/>
                        <a:pt x="118425" y="150136"/>
                        <a:pt x="121933" y="141214"/>
                      </a:cubicBezTo>
                      <a:cubicBezTo>
                        <a:pt x="128809" y="135778"/>
                        <a:pt x="135403" y="129505"/>
                        <a:pt x="141156" y="121420"/>
                      </a:cubicBezTo>
                      <a:cubicBezTo>
                        <a:pt x="152662" y="104971"/>
                        <a:pt x="170342" y="65383"/>
                        <a:pt x="168938" y="35273"/>
                      </a:cubicBezTo>
                      <a:cubicBezTo>
                        <a:pt x="174691" y="25376"/>
                        <a:pt x="180585" y="15340"/>
                        <a:pt x="186899" y="4885"/>
                      </a:cubicBezTo>
                      <a:cubicBezTo>
                        <a:pt x="188583" y="2236"/>
                        <a:pt x="184794" y="-691"/>
                        <a:pt x="182128" y="146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0" name="Freeform: Shape 249">
                  <a:extLst>
                    <a:ext uri="{FF2B5EF4-FFF2-40B4-BE49-F238E27FC236}">
                      <a16:creationId xmlns:a16="http://schemas.microsoft.com/office/drawing/2014/main" id="{F5244D81-525E-BC24-BB35-C45205ACA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7895" y="1717483"/>
                  <a:ext cx="272878" cy="196423"/>
                </a:xfrm>
                <a:custGeom>
                  <a:avLst/>
                  <a:gdLst>
                    <a:gd name="T0" fmla="*/ 272209 w 272878"/>
                    <a:gd name="T1" fmla="*/ 140252 h 196423"/>
                    <a:gd name="T2" fmla="*/ 92185 w 272878"/>
                    <a:gd name="T3" fmla="*/ 122967 h 196423"/>
                    <a:gd name="T4" fmla="*/ 3647 w 272878"/>
                    <a:gd name="T5" fmla="*/ 717 h 196423"/>
                    <a:gd name="T6" fmla="*/ 420 w 272878"/>
                    <a:gd name="T7" fmla="*/ 2947 h 196423"/>
                    <a:gd name="T8" fmla="*/ 58370 w 272878"/>
                    <a:gd name="T9" fmla="*/ 83936 h 196423"/>
                    <a:gd name="T10" fmla="*/ 77733 w 272878"/>
                    <a:gd name="T11" fmla="*/ 128125 h 196423"/>
                    <a:gd name="T12" fmla="*/ 78154 w 272878"/>
                    <a:gd name="T13" fmla="*/ 137185 h 196423"/>
                    <a:gd name="T14" fmla="*/ 75207 w 272878"/>
                    <a:gd name="T15" fmla="*/ 151125 h 196423"/>
                    <a:gd name="T16" fmla="*/ 48548 w 272878"/>
                    <a:gd name="T17" fmla="*/ 191271 h 196423"/>
                    <a:gd name="T18" fmla="*/ 52897 w 272878"/>
                    <a:gd name="T19" fmla="*/ 195871 h 196423"/>
                    <a:gd name="T20" fmla="*/ 96395 w 272878"/>
                    <a:gd name="T21" fmla="*/ 139695 h 196423"/>
                    <a:gd name="T22" fmla="*/ 173708 w 272878"/>
                    <a:gd name="T23" fmla="*/ 130773 h 196423"/>
                    <a:gd name="T24" fmla="*/ 270946 w 272878"/>
                    <a:gd name="T25" fmla="*/ 143319 h 196423"/>
                    <a:gd name="T26" fmla="*/ 272209 w 272878"/>
                    <a:gd name="T27" fmla="*/ 140252 h 1964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72878" h="196423">
                      <a:moveTo>
                        <a:pt x="272209" y="140252"/>
                      </a:moveTo>
                      <a:cubicBezTo>
                        <a:pt x="221976" y="102894"/>
                        <a:pt x="150696" y="113627"/>
                        <a:pt x="92185" y="122967"/>
                      </a:cubicBezTo>
                      <a:cubicBezTo>
                        <a:pt x="75067" y="75712"/>
                        <a:pt x="36761" y="37378"/>
                        <a:pt x="3647" y="717"/>
                      </a:cubicBezTo>
                      <a:cubicBezTo>
                        <a:pt x="1963" y="-1096"/>
                        <a:pt x="-1124" y="856"/>
                        <a:pt x="420" y="2947"/>
                      </a:cubicBezTo>
                      <a:cubicBezTo>
                        <a:pt x="20064" y="29711"/>
                        <a:pt x="40550" y="55778"/>
                        <a:pt x="58370" y="83936"/>
                      </a:cubicBezTo>
                      <a:cubicBezTo>
                        <a:pt x="66648" y="97179"/>
                        <a:pt x="75628" y="112373"/>
                        <a:pt x="77733" y="128125"/>
                      </a:cubicBezTo>
                      <a:cubicBezTo>
                        <a:pt x="76049" y="130913"/>
                        <a:pt x="76330" y="134537"/>
                        <a:pt x="78154" y="137185"/>
                      </a:cubicBezTo>
                      <a:cubicBezTo>
                        <a:pt x="77873" y="141785"/>
                        <a:pt x="77172" y="146525"/>
                        <a:pt x="75207" y="151125"/>
                      </a:cubicBezTo>
                      <a:cubicBezTo>
                        <a:pt x="69454" y="165204"/>
                        <a:pt x="56545" y="178447"/>
                        <a:pt x="48548" y="191271"/>
                      </a:cubicBezTo>
                      <a:cubicBezTo>
                        <a:pt x="46583" y="194198"/>
                        <a:pt x="49670" y="197823"/>
                        <a:pt x="52897" y="195871"/>
                      </a:cubicBezTo>
                      <a:cubicBezTo>
                        <a:pt x="71699" y="183883"/>
                        <a:pt x="96816" y="164368"/>
                        <a:pt x="96395" y="139695"/>
                      </a:cubicBezTo>
                      <a:cubicBezTo>
                        <a:pt x="122213" y="137604"/>
                        <a:pt x="147890" y="133422"/>
                        <a:pt x="173708" y="130773"/>
                      </a:cubicBezTo>
                      <a:cubicBezTo>
                        <a:pt x="208786" y="127149"/>
                        <a:pt x="237551" y="133979"/>
                        <a:pt x="270946" y="143319"/>
                      </a:cubicBezTo>
                      <a:cubicBezTo>
                        <a:pt x="272630" y="143876"/>
                        <a:pt x="273612" y="141367"/>
                        <a:pt x="272209" y="140252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1" name="Freeform: Shape 250">
                  <a:extLst>
                    <a:ext uri="{FF2B5EF4-FFF2-40B4-BE49-F238E27FC236}">
                      <a16:creationId xmlns:a16="http://schemas.microsoft.com/office/drawing/2014/main" id="{F32D7160-CC29-F6EA-5EFB-A7F17573D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0262" y="1972285"/>
                  <a:ext cx="594045" cy="317297"/>
                </a:xfrm>
                <a:custGeom>
                  <a:avLst/>
                  <a:gdLst>
                    <a:gd name="T0" fmla="*/ 589746 w 594045"/>
                    <a:gd name="T1" fmla="*/ 301966 h 317297"/>
                    <a:gd name="T2" fmla="*/ 508364 w 594045"/>
                    <a:gd name="T3" fmla="*/ 286353 h 317297"/>
                    <a:gd name="T4" fmla="*/ 384466 w 594045"/>
                    <a:gd name="T5" fmla="*/ 219722 h 317297"/>
                    <a:gd name="T6" fmla="*/ 278809 w 594045"/>
                    <a:gd name="T7" fmla="*/ 100957 h 317297"/>
                    <a:gd name="T8" fmla="*/ 4355 w 594045"/>
                    <a:gd name="T9" fmla="*/ 870 h 317297"/>
                    <a:gd name="T10" fmla="*/ 5 w 594045"/>
                    <a:gd name="T11" fmla="*/ 2543 h 317297"/>
                    <a:gd name="T12" fmla="*/ 241626 w 594045"/>
                    <a:gd name="T13" fmla="*/ 98308 h 317297"/>
                    <a:gd name="T14" fmla="*/ 392183 w 594045"/>
                    <a:gd name="T15" fmla="*/ 254850 h 317297"/>
                    <a:gd name="T16" fmla="*/ 585256 w 594045"/>
                    <a:gd name="T17" fmla="*/ 317021 h 317297"/>
                    <a:gd name="T18" fmla="*/ 589746 w 594045"/>
                    <a:gd name="T19" fmla="*/ 301966 h 3172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94045" h="317297">
                      <a:moveTo>
                        <a:pt x="589746" y="301966"/>
                      </a:moveTo>
                      <a:cubicBezTo>
                        <a:pt x="563227" y="288166"/>
                        <a:pt x="538110" y="288305"/>
                        <a:pt x="508364" y="286353"/>
                      </a:cubicBezTo>
                      <a:cubicBezTo>
                        <a:pt x="457149" y="283008"/>
                        <a:pt x="417721" y="256523"/>
                        <a:pt x="384466" y="219722"/>
                      </a:cubicBezTo>
                      <a:cubicBezTo>
                        <a:pt x="348265" y="179576"/>
                        <a:pt x="322588" y="134272"/>
                        <a:pt x="278809" y="100957"/>
                      </a:cubicBezTo>
                      <a:cubicBezTo>
                        <a:pt x="200514" y="41435"/>
                        <a:pt x="72126" y="76562"/>
                        <a:pt x="4355" y="870"/>
                      </a:cubicBezTo>
                      <a:cubicBezTo>
                        <a:pt x="2811" y="-802"/>
                        <a:pt x="-135" y="34"/>
                        <a:pt x="5" y="2543"/>
                      </a:cubicBezTo>
                      <a:cubicBezTo>
                        <a:pt x="3793" y="71265"/>
                        <a:pt x="194340" y="78653"/>
                        <a:pt x="241626" y="98308"/>
                      </a:cubicBezTo>
                      <a:cubicBezTo>
                        <a:pt x="308556" y="126048"/>
                        <a:pt x="343073" y="205783"/>
                        <a:pt x="392183" y="254850"/>
                      </a:cubicBezTo>
                      <a:cubicBezTo>
                        <a:pt x="445503" y="307960"/>
                        <a:pt x="517905" y="298481"/>
                        <a:pt x="585256" y="317021"/>
                      </a:cubicBezTo>
                      <a:cubicBezTo>
                        <a:pt x="594517" y="319390"/>
                        <a:pt x="597183" y="305869"/>
                        <a:pt x="589746" y="301966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2" name="Freeform: Shape 251">
                  <a:extLst>
                    <a:ext uri="{FF2B5EF4-FFF2-40B4-BE49-F238E27FC236}">
                      <a16:creationId xmlns:a16="http://schemas.microsoft.com/office/drawing/2014/main" id="{45326AA7-AB79-241A-2212-8FB651252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001" y="2226716"/>
                  <a:ext cx="789614" cy="463683"/>
                </a:xfrm>
                <a:custGeom>
                  <a:avLst/>
                  <a:gdLst>
                    <a:gd name="T0" fmla="*/ 785338 w 789614"/>
                    <a:gd name="T1" fmla="*/ 155705 h 463683"/>
                    <a:gd name="T2" fmla="*/ 772991 w 789614"/>
                    <a:gd name="T3" fmla="*/ 158633 h 463683"/>
                    <a:gd name="T4" fmla="*/ 758258 w 789614"/>
                    <a:gd name="T5" fmla="*/ 196688 h 463683"/>
                    <a:gd name="T6" fmla="*/ 724161 w 789614"/>
                    <a:gd name="T7" fmla="*/ 208815 h 463683"/>
                    <a:gd name="T8" fmla="*/ 648532 w 789614"/>
                    <a:gd name="T9" fmla="*/ 251749 h 463683"/>
                    <a:gd name="T10" fmla="*/ 600825 w 789614"/>
                    <a:gd name="T11" fmla="*/ 192227 h 463683"/>
                    <a:gd name="T12" fmla="*/ 596475 w 789614"/>
                    <a:gd name="T13" fmla="*/ 196270 h 463683"/>
                    <a:gd name="T14" fmla="*/ 594791 w 789614"/>
                    <a:gd name="T15" fmla="*/ 424601 h 463683"/>
                    <a:gd name="T16" fmla="*/ 357520 w 789614"/>
                    <a:gd name="T17" fmla="*/ 259974 h 463683"/>
                    <a:gd name="T18" fmla="*/ 253828 w 789614"/>
                    <a:gd name="T19" fmla="*/ 131172 h 463683"/>
                    <a:gd name="T20" fmla="*/ 231518 w 789614"/>
                    <a:gd name="T21" fmla="*/ 76250 h 463683"/>
                    <a:gd name="T22" fmla="*/ 226887 w 789614"/>
                    <a:gd name="T23" fmla="*/ 0 h 463683"/>
                    <a:gd name="T24" fmla="*/ 225063 w 789614"/>
                    <a:gd name="T25" fmla="*/ 0 h 463683"/>
                    <a:gd name="T26" fmla="*/ 226887 w 789614"/>
                    <a:gd name="T27" fmla="*/ 113050 h 463683"/>
                    <a:gd name="T28" fmla="*/ 172305 w 789614"/>
                    <a:gd name="T29" fmla="*/ 100644 h 463683"/>
                    <a:gd name="T30" fmla="*/ 3226 w 789614"/>
                    <a:gd name="T31" fmla="*/ 76389 h 463683"/>
                    <a:gd name="T32" fmla="*/ 1683 w 789614"/>
                    <a:gd name="T33" fmla="*/ 81686 h 463683"/>
                    <a:gd name="T34" fmla="*/ 169639 w 789614"/>
                    <a:gd name="T35" fmla="*/ 118347 h 463683"/>
                    <a:gd name="T36" fmla="*/ 314864 w 789614"/>
                    <a:gd name="T37" fmla="*/ 230143 h 463683"/>
                    <a:gd name="T38" fmla="*/ 506534 w 789614"/>
                    <a:gd name="T39" fmla="*/ 449831 h 463683"/>
                    <a:gd name="T40" fmla="*/ 641937 w 789614"/>
                    <a:gd name="T41" fmla="*/ 384036 h 463683"/>
                    <a:gd name="T42" fmla="*/ 654565 w 789614"/>
                    <a:gd name="T43" fmla="*/ 270568 h 463683"/>
                    <a:gd name="T44" fmla="*/ 704798 w 789614"/>
                    <a:gd name="T45" fmla="*/ 242828 h 463683"/>
                    <a:gd name="T46" fmla="*/ 764993 w 789614"/>
                    <a:gd name="T47" fmla="*/ 214252 h 463683"/>
                    <a:gd name="T48" fmla="*/ 785338 w 789614"/>
                    <a:gd name="T49" fmla="*/ 155705 h 4636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89614" h="463683">
                      <a:moveTo>
                        <a:pt x="785338" y="155705"/>
                      </a:moveTo>
                      <a:cubicBezTo>
                        <a:pt x="782813" y="148736"/>
                        <a:pt x="772570" y="151524"/>
                        <a:pt x="772991" y="158633"/>
                      </a:cubicBezTo>
                      <a:cubicBezTo>
                        <a:pt x="774113" y="176057"/>
                        <a:pt x="776218" y="189021"/>
                        <a:pt x="758258" y="196688"/>
                      </a:cubicBezTo>
                      <a:cubicBezTo>
                        <a:pt x="747173" y="201427"/>
                        <a:pt x="735386" y="204355"/>
                        <a:pt x="724161" y="208815"/>
                      </a:cubicBezTo>
                      <a:cubicBezTo>
                        <a:pt x="698484" y="218991"/>
                        <a:pt x="671122" y="234743"/>
                        <a:pt x="648532" y="251749"/>
                      </a:cubicBezTo>
                      <a:cubicBezTo>
                        <a:pt x="639552" y="230143"/>
                        <a:pt x="624398" y="210209"/>
                        <a:pt x="600825" y="192227"/>
                      </a:cubicBezTo>
                      <a:cubicBezTo>
                        <a:pt x="598299" y="190276"/>
                        <a:pt x="594230" y="193621"/>
                        <a:pt x="596475" y="196270"/>
                      </a:cubicBezTo>
                      <a:cubicBezTo>
                        <a:pt x="656530" y="262344"/>
                        <a:pt x="649795" y="354624"/>
                        <a:pt x="594791" y="424601"/>
                      </a:cubicBezTo>
                      <a:cubicBezTo>
                        <a:pt x="522670" y="516184"/>
                        <a:pt x="392598" y="305417"/>
                        <a:pt x="357520" y="259974"/>
                      </a:cubicBezTo>
                      <a:cubicBezTo>
                        <a:pt x="324125" y="216761"/>
                        <a:pt x="296202" y="166439"/>
                        <a:pt x="253828" y="131172"/>
                      </a:cubicBezTo>
                      <a:cubicBezTo>
                        <a:pt x="247092" y="112771"/>
                        <a:pt x="236148" y="95905"/>
                        <a:pt x="231518" y="76250"/>
                      </a:cubicBezTo>
                      <a:cubicBezTo>
                        <a:pt x="225624" y="51577"/>
                        <a:pt x="228571" y="25091"/>
                        <a:pt x="226887" y="0"/>
                      </a:cubicBezTo>
                      <a:lnTo>
                        <a:pt x="225063" y="0"/>
                      </a:lnTo>
                      <a:cubicBezTo>
                        <a:pt x="222818" y="27322"/>
                        <a:pt x="215943" y="77922"/>
                        <a:pt x="226887" y="113050"/>
                      </a:cubicBezTo>
                      <a:cubicBezTo>
                        <a:pt x="209909" y="105105"/>
                        <a:pt x="190967" y="102038"/>
                        <a:pt x="172305" y="100644"/>
                      </a:cubicBezTo>
                      <a:cubicBezTo>
                        <a:pt x="114916" y="96044"/>
                        <a:pt x="59632" y="87541"/>
                        <a:pt x="3226" y="76389"/>
                      </a:cubicBezTo>
                      <a:cubicBezTo>
                        <a:pt x="139" y="75832"/>
                        <a:pt x="-1404" y="80710"/>
                        <a:pt x="1683" y="81686"/>
                      </a:cubicBezTo>
                      <a:cubicBezTo>
                        <a:pt x="56405" y="98274"/>
                        <a:pt x="112952" y="110820"/>
                        <a:pt x="169639" y="118347"/>
                      </a:cubicBezTo>
                      <a:cubicBezTo>
                        <a:pt x="239095" y="127547"/>
                        <a:pt x="276418" y="177312"/>
                        <a:pt x="314864" y="230143"/>
                      </a:cubicBezTo>
                      <a:cubicBezTo>
                        <a:pt x="364816" y="298726"/>
                        <a:pt x="427958" y="409824"/>
                        <a:pt x="506534" y="449831"/>
                      </a:cubicBezTo>
                      <a:cubicBezTo>
                        <a:pt x="575007" y="484820"/>
                        <a:pt x="617242" y="450110"/>
                        <a:pt x="641937" y="384036"/>
                      </a:cubicBezTo>
                      <a:cubicBezTo>
                        <a:pt x="657231" y="342915"/>
                        <a:pt x="662844" y="304999"/>
                        <a:pt x="654565" y="270568"/>
                      </a:cubicBezTo>
                      <a:cubicBezTo>
                        <a:pt x="672385" y="264713"/>
                        <a:pt x="689223" y="252446"/>
                        <a:pt x="704798" y="242828"/>
                      </a:cubicBezTo>
                      <a:cubicBezTo>
                        <a:pt x="723881" y="230979"/>
                        <a:pt x="744366" y="222755"/>
                        <a:pt x="764993" y="214252"/>
                      </a:cubicBezTo>
                      <a:cubicBezTo>
                        <a:pt x="790811" y="203379"/>
                        <a:pt x="793897" y="180379"/>
                        <a:pt x="785338" y="155705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3" name="Freeform: Shape 252">
                  <a:extLst>
                    <a:ext uri="{FF2B5EF4-FFF2-40B4-BE49-F238E27FC236}">
                      <a16:creationId xmlns:a16="http://schemas.microsoft.com/office/drawing/2014/main" id="{91A14B1A-536C-11D0-25C9-352C08AAF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4213" y="2469544"/>
                  <a:ext cx="986056" cy="858527"/>
                </a:xfrm>
                <a:custGeom>
                  <a:avLst/>
                  <a:gdLst>
                    <a:gd name="T0" fmla="*/ 985458 w 986056"/>
                    <a:gd name="T1" fmla="*/ 855613 h 858527"/>
                    <a:gd name="T2" fmla="*/ 846687 w 986056"/>
                    <a:gd name="T3" fmla="*/ 736012 h 858527"/>
                    <a:gd name="T4" fmla="*/ 687711 w 986056"/>
                    <a:gd name="T5" fmla="*/ 652513 h 858527"/>
                    <a:gd name="T6" fmla="*/ 527472 w 986056"/>
                    <a:gd name="T7" fmla="*/ 539045 h 858527"/>
                    <a:gd name="T8" fmla="*/ 360358 w 986056"/>
                    <a:gd name="T9" fmla="*/ 442443 h 858527"/>
                    <a:gd name="T10" fmla="*/ 327524 w 986056"/>
                    <a:gd name="T11" fmla="*/ 318520 h 858527"/>
                    <a:gd name="T12" fmla="*/ 282484 w 986056"/>
                    <a:gd name="T13" fmla="*/ 204076 h 858527"/>
                    <a:gd name="T14" fmla="*/ 159568 w 986056"/>
                    <a:gd name="T15" fmla="*/ 121553 h 858527"/>
                    <a:gd name="T16" fmla="*/ 141608 w 986056"/>
                    <a:gd name="T17" fmla="*/ 114444 h 858527"/>
                    <a:gd name="T18" fmla="*/ 103723 w 986056"/>
                    <a:gd name="T19" fmla="*/ 89214 h 858527"/>
                    <a:gd name="T20" fmla="*/ 43248 w 986056"/>
                    <a:gd name="T21" fmla="*/ 0 h 858527"/>
                    <a:gd name="T22" fmla="*/ 41564 w 986056"/>
                    <a:gd name="T23" fmla="*/ 139 h 858527"/>
                    <a:gd name="T24" fmla="*/ 78045 w 986056"/>
                    <a:gd name="T25" fmla="*/ 83080 h 858527"/>
                    <a:gd name="T26" fmla="*/ 95304 w 986056"/>
                    <a:gd name="T27" fmla="*/ 100505 h 858527"/>
                    <a:gd name="T28" fmla="*/ 4240 w 986056"/>
                    <a:gd name="T29" fmla="*/ 58964 h 858527"/>
                    <a:gd name="T30" fmla="*/ 592 w 986056"/>
                    <a:gd name="T31" fmla="*/ 62449 h 858527"/>
                    <a:gd name="T32" fmla="*/ 178651 w 986056"/>
                    <a:gd name="T33" fmla="*/ 155984 h 858527"/>
                    <a:gd name="T34" fmla="*/ 304793 w 986056"/>
                    <a:gd name="T35" fmla="*/ 299841 h 858527"/>
                    <a:gd name="T36" fmla="*/ 342538 w 986056"/>
                    <a:gd name="T37" fmla="*/ 490953 h 858527"/>
                    <a:gd name="T38" fmla="*/ 360077 w 986056"/>
                    <a:gd name="T39" fmla="*/ 493602 h 858527"/>
                    <a:gd name="T40" fmla="*/ 361761 w 986056"/>
                    <a:gd name="T41" fmla="*/ 455407 h 858527"/>
                    <a:gd name="T42" fmla="*/ 500672 w 986056"/>
                    <a:gd name="T43" fmla="*/ 550475 h 858527"/>
                    <a:gd name="T44" fmla="*/ 663858 w 986056"/>
                    <a:gd name="T45" fmla="*/ 660877 h 858527"/>
                    <a:gd name="T46" fmla="*/ 847950 w 986056"/>
                    <a:gd name="T47" fmla="*/ 763333 h 858527"/>
                    <a:gd name="T48" fmla="*/ 983915 w 986056"/>
                    <a:gd name="T49" fmla="*/ 858401 h 858527"/>
                    <a:gd name="T50" fmla="*/ 985458 w 986056"/>
                    <a:gd name="T51" fmla="*/ 855613 h 85852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6056" h="858527">
                      <a:moveTo>
                        <a:pt x="985458" y="855613"/>
                      </a:moveTo>
                      <a:cubicBezTo>
                        <a:pt x="938593" y="816722"/>
                        <a:pt x="894815" y="773509"/>
                        <a:pt x="846687" y="736012"/>
                      </a:cubicBezTo>
                      <a:cubicBezTo>
                        <a:pt x="798700" y="698793"/>
                        <a:pt x="741171" y="680392"/>
                        <a:pt x="687711" y="652513"/>
                      </a:cubicBezTo>
                      <a:cubicBezTo>
                        <a:pt x="628779" y="621846"/>
                        <a:pt x="585001" y="571663"/>
                        <a:pt x="527472" y="539045"/>
                      </a:cubicBezTo>
                      <a:cubicBezTo>
                        <a:pt x="472750" y="508099"/>
                        <a:pt x="418308" y="467674"/>
                        <a:pt x="360358" y="442443"/>
                      </a:cubicBezTo>
                      <a:cubicBezTo>
                        <a:pt x="354044" y="400903"/>
                        <a:pt x="334400" y="362151"/>
                        <a:pt x="327524" y="318520"/>
                      </a:cubicBezTo>
                      <a:cubicBezTo>
                        <a:pt x="320789" y="276144"/>
                        <a:pt x="315177" y="235440"/>
                        <a:pt x="282484" y="204076"/>
                      </a:cubicBezTo>
                      <a:cubicBezTo>
                        <a:pt x="247545" y="170481"/>
                        <a:pt x="204048" y="141487"/>
                        <a:pt x="159568" y="121553"/>
                      </a:cubicBezTo>
                      <a:cubicBezTo>
                        <a:pt x="153675" y="118905"/>
                        <a:pt x="147641" y="116535"/>
                        <a:pt x="141608" y="114444"/>
                      </a:cubicBezTo>
                      <a:cubicBezTo>
                        <a:pt x="128980" y="105941"/>
                        <a:pt x="115369" y="98414"/>
                        <a:pt x="103723" y="89214"/>
                      </a:cubicBezTo>
                      <a:cubicBezTo>
                        <a:pt x="76081" y="67468"/>
                        <a:pt x="48860" y="35685"/>
                        <a:pt x="43248" y="0"/>
                      </a:cubicBezTo>
                      <a:lnTo>
                        <a:pt x="41564" y="139"/>
                      </a:lnTo>
                      <a:cubicBezTo>
                        <a:pt x="42406" y="32897"/>
                        <a:pt x="55174" y="59383"/>
                        <a:pt x="78045" y="83080"/>
                      </a:cubicBezTo>
                      <a:cubicBezTo>
                        <a:pt x="83377" y="88517"/>
                        <a:pt x="89130" y="94511"/>
                        <a:pt x="95304" y="100505"/>
                      </a:cubicBezTo>
                      <a:cubicBezTo>
                        <a:pt x="63312" y="91583"/>
                        <a:pt x="32022" y="82244"/>
                        <a:pt x="4240" y="58964"/>
                      </a:cubicBezTo>
                      <a:cubicBezTo>
                        <a:pt x="1995" y="57152"/>
                        <a:pt x="-1372" y="60219"/>
                        <a:pt x="592" y="62449"/>
                      </a:cubicBezTo>
                      <a:cubicBezTo>
                        <a:pt x="42546" y="115281"/>
                        <a:pt x="122806" y="122669"/>
                        <a:pt x="178651" y="155984"/>
                      </a:cubicBezTo>
                      <a:cubicBezTo>
                        <a:pt x="239968" y="192506"/>
                        <a:pt x="289078" y="225682"/>
                        <a:pt x="304793" y="299841"/>
                      </a:cubicBezTo>
                      <a:cubicBezTo>
                        <a:pt x="317281" y="358945"/>
                        <a:pt x="353623" y="432964"/>
                        <a:pt x="342538" y="490953"/>
                      </a:cubicBezTo>
                      <a:cubicBezTo>
                        <a:pt x="340433" y="502105"/>
                        <a:pt x="357973" y="504753"/>
                        <a:pt x="360077" y="493602"/>
                      </a:cubicBezTo>
                      <a:cubicBezTo>
                        <a:pt x="362603" y="480359"/>
                        <a:pt x="362743" y="467813"/>
                        <a:pt x="361761" y="455407"/>
                      </a:cubicBezTo>
                      <a:cubicBezTo>
                        <a:pt x="406521" y="490953"/>
                        <a:pt x="448756" y="523851"/>
                        <a:pt x="500672" y="550475"/>
                      </a:cubicBezTo>
                      <a:cubicBezTo>
                        <a:pt x="560166" y="581003"/>
                        <a:pt x="606890" y="627004"/>
                        <a:pt x="663858" y="660877"/>
                      </a:cubicBezTo>
                      <a:cubicBezTo>
                        <a:pt x="725456" y="697538"/>
                        <a:pt x="794491" y="713290"/>
                        <a:pt x="847950" y="763333"/>
                      </a:cubicBezTo>
                      <a:cubicBezTo>
                        <a:pt x="888641" y="801249"/>
                        <a:pt x="927509" y="844741"/>
                        <a:pt x="983915" y="858401"/>
                      </a:cubicBezTo>
                      <a:cubicBezTo>
                        <a:pt x="985879" y="859098"/>
                        <a:pt x="986721" y="856729"/>
                        <a:pt x="985458" y="855613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" name="Freeform: Shape 253">
                  <a:extLst>
                    <a:ext uri="{FF2B5EF4-FFF2-40B4-BE49-F238E27FC236}">
                      <a16:creationId xmlns:a16="http://schemas.microsoft.com/office/drawing/2014/main" id="{6152189F-0664-7706-A6E6-F7A6A01ED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3835" y="2656233"/>
                  <a:ext cx="1226495" cy="589571"/>
                </a:xfrm>
                <a:custGeom>
                  <a:avLst/>
                  <a:gdLst>
                    <a:gd name="T0" fmla="*/ 1226145 w 1226495"/>
                    <a:gd name="T1" fmla="*/ 379538 h 589571"/>
                    <a:gd name="T2" fmla="*/ 1224180 w 1226495"/>
                    <a:gd name="T3" fmla="*/ 377447 h 589571"/>
                    <a:gd name="T4" fmla="*/ 1047384 w 1226495"/>
                    <a:gd name="T5" fmla="*/ 431533 h 589571"/>
                    <a:gd name="T6" fmla="*/ 974842 w 1226495"/>
                    <a:gd name="T7" fmla="*/ 460528 h 589571"/>
                    <a:gd name="T8" fmla="*/ 845191 w 1226495"/>
                    <a:gd name="T9" fmla="*/ 363368 h 589571"/>
                    <a:gd name="T10" fmla="*/ 500860 w 1226495"/>
                    <a:gd name="T11" fmla="*/ 331168 h 589571"/>
                    <a:gd name="T12" fmla="*/ 259098 w 1226495"/>
                    <a:gd name="T13" fmla="*/ 235263 h 589571"/>
                    <a:gd name="T14" fmla="*/ 71919 w 1226495"/>
                    <a:gd name="T15" fmla="*/ 17666 h 589571"/>
                    <a:gd name="T16" fmla="*/ 75287 w 1226495"/>
                    <a:gd name="T17" fmla="*/ 12927 h 589571"/>
                    <a:gd name="T18" fmla="*/ 62799 w 1226495"/>
                    <a:gd name="T19" fmla="*/ 2890 h 589571"/>
                    <a:gd name="T20" fmla="*/ 51153 w 1226495"/>
                    <a:gd name="T21" fmla="*/ 13345 h 589571"/>
                    <a:gd name="T22" fmla="*/ 40629 w 1226495"/>
                    <a:gd name="T23" fmla="*/ 21151 h 589571"/>
                    <a:gd name="T24" fmla="*/ 28843 w 1226495"/>
                    <a:gd name="T25" fmla="*/ 28678 h 589571"/>
                    <a:gd name="T26" fmla="*/ 28843 w 1226495"/>
                    <a:gd name="T27" fmla="*/ 29515 h 589571"/>
                    <a:gd name="T28" fmla="*/ 30667 w 1226495"/>
                    <a:gd name="T29" fmla="*/ 30630 h 589571"/>
                    <a:gd name="T30" fmla="*/ 30246 w 1226495"/>
                    <a:gd name="T31" fmla="*/ 33557 h 589571"/>
                    <a:gd name="T32" fmla="*/ 39647 w 1226495"/>
                    <a:gd name="T33" fmla="*/ 42060 h 589571"/>
                    <a:gd name="T34" fmla="*/ 2183 w 1226495"/>
                    <a:gd name="T35" fmla="*/ 24636 h 589571"/>
                    <a:gd name="T36" fmla="*/ 639 w 1226495"/>
                    <a:gd name="T37" fmla="*/ 27284 h 589571"/>
                    <a:gd name="T38" fmla="*/ 61255 w 1226495"/>
                    <a:gd name="T39" fmla="*/ 71194 h 589571"/>
                    <a:gd name="T40" fmla="*/ 66868 w 1226495"/>
                    <a:gd name="T41" fmla="*/ 72588 h 589571"/>
                    <a:gd name="T42" fmla="*/ 305963 w 1226495"/>
                    <a:gd name="T43" fmla="*/ 281961 h 589571"/>
                    <a:gd name="T44" fmla="*/ 630931 w 1226495"/>
                    <a:gd name="T45" fmla="*/ 357653 h 589571"/>
                    <a:gd name="T46" fmla="*/ 937799 w 1226495"/>
                    <a:gd name="T47" fmla="*/ 422751 h 589571"/>
                    <a:gd name="T48" fmla="*/ 818251 w 1226495"/>
                    <a:gd name="T49" fmla="*/ 544444 h 589571"/>
                    <a:gd name="T50" fmla="*/ 678077 w 1226495"/>
                    <a:gd name="T51" fmla="*/ 581523 h 589571"/>
                    <a:gd name="T52" fmla="*/ 681164 w 1226495"/>
                    <a:gd name="T53" fmla="*/ 589469 h 589571"/>
                    <a:gd name="T54" fmla="*/ 848980 w 1226495"/>
                    <a:gd name="T55" fmla="*/ 557965 h 589571"/>
                    <a:gd name="T56" fmla="*/ 964459 w 1226495"/>
                    <a:gd name="T57" fmla="*/ 493286 h 589571"/>
                    <a:gd name="T58" fmla="*/ 970352 w 1226495"/>
                    <a:gd name="T59" fmla="*/ 481437 h 589571"/>
                    <a:gd name="T60" fmla="*/ 1106597 w 1226495"/>
                    <a:gd name="T61" fmla="*/ 431533 h 589571"/>
                    <a:gd name="T62" fmla="*/ 1226145 w 1226495"/>
                    <a:gd name="T63" fmla="*/ 379538 h 5895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26495" h="589571">
                      <a:moveTo>
                        <a:pt x="1226145" y="379538"/>
                      </a:moveTo>
                      <a:cubicBezTo>
                        <a:pt x="1227267" y="378284"/>
                        <a:pt x="1225443" y="376750"/>
                        <a:pt x="1224180" y="377447"/>
                      </a:cubicBezTo>
                      <a:cubicBezTo>
                        <a:pt x="1166652" y="410484"/>
                        <a:pt x="1110526" y="416478"/>
                        <a:pt x="1047384" y="431533"/>
                      </a:cubicBezTo>
                      <a:cubicBezTo>
                        <a:pt x="1019742" y="438085"/>
                        <a:pt x="995047" y="445891"/>
                        <a:pt x="974842" y="460528"/>
                      </a:cubicBezTo>
                      <a:cubicBezTo>
                        <a:pt x="976666" y="405187"/>
                        <a:pt x="889250" y="374799"/>
                        <a:pt x="845191" y="363368"/>
                      </a:cubicBezTo>
                      <a:cubicBezTo>
                        <a:pt x="731817" y="333816"/>
                        <a:pt x="616900" y="335629"/>
                        <a:pt x="500860" y="331168"/>
                      </a:cubicBezTo>
                      <a:cubicBezTo>
                        <a:pt x="412602" y="327822"/>
                        <a:pt x="332062" y="280288"/>
                        <a:pt x="259098" y="235263"/>
                      </a:cubicBezTo>
                      <a:cubicBezTo>
                        <a:pt x="167894" y="178947"/>
                        <a:pt x="86231" y="130298"/>
                        <a:pt x="71919" y="17666"/>
                      </a:cubicBezTo>
                      <a:cubicBezTo>
                        <a:pt x="73182" y="16133"/>
                        <a:pt x="74304" y="14460"/>
                        <a:pt x="75287" y="12927"/>
                      </a:cubicBezTo>
                      <a:cubicBezTo>
                        <a:pt x="80619" y="4284"/>
                        <a:pt x="70095" y="-4777"/>
                        <a:pt x="62799" y="2890"/>
                      </a:cubicBezTo>
                      <a:cubicBezTo>
                        <a:pt x="59010" y="6793"/>
                        <a:pt x="55081" y="10139"/>
                        <a:pt x="51153" y="13345"/>
                      </a:cubicBezTo>
                      <a:cubicBezTo>
                        <a:pt x="46522" y="12927"/>
                        <a:pt x="42032" y="15575"/>
                        <a:pt x="40629" y="21151"/>
                      </a:cubicBezTo>
                      <a:cubicBezTo>
                        <a:pt x="36840" y="23800"/>
                        <a:pt x="33192" y="26448"/>
                        <a:pt x="28843" y="28678"/>
                      </a:cubicBezTo>
                      <a:lnTo>
                        <a:pt x="28843" y="29515"/>
                      </a:lnTo>
                      <a:lnTo>
                        <a:pt x="30667" y="30630"/>
                      </a:lnTo>
                      <a:lnTo>
                        <a:pt x="30246" y="33557"/>
                      </a:lnTo>
                      <a:cubicBezTo>
                        <a:pt x="32912" y="37460"/>
                        <a:pt x="36560" y="39273"/>
                        <a:pt x="39647" y="42060"/>
                      </a:cubicBezTo>
                      <a:cubicBezTo>
                        <a:pt x="27720" y="35509"/>
                        <a:pt x="15513" y="29515"/>
                        <a:pt x="2183" y="24636"/>
                      </a:cubicBezTo>
                      <a:cubicBezTo>
                        <a:pt x="639" y="24078"/>
                        <a:pt x="-904" y="26309"/>
                        <a:pt x="639" y="27284"/>
                      </a:cubicBezTo>
                      <a:cubicBezTo>
                        <a:pt x="21546" y="40806"/>
                        <a:pt x="41751" y="55721"/>
                        <a:pt x="61255" y="71194"/>
                      </a:cubicBezTo>
                      <a:cubicBezTo>
                        <a:pt x="63220" y="72728"/>
                        <a:pt x="65044" y="72867"/>
                        <a:pt x="66868" y="72588"/>
                      </a:cubicBezTo>
                      <a:cubicBezTo>
                        <a:pt x="96614" y="172256"/>
                        <a:pt x="221213" y="232894"/>
                        <a:pt x="305963" y="281961"/>
                      </a:cubicBezTo>
                      <a:cubicBezTo>
                        <a:pt x="410357" y="342459"/>
                        <a:pt x="513909" y="349986"/>
                        <a:pt x="630931" y="357653"/>
                      </a:cubicBezTo>
                      <a:cubicBezTo>
                        <a:pt x="724240" y="363787"/>
                        <a:pt x="862590" y="358629"/>
                        <a:pt x="937799" y="422751"/>
                      </a:cubicBezTo>
                      <a:cubicBezTo>
                        <a:pt x="1013148" y="487013"/>
                        <a:pt x="857820" y="536917"/>
                        <a:pt x="818251" y="544444"/>
                      </a:cubicBezTo>
                      <a:cubicBezTo>
                        <a:pt x="774613" y="552668"/>
                        <a:pt x="713015" y="550438"/>
                        <a:pt x="678077" y="581523"/>
                      </a:cubicBezTo>
                      <a:cubicBezTo>
                        <a:pt x="675130" y="584172"/>
                        <a:pt x="676253" y="590445"/>
                        <a:pt x="681164" y="589469"/>
                      </a:cubicBezTo>
                      <a:cubicBezTo>
                        <a:pt x="737009" y="578735"/>
                        <a:pt x="792994" y="568560"/>
                        <a:pt x="848980" y="557965"/>
                      </a:cubicBezTo>
                      <a:cubicBezTo>
                        <a:pt x="895003" y="549323"/>
                        <a:pt x="939342" y="534826"/>
                        <a:pt x="964459" y="493286"/>
                      </a:cubicBezTo>
                      <a:cubicBezTo>
                        <a:pt x="966984" y="489243"/>
                        <a:pt x="968668" y="485340"/>
                        <a:pt x="970352" y="481437"/>
                      </a:cubicBezTo>
                      <a:cubicBezTo>
                        <a:pt x="1011043" y="453140"/>
                        <a:pt x="1054821" y="441152"/>
                        <a:pt x="1106597" y="431533"/>
                      </a:cubicBezTo>
                      <a:cubicBezTo>
                        <a:pt x="1150235" y="423587"/>
                        <a:pt x="1195276" y="413133"/>
                        <a:pt x="1226145" y="379538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5" name="Freeform: Shape 254">
                  <a:extLst>
                    <a:ext uri="{FF2B5EF4-FFF2-40B4-BE49-F238E27FC236}">
                      <a16:creationId xmlns:a16="http://schemas.microsoft.com/office/drawing/2014/main" id="{FC5C1EDF-CD81-0494-B3C5-870982BF78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6389" y="1610843"/>
                  <a:ext cx="131238" cy="110351"/>
                </a:xfrm>
                <a:custGeom>
                  <a:avLst/>
                  <a:gdLst>
                    <a:gd name="T0" fmla="*/ 128653 w 131238"/>
                    <a:gd name="T1" fmla="*/ 21 h 110351"/>
                    <a:gd name="T2" fmla="*/ 76035 w 131238"/>
                    <a:gd name="T3" fmla="*/ 21907 h 110351"/>
                    <a:gd name="T4" fmla="*/ 9105 w 131238"/>
                    <a:gd name="T5" fmla="*/ 8664 h 110351"/>
                    <a:gd name="T6" fmla="*/ 1528 w 131238"/>
                    <a:gd name="T7" fmla="*/ 18004 h 110351"/>
                    <a:gd name="T8" fmla="*/ 53444 w 131238"/>
                    <a:gd name="T9" fmla="*/ 43513 h 110351"/>
                    <a:gd name="T10" fmla="*/ 23417 w 131238"/>
                    <a:gd name="T11" fmla="*/ 107914 h 110351"/>
                    <a:gd name="T12" fmla="*/ 26083 w 131238"/>
                    <a:gd name="T13" fmla="*/ 110005 h 110351"/>
                    <a:gd name="T14" fmla="*/ 64950 w 131238"/>
                    <a:gd name="T15" fmla="*/ 51040 h 110351"/>
                    <a:gd name="T16" fmla="*/ 65231 w 131238"/>
                    <a:gd name="T17" fmla="*/ 42816 h 110351"/>
                    <a:gd name="T18" fmla="*/ 130757 w 131238"/>
                    <a:gd name="T19" fmla="*/ 3785 h 110351"/>
                    <a:gd name="T20" fmla="*/ 128653 w 131238"/>
                    <a:gd name="T21" fmla="*/ 21 h 1103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238" h="110351">
                      <a:moveTo>
                        <a:pt x="128653" y="21"/>
                      </a:moveTo>
                      <a:cubicBezTo>
                        <a:pt x="108588" y="2949"/>
                        <a:pt x="94556" y="14658"/>
                        <a:pt x="76035" y="21907"/>
                      </a:cubicBezTo>
                      <a:cubicBezTo>
                        <a:pt x="52322" y="31246"/>
                        <a:pt x="30994" y="15494"/>
                        <a:pt x="9105" y="8664"/>
                      </a:cubicBezTo>
                      <a:cubicBezTo>
                        <a:pt x="3773" y="6991"/>
                        <a:pt x="-3103" y="12846"/>
                        <a:pt x="1528" y="18004"/>
                      </a:cubicBezTo>
                      <a:cubicBezTo>
                        <a:pt x="16962" y="35846"/>
                        <a:pt x="35063" y="43234"/>
                        <a:pt x="53444" y="43513"/>
                      </a:cubicBezTo>
                      <a:cubicBezTo>
                        <a:pt x="37589" y="61495"/>
                        <a:pt x="34502" y="87283"/>
                        <a:pt x="23417" y="107914"/>
                      </a:cubicBezTo>
                      <a:cubicBezTo>
                        <a:pt x="22575" y="109308"/>
                        <a:pt x="24820" y="111120"/>
                        <a:pt x="26083" y="110005"/>
                      </a:cubicBezTo>
                      <a:cubicBezTo>
                        <a:pt x="44324" y="93696"/>
                        <a:pt x="48393" y="68326"/>
                        <a:pt x="64950" y="51040"/>
                      </a:cubicBezTo>
                      <a:cubicBezTo>
                        <a:pt x="67055" y="48949"/>
                        <a:pt x="66914" y="45046"/>
                        <a:pt x="65231" y="42816"/>
                      </a:cubicBezTo>
                      <a:cubicBezTo>
                        <a:pt x="89224" y="39192"/>
                        <a:pt x="112797" y="24137"/>
                        <a:pt x="130757" y="3785"/>
                      </a:cubicBezTo>
                      <a:cubicBezTo>
                        <a:pt x="132020" y="2252"/>
                        <a:pt x="130617" y="-257"/>
                        <a:pt x="128653" y="21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6" name="Freeform: Shape 255">
                  <a:extLst>
                    <a:ext uri="{FF2B5EF4-FFF2-40B4-BE49-F238E27FC236}">
                      <a16:creationId xmlns:a16="http://schemas.microsoft.com/office/drawing/2014/main" id="{9C64BC2A-14C3-D568-6D09-116381B319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0350" y="999616"/>
                  <a:ext cx="54553" cy="70391"/>
                </a:xfrm>
                <a:custGeom>
                  <a:avLst/>
                  <a:gdLst>
                    <a:gd name="T0" fmla="*/ 48829 w 54553"/>
                    <a:gd name="T1" fmla="*/ 1112 h 70391"/>
                    <a:gd name="T2" fmla="*/ 44059 w 54553"/>
                    <a:gd name="T3" fmla="*/ 1670 h 70391"/>
                    <a:gd name="T4" fmla="*/ 24134 w 54553"/>
                    <a:gd name="T5" fmla="*/ 37216 h 70391"/>
                    <a:gd name="T6" fmla="*/ 0 w 54553"/>
                    <a:gd name="T7" fmla="*/ 69137 h 70391"/>
                    <a:gd name="T8" fmla="*/ 982 w 54553"/>
                    <a:gd name="T9" fmla="*/ 70392 h 70391"/>
                    <a:gd name="T10" fmla="*/ 48829 w 54553"/>
                    <a:gd name="T11" fmla="*/ 1112 h 703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4553" h="70391">
                      <a:moveTo>
                        <a:pt x="48829" y="1112"/>
                      </a:moveTo>
                      <a:cubicBezTo>
                        <a:pt x="47426" y="-700"/>
                        <a:pt x="45041" y="-143"/>
                        <a:pt x="44059" y="1670"/>
                      </a:cubicBezTo>
                      <a:cubicBezTo>
                        <a:pt x="37464" y="13379"/>
                        <a:pt x="31711" y="26064"/>
                        <a:pt x="24134" y="37216"/>
                      </a:cubicBezTo>
                      <a:cubicBezTo>
                        <a:pt x="16697" y="48228"/>
                        <a:pt x="7858" y="58404"/>
                        <a:pt x="0" y="69137"/>
                      </a:cubicBezTo>
                      <a:lnTo>
                        <a:pt x="982" y="70392"/>
                      </a:lnTo>
                      <a:cubicBezTo>
                        <a:pt x="23152" y="59798"/>
                        <a:pt x="70999" y="31082"/>
                        <a:pt x="48829" y="1112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" name="Freeform: Shape 256">
                  <a:extLst>
                    <a:ext uri="{FF2B5EF4-FFF2-40B4-BE49-F238E27FC236}">
                      <a16:creationId xmlns:a16="http://schemas.microsoft.com/office/drawing/2014/main" id="{02091BD6-AF33-EAE1-DEDC-F12F5A923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0567" y="965351"/>
                  <a:ext cx="403554" cy="55876"/>
                </a:xfrm>
                <a:custGeom>
                  <a:avLst/>
                  <a:gdLst>
                    <a:gd name="T0" fmla="*/ 401951 w 403554"/>
                    <a:gd name="T1" fmla="*/ 32170 h 55876"/>
                    <a:gd name="T2" fmla="*/ 172537 w 403554"/>
                    <a:gd name="T3" fmla="*/ 7776 h 55876"/>
                    <a:gd name="T4" fmla="*/ 40081 w 403554"/>
                    <a:gd name="T5" fmla="*/ 23109 h 55876"/>
                    <a:gd name="T6" fmla="*/ 18472 w 403554"/>
                    <a:gd name="T7" fmla="*/ 33285 h 55876"/>
                    <a:gd name="T8" fmla="*/ 15946 w 403554"/>
                    <a:gd name="T9" fmla="*/ 25340 h 55876"/>
                    <a:gd name="T10" fmla="*/ 20296 w 403554"/>
                    <a:gd name="T11" fmla="*/ 21576 h 55876"/>
                    <a:gd name="T12" fmla="*/ 7668 w 403554"/>
                    <a:gd name="T13" fmla="*/ 7776 h 55876"/>
                    <a:gd name="T14" fmla="*/ 5563 w 403554"/>
                    <a:gd name="T15" fmla="*/ 9170 h 55876"/>
                    <a:gd name="T16" fmla="*/ 91 w 403554"/>
                    <a:gd name="T17" fmla="*/ 13212 h 55876"/>
                    <a:gd name="T18" fmla="*/ 5423 w 403554"/>
                    <a:gd name="T19" fmla="*/ 35934 h 55876"/>
                    <a:gd name="T20" fmla="*/ 10334 w 403554"/>
                    <a:gd name="T21" fmla="*/ 54334 h 55876"/>
                    <a:gd name="T22" fmla="*/ 16788 w 403554"/>
                    <a:gd name="T23" fmla="*/ 53637 h 55876"/>
                    <a:gd name="T24" fmla="*/ 19314 w 403554"/>
                    <a:gd name="T25" fmla="*/ 45273 h 55876"/>
                    <a:gd name="T26" fmla="*/ 159628 w 403554"/>
                    <a:gd name="T27" fmla="*/ 29103 h 55876"/>
                    <a:gd name="T28" fmla="*/ 401530 w 403554"/>
                    <a:gd name="T29" fmla="*/ 35934 h 55876"/>
                    <a:gd name="T30" fmla="*/ 401951 w 403554"/>
                    <a:gd name="T31" fmla="*/ 32170 h 558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03554" h="55876">
                      <a:moveTo>
                        <a:pt x="401951" y="32170"/>
                      </a:moveTo>
                      <a:cubicBezTo>
                        <a:pt x="325620" y="17534"/>
                        <a:pt x="250552" y="-14806"/>
                        <a:pt x="172537" y="7776"/>
                      </a:cubicBezTo>
                      <a:cubicBezTo>
                        <a:pt x="126795" y="21018"/>
                        <a:pt x="85963" y="17534"/>
                        <a:pt x="40081" y="23109"/>
                      </a:cubicBezTo>
                      <a:cubicBezTo>
                        <a:pt x="30258" y="24364"/>
                        <a:pt x="23523" y="27988"/>
                        <a:pt x="18472" y="33285"/>
                      </a:cubicBezTo>
                      <a:cubicBezTo>
                        <a:pt x="17770" y="30637"/>
                        <a:pt x="16929" y="27849"/>
                        <a:pt x="15946" y="25340"/>
                      </a:cubicBezTo>
                      <a:cubicBezTo>
                        <a:pt x="18191" y="25619"/>
                        <a:pt x="20577" y="24364"/>
                        <a:pt x="20296" y="21576"/>
                      </a:cubicBezTo>
                      <a:cubicBezTo>
                        <a:pt x="19454" y="13352"/>
                        <a:pt x="15806" y="9170"/>
                        <a:pt x="7668" y="7776"/>
                      </a:cubicBezTo>
                      <a:lnTo>
                        <a:pt x="5563" y="9170"/>
                      </a:lnTo>
                      <a:cubicBezTo>
                        <a:pt x="2897" y="8333"/>
                        <a:pt x="-611" y="9867"/>
                        <a:pt x="91" y="13212"/>
                      </a:cubicBezTo>
                      <a:cubicBezTo>
                        <a:pt x="1775" y="20879"/>
                        <a:pt x="3879" y="28267"/>
                        <a:pt x="5423" y="35934"/>
                      </a:cubicBezTo>
                      <a:cubicBezTo>
                        <a:pt x="6686" y="42764"/>
                        <a:pt x="6545" y="48480"/>
                        <a:pt x="10334" y="54334"/>
                      </a:cubicBezTo>
                      <a:cubicBezTo>
                        <a:pt x="12018" y="56983"/>
                        <a:pt x="15385" y="55868"/>
                        <a:pt x="16788" y="53637"/>
                      </a:cubicBezTo>
                      <a:cubicBezTo>
                        <a:pt x="18332" y="51128"/>
                        <a:pt x="18893" y="48201"/>
                        <a:pt x="19314" y="45273"/>
                      </a:cubicBezTo>
                      <a:cubicBezTo>
                        <a:pt x="56638" y="26176"/>
                        <a:pt x="118516" y="41649"/>
                        <a:pt x="159628" y="29103"/>
                      </a:cubicBezTo>
                      <a:cubicBezTo>
                        <a:pt x="242835" y="3733"/>
                        <a:pt x="317622" y="31473"/>
                        <a:pt x="401530" y="35934"/>
                      </a:cubicBezTo>
                      <a:cubicBezTo>
                        <a:pt x="403775" y="36073"/>
                        <a:pt x="404477" y="32588"/>
                        <a:pt x="401951" y="32170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" name="Freeform: Shape 257">
                  <a:extLst>
                    <a:ext uri="{FF2B5EF4-FFF2-40B4-BE49-F238E27FC236}">
                      <a16:creationId xmlns:a16="http://schemas.microsoft.com/office/drawing/2014/main" id="{C3BBD02A-F359-4A18-09AA-D5953E7EA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5347" y="1222786"/>
                  <a:ext cx="1123811" cy="180939"/>
                </a:xfrm>
                <a:custGeom>
                  <a:avLst/>
                  <a:gdLst>
                    <a:gd name="T0" fmla="*/ 1112402 w 1123811"/>
                    <a:gd name="T1" fmla="*/ 116535 h 180939"/>
                    <a:gd name="T2" fmla="*/ 1087566 w 1123811"/>
                    <a:gd name="T3" fmla="*/ 85868 h 180939"/>
                    <a:gd name="T4" fmla="*/ 1065537 w 1123811"/>
                    <a:gd name="T5" fmla="*/ 62171 h 180939"/>
                    <a:gd name="T6" fmla="*/ 1107070 w 1123811"/>
                    <a:gd name="T7" fmla="*/ 11709 h 180939"/>
                    <a:gd name="T8" fmla="*/ 1102439 w 1123811"/>
                    <a:gd name="T9" fmla="*/ 7946 h 180939"/>
                    <a:gd name="T10" fmla="*/ 1011376 w 1123811"/>
                    <a:gd name="T11" fmla="*/ 55758 h 180939"/>
                    <a:gd name="T12" fmla="*/ 863765 w 1123811"/>
                    <a:gd name="T13" fmla="*/ 65656 h 180939"/>
                    <a:gd name="T14" fmla="*/ 547216 w 1123811"/>
                    <a:gd name="T15" fmla="*/ 115141 h 180939"/>
                    <a:gd name="T16" fmla="*/ 396658 w 1123811"/>
                    <a:gd name="T17" fmla="*/ 124341 h 180939"/>
                    <a:gd name="T18" fmla="*/ 363825 w 1123811"/>
                    <a:gd name="T19" fmla="*/ 55758 h 180939"/>
                    <a:gd name="T20" fmla="*/ 339971 w 1123811"/>
                    <a:gd name="T21" fmla="*/ 25370 h 180939"/>
                    <a:gd name="T22" fmla="*/ 321309 w 1123811"/>
                    <a:gd name="T23" fmla="*/ 2091 h 180939"/>
                    <a:gd name="T24" fmla="*/ 321730 w 1123811"/>
                    <a:gd name="T25" fmla="*/ 558 h 180939"/>
                    <a:gd name="T26" fmla="*/ 319486 w 1123811"/>
                    <a:gd name="T27" fmla="*/ 0 h 180939"/>
                    <a:gd name="T28" fmla="*/ 318503 w 1123811"/>
                    <a:gd name="T29" fmla="*/ 976 h 180939"/>
                    <a:gd name="T30" fmla="*/ 338849 w 1123811"/>
                    <a:gd name="T31" fmla="*/ 38613 h 180939"/>
                    <a:gd name="T32" fmla="*/ 380803 w 1123811"/>
                    <a:gd name="T33" fmla="*/ 124620 h 180939"/>
                    <a:gd name="T34" fmla="*/ 380803 w 1123811"/>
                    <a:gd name="T35" fmla="*/ 124899 h 180939"/>
                    <a:gd name="T36" fmla="*/ 201762 w 1123811"/>
                    <a:gd name="T37" fmla="*/ 123784 h 180939"/>
                    <a:gd name="T38" fmla="*/ 1533 w 1123811"/>
                    <a:gd name="T39" fmla="*/ 129081 h 180939"/>
                    <a:gd name="T40" fmla="*/ 3918 w 1123811"/>
                    <a:gd name="T41" fmla="*/ 135354 h 180939"/>
                    <a:gd name="T42" fmla="*/ 302227 w 1123811"/>
                    <a:gd name="T43" fmla="*/ 142184 h 180939"/>
                    <a:gd name="T44" fmla="*/ 645857 w 1123811"/>
                    <a:gd name="T45" fmla="*/ 115002 h 180939"/>
                    <a:gd name="T46" fmla="*/ 996362 w 1123811"/>
                    <a:gd name="T47" fmla="*/ 73880 h 180939"/>
                    <a:gd name="T48" fmla="*/ 1058521 w 1123811"/>
                    <a:gd name="T49" fmla="*/ 65377 h 180939"/>
                    <a:gd name="T50" fmla="*/ 1078726 w 1123811"/>
                    <a:gd name="T51" fmla="*/ 110680 h 180939"/>
                    <a:gd name="T52" fmla="*/ 1100054 w 1123811"/>
                    <a:gd name="T53" fmla="*/ 139536 h 180939"/>
                    <a:gd name="T54" fmla="*/ 1107351 w 1123811"/>
                    <a:gd name="T55" fmla="*/ 178009 h 180939"/>
                    <a:gd name="T56" fmla="*/ 1113244 w 1123811"/>
                    <a:gd name="T57" fmla="*/ 179821 h 180939"/>
                    <a:gd name="T58" fmla="*/ 1112402 w 1123811"/>
                    <a:gd name="T59" fmla="*/ 116535 h 18093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123811" h="180939">
                      <a:moveTo>
                        <a:pt x="1112402" y="116535"/>
                      </a:moveTo>
                      <a:cubicBezTo>
                        <a:pt x="1105947" y="105105"/>
                        <a:pt x="1096125" y="95765"/>
                        <a:pt x="1087566" y="85868"/>
                      </a:cubicBezTo>
                      <a:cubicBezTo>
                        <a:pt x="1080971" y="78201"/>
                        <a:pt x="1073675" y="68722"/>
                        <a:pt x="1065537" y="62171"/>
                      </a:cubicBezTo>
                      <a:cubicBezTo>
                        <a:pt x="1083637" y="52692"/>
                        <a:pt x="1097949" y="36801"/>
                        <a:pt x="1107070" y="11709"/>
                      </a:cubicBezTo>
                      <a:cubicBezTo>
                        <a:pt x="1108052" y="9200"/>
                        <a:pt x="1104825" y="5715"/>
                        <a:pt x="1102439" y="7946"/>
                      </a:cubicBezTo>
                      <a:cubicBezTo>
                        <a:pt x="1074236" y="33734"/>
                        <a:pt x="1051085" y="51855"/>
                        <a:pt x="1011376" y="55758"/>
                      </a:cubicBezTo>
                      <a:cubicBezTo>
                        <a:pt x="962125" y="60498"/>
                        <a:pt x="913015" y="58965"/>
                        <a:pt x="863765" y="65656"/>
                      </a:cubicBezTo>
                      <a:cubicBezTo>
                        <a:pt x="757687" y="80013"/>
                        <a:pt x="653855" y="104547"/>
                        <a:pt x="547216" y="115141"/>
                      </a:cubicBezTo>
                      <a:cubicBezTo>
                        <a:pt x="497544" y="120020"/>
                        <a:pt x="447171" y="122808"/>
                        <a:pt x="396658" y="124341"/>
                      </a:cubicBezTo>
                      <a:cubicBezTo>
                        <a:pt x="395957" y="96183"/>
                        <a:pt x="380803" y="76807"/>
                        <a:pt x="363825" y="55758"/>
                      </a:cubicBezTo>
                      <a:cubicBezTo>
                        <a:pt x="355827" y="45722"/>
                        <a:pt x="347689" y="35546"/>
                        <a:pt x="339971" y="25370"/>
                      </a:cubicBezTo>
                      <a:cubicBezTo>
                        <a:pt x="337305" y="21885"/>
                        <a:pt x="325659" y="2788"/>
                        <a:pt x="321309" y="2091"/>
                      </a:cubicBezTo>
                      <a:lnTo>
                        <a:pt x="321730" y="558"/>
                      </a:lnTo>
                      <a:lnTo>
                        <a:pt x="319486" y="0"/>
                      </a:lnTo>
                      <a:lnTo>
                        <a:pt x="318503" y="976"/>
                      </a:lnTo>
                      <a:cubicBezTo>
                        <a:pt x="315416" y="12127"/>
                        <a:pt x="333236" y="31085"/>
                        <a:pt x="338849" y="38613"/>
                      </a:cubicBezTo>
                      <a:cubicBezTo>
                        <a:pt x="357932" y="64540"/>
                        <a:pt x="386556" y="90050"/>
                        <a:pt x="380803" y="124620"/>
                      </a:cubicBezTo>
                      <a:lnTo>
                        <a:pt x="380803" y="124899"/>
                      </a:lnTo>
                      <a:cubicBezTo>
                        <a:pt x="320889" y="126293"/>
                        <a:pt x="260974" y="125875"/>
                        <a:pt x="201762" y="123784"/>
                      </a:cubicBezTo>
                      <a:cubicBezTo>
                        <a:pt x="134832" y="121414"/>
                        <a:pt x="63131" y="92420"/>
                        <a:pt x="1533" y="129081"/>
                      </a:cubicBezTo>
                      <a:cubicBezTo>
                        <a:pt x="-1694" y="131032"/>
                        <a:pt x="691" y="135632"/>
                        <a:pt x="3918" y="135354"/>
                      </a:cubicBezTo>
                      <a:cubicBezTo>
                        <a:pt x="101858" y="127408"/>
                        <a:pt x="203445" y="143020"/>
                        <a:pt x="302227" y="142184"/>
                      </a:cubicBezTo>
                      <a:cubicBezTo>
                        <a:pt x="417004" y="141069"/>
                        <a:pt x="532202" y="130335"/>
                        <a:pt x="645857" y="115002"/>
                      </a:cubicBezTo>
                      <a:cubicBezTo>
                        <a:pt x="762177" y="99389"/>
                        <a:pt x="878358" y="68862"/>
                        <a:pt x="996362" y="73880"/>
                      </a:cubicBezTo>
                      <a:cubicBezTo>
                        <a:pt x="1019935" y="74856"/>
                        <a:pt x="1040841" y="72625"/>
                        <a:pt x="1058521" y="65377"/>
                      </a:cubicBezTo>
                      <a:cubicBezTo>
                        <a:pt x="1056136" y="81686"/>
                        <a:pt x="1069045" y="98692"/>
                        <a:pt x="1078726" y="110680"/>
                      </a:cubicBezTo>
                      <a:cubicBezTo>
                        <a:pt x="1086163" y="120020"/>
                        <a:pt x="1094582" y="128941"/>
                        <a:pt x="1100054" y="139536"/>
                      </a:cubicBezTo>
                      <a:cubicBezTo>
                        <a:pt x="1106228" y="151245"/>
                        <a:pt x="1104685" y="165324"/>
                        <a:pt x="1107351" y="178009"/>
                      </a:cubicBezTo>
                      <a:cubicBezTo>
                        <a:pt x="1107912" y="180936"/>
                        <a:pt x="1111139" y="181912"/>
                        <a:pt x="1113244" y="179821"/>
                      </a:cubicBezTo>
                      <a:cubicBezTo>
                        <a:pt x="1130783" y="161560"/>
                        <a:pt x="1123627" y="136329"/>
                        <a:pt x="1112402" y="116535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" name="Freeform: Shape 258">
                  <a:extLst>
                    <a:ext uri="{FF2B5EF4-FFF2-40B4-BE49-F238E27FC236}">
                      <a16:creationId xmlns:a16="http://schemas.microsoft.com/office/drawing/2014/main" id="{2AE5FEB9-BFC7-D285-D46D-58BCFDAC4A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4225" y="1477230"/>
                  <a:ext cx="629069" cy="294719"/>
                </a:xfrm>
                <a:custGeom>
                  <a:avLst/>
                  <a:gdLst>
                    <a:gd name="T0" fmla="*/ 450715 w 629069"/>
                    <a:gd name="T1" fmla="*/ 68397 h 294719"/>
                    <a:gd name="T2" fmla="*/ 276585 w 629069"/>
                    <a:gd name="T3" fmla="*/ 136283 h 294719"/>
                    <a:gd name="T4" fmla="*/ 147636 w 629069"/>
                    <a:gd name="T5" fmla="*/ 206678 h 294719"/>
                    <a:gd name="T6" fmla="*/ 36226 w 629069"/>
                    <a:gd name="T7" fmla="*/ 238321 h 294719"/>
                    <a:gd name="T8" fmla="*/ 32017 w 629069"/>
                    <a:gd name="T9" fmla="*/ 184653 h 294719"/>
                    <a:gd name="T10" fmla="*/ 11812 w 629069"/>
                    <a:gd name="T11" fmla="*/ 110355 h 294719"/>
                    <a:gd name="T12" fmla="*/ 19529 w 629069"/>
                    <a:gd name="T13" fmla="*/ 2463 h 294719"/>
                    <a:gd name="T14" fmla="*/ 15460 w 629069"/>
                    <a:gd name="T15" fmla="*/ 1208 h 294719"/>
                    <a:gd name="T16" fmla="*/ 1849 w 629069"/>
                    <a:gd name="T17" fmla="*/ 111331 h 294719"/>
                    <a:gd name="T18" fmla="*/ 18266 w 629069"/>
                    <a:gd name="T19" fmla="*/ 186047 h 294719"/>
                    <a:gd name="T20" fmla="*/ 4515 w 629069"/>
                    <a:gd name="T21" fmla="*/ 289061 h 294719"/>
                    <a:gd name="T22" fmla="*/ 11531 w 629069"/>
                    <a:gd name="T23" fmla="*/ 293243 h 294719"/>
                    <a:gd name="T24" fmla="*/ 34262 w 629069"/>
                    <a:gd name="T25" fmla="*/ 251703 h 294719"/>
                    <a:gd name="T26" fmla="*/ 301000 w 629069"/>
                    <a:gd name="T27" fmla="*/ 145901 h 294719"/>
                    <a:gd name="T28" fmla="*/ 606745 w 629069"/>
                    <a:gd name="T29" fmla="*/ 219781 h 294719"/>
                    <a:gd name="T30" fmla="*/ 620495 w 629069"/>
                    <a:gd name="T31" fmla="*/ 223684 h 294719"/>
                    <a:gd name="T32" fmla="*/ 450715 w 629069"/>
                    <a:gd name="T33" fmla="*/ 68397 h 2947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29069" h="294719">
                      <a:moveTo>
                        <a:pt x="450715" y="68397"/>
                      </a:moveTo>
                      <a:cubicBezTo>
                        <a:pt x="389678" y="78294"/>
                        <a:pt x="330325" y="107010"/>
                        <a:pt x="276585" y="136283"/>
                      </a:cubicBezTo>
                      <a:cubicBezTo>
                        <a:pt x="233368" y="159701"/>
                        <a:pt x="192537" y="185908"/>
                        <a:pt x="147636" y="206678"/>
                      </a:cubicBezTo>
                      <a:cubicBezTo>
                        <a:pt x="111435" y="223405"/>
                        <a:pt x="71866" y="223684"/>
                        <a:pt x="36226" y="238321"/>
                      </a:cubicBezTo>
                      <a:cubicBezTo>
                        <a:pt x="37770" y="221315"/>
                        <a:pt x="35525" y="203193"/>
                        <a:pt x="32017" y="184653"/>
                      </a:cubicBezTo>
                      <a:cubicBezTo>
                        <a:pt x="27246" y="159423"/>
                        <a:pt x="17144" y="135586"/>
                        <a:pt x="11812" y="110355"/>
                      </a:cubicBezTo>
                      <a:cubicBezTo>
                        <a:pt x="3954" y="73415"/>
                        <a:pt x="12373" y="38427"/>
                        <a:pt x="19529" y="2463"/>
                      </a:cubicBezTo>
                      <a:cubicBezTo>
                        <a:pt x="20090" y="93"/>
                        <a:pt x="16302" y="-1022"/>
                        <a:pt x="15460" y="1208"/>
                      </a:cubicBezTo>
                      <a:cubicBezTo>
                        <a:pt x="727" y="37590"/>
                        <a:pt x="-2641" y="72579"/>
                        <a:pt x="1849" y="111331"/>
                      </a:cubicBezTo>
                      <a:cubicBezTo>
                        <a:pt x="4656" y="136004"/>
                        <a:pt x="13075" y="162071"/>
                        <a:pt x="18266" y="186047"/>
                      </a:cubicBezTo>
                      <a:cubicBezTo>
                        <a:pt x="26404" y="223405"/>
                        <a:pt x="15039" y="253933"/>
                        <a:pt x="4515" y="289061"/>
                      </a:cubicBezTo>
                      <a:cubicBezTo>
                        <a:pt x="3253" y="293522"/>
                        <a:pt x="8164" y="296728"/>
                        <a:pt x="11531" y="293243"/>
                      </a:cubicBezTo>
                      <a:cubicBezTo>
                        <a:pt x="24019" y="280558"/>
                        <a:pt x="30895" y="266479"/>
                        <a:pt x="34262" y="251703"/>
                      </a:cubicBezTo>
                      <a:cubicBezTo>
                        <a:pt x="137253" y="252818"/>
                        <a:pt x="214426" y="195108"/>
                        <a:pt x="301000" y="145901"/>
                      </a:cubicBezTo>
                      <a:cubicBezTo>
                        <a:pt x="393326" y="93488"/>
                        <a:pt x="656276" y="14869"/>
                        <a:pt x="606745" y="219781"/>
                      </a:cubicBezTo>
                      <a:cubicBezTo>
                        <a:pt x="604780" y="227587"/>
                        <a:pt x="617829" y="231351"/>
                        <a:pt x="620495" y="223684"/>
                      </a:cubicBezTo>
                      <a:cubicBezTo>
                        <a:pt x="660625" y="105337"/>
                        <a:pt x="552443" y="51948"/>
                        <a:pt x="450715" y="68397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" name="Freeform: Shape 259">
                  <a:extLst>
                    <a:ext uri="{FF2B5EF4-FFF2-40B4-BE49-F238E27FC236}">
                      <a16:creationId xmlns:a16="http://schemas.microsoft.com/office/drawing/2014/main" id="{80B4B410-F0B3-E133-D243-67B0F99CE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9002" y="1612611"/>
                  <a:ext cx="74039" cy="313185"/>
                </a:xfrm>
                <a:custGeom>
                  <a:avLst/>
                  <a:gdLst>
                    <a:gd name="T0" fmla="*/ 68360 w 74039"/>
                    <a:gd name="T1" fmla="*/ 623 h 313185"/>
                    <a:gd name="T2" fmla="*/ 4517 w 74039"/>
                    <a:gd name="T3" fmla="*/ 124267 h 313185"/>
                    <a:gd name="T4" fmla="*/ 3955 w 74039"/>
                    <a:gd name="T5" fmla="*/ 296979 h 313185"/>
                    <a:gd name="T6" fmla="*/ 12374 w 74039"/>
                    <a:gd name="T7" fmla="*/ 312731 h 313185"/>
                    <a:gd name="T8" fmla="*/ 42963 w 74039"/>
                    <a:gd name="T9" fmla="*/ 222820 h 313185"/>
                    <a:gd name="T10" fmla="*/ 9708 w 74039"/>
                    <a:gd name="T11" fmla="*/ 138346 h 313185"/>
                    <a:gd name="T12" fmla="*/ 72288 w 74039"/>
                    <a:gd name="T13" fmla="*/ 6338 h 313185"/>
                    <a:gd name="T14" fmla="*/ 68360 w 74039"/>
                    <a:gd name="T15" fmla="*/ 623 h 3131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4039" h="313185">
                      <a:moveTo>
                        <a:pt x="68360" y="623"/>
                      </a:moveTo>
                      <a:cubicBezTo>
                        <a:pt x="26406" y="27248"/>
                        <a:pt x="8726" y="76733"/>
                        <a:pt x="4517" y="124267"/>
                      </a:cubicBezTo>
                      <a:cubicBezTo>
                        <a:pt x="307" y="173056"/>
                        <a:pt x="53767" y="266730"/>
                        <a:pt x="3955" y="296979"/>
                      </a:cubicBezTo>
                      <a:cubicBezTo>
                        <a:pt x="-5165" y="302555"/>
                        <a:pt x="3114" y="315798"/>
                        <a:pt x="12374" y="312731"/>
                      </a:cubicBezTo>
                      <a:cubicBezTo>
                        <a:pt x="54188" y="299349"/>
                        <a:pt x="51522" y="258645"/>
                        <a:pt x="42963" y="222820"/>
                      </a:cubicBezTo>
                      <a:cubicBezTo>
                        <a:pt x="35807" y="193129"/>
                        <a:pt x="15602" y="167759"/>
                        <a:pt x="9708" y="138346"/>
                      </a:cubicBezTo>
                      <a:cubicBezTo>
                        <a:pt x="167" y="90673"/>
                        <a:pt x="33983" y="31569"/>
                        <a:pt x="72288" y="6338"/>
                      </a:cubicBezTo>
                      <a:cubicBezTo>
                        <a:pt x="76498" y="3829"/>
                        <a:pt x="72288" y="-1886"/>
                        <a:pt x="68360" y="623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" name="Freeform: Shape 260">
                  <a:extLst>
                    <a:ext uri="{FF2B5EF4-FFF2-40B4-BE49-F238E27FC236}">
                      <a16:creationId xmlns:a16="http://schemas.microsoft.com/office/drawing/2014/main" id="{D9F058D0-ABAB-4DCA-6681-E799A051D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0982" y="630073"/>
                  <a:ext cx="1396545" cy="1083107"/>
                </a:xfrm>
                <a:custGeom>
                  <a:avLst/>
                  <a:gdLst>
                    <a:gd name="T0" fmla="*/ 1388381 w 1396545"/>
                    <a:gd name="T1" fmla="*/ 196409 h 1083107"/>
                    <a:gd name="T2" fmla="*/ 1219162 w 1396545"/>
                    <a:gd name="T3" fmla="*/ 419025 h 1083107"/>
                    <a:gd name="T4" fmla="*/ 1211164 w 1396545"/>
                    <a:gd name="T5" fmla="*/ 690847 h 1083107"/>
                    <a:gd name="T6" fmla="*/ 1216356 w 1396545"/>
                    <a:gd name="T7" fmla="*/ 813934 h 1083107"/>
                    <a:gd name="T8" fmla="*/ 1150268 w 1396545"/>
                    <a:gd name="T9" fmla="*/ 844601 h 1083107"/>
                    <a:gd name="T10" fmla="*/ 1098211 w 1396545"/>
                    <a:gd name="T11" fmla="*/ 811425 h 1083107"/>
                    <a:gd name="T12" fmla="*/ 892510 w 1396545"/>
                    <a:gd name="T13" fmla="*/ 762636 h 1083107"/>
                    <a:gd name="T14" fmla="*/ 897982 w 1396545"/>
                    <a:gd name="T15" fmla="*/ 735872 h 1083107"/>
                    <a:gd name="T16" fmla="*/ 1007708 w 1396545"/>
                    <a:gd name="T17" fmla="*/ 522596 h 1083107"/>
                    <a:gd name="T18" fmla="*/ 1038297 w 1396545"/>
                    <a:gd name="T19" fmla="*/ 367588 h 1083107"/>
                    <a:gd name="T20" fmla="*/ 1043629 w 1396545"/>
                    <a:gd name="T21" fmla="*/ 143996 h 1083107"/>
                    <a:gd name="T22" fmla="*/ 1036754 w 1396545"/>
                    <a:gd name="T23" fmla="*/ 138420 h 1083107"/>
                    <a:gd name="T24" fmla="*/ 1025528 w 1396545"/>
                    <a:gd name="T25" fmla="*/ 432686 h 1083107"/>
                    <a:gd name="T26" fmla="*/ 905139 w 1396545"/>
                    <a:gd name="T27" fmla="*/ 636622 h 1083107"/>
                    <a:gd name="T28" fmla="*/ 846908 w 1396545"/>
                    <a:gd name="T29" fmla="*/ 777830 h 1083107"/>
                    <a:gd name="T30" fmla="*/ 786573 w 1396545"/>
                    <a:gd name="T31" fmla="*/ 760127 h 1083107"/>
                    <a:gd name="T32" fmla="*/ 651871 w 1396545"/>
                    <a:gd name="T33" fmla="*/ 770721 h 1083107"/>
                    <a:gd name="T34" fmla="*/ 589431 w 1396545"/>
                    <a:gd name="T35" fmla="*/ 729460 h 1083107"/>
                    <a:gd name="T36" fmla="*/ 546635 w 1396545"/>
                    <a:gd name="T37" fmla="*/ 571524 h 1083107"/>
                    <a:gd name="T38" fmla="*/ 481109 w 1396545"/>
                    <a:gd name="T39" fmla="*/ 365078 h 1083107"/>
                    <a:gd name="T40" fmla="*/ 408426 w 1396545"/>
                    <a:gd name="T41" fmla="*/ 160445 h 1083107"/>
                    <a:gd name="T42" fmla="*/ 329008 w 1396545"/>
                    <a:gd name="T43" fmla="*/ 1255 h 1083107"/>
                    <a:gd name="T44" fmla="*/ 326201 w 1396545"/>
                    <a:gd name="T45" fmla="*/ 1255 h 1083107"/>
                    <a:gd name="T46" fmla="*/ 357632 w 1396545"/>
                    <a:gd name="T47" fmla="*/ 100644 h 1083107"/>
                    <a:gd name="T48" fmla="*/ 447854 w 1396545"/>
                    <a:gd name="T49" fmla="*/ 299980 h 1083107"/>
                    <a:gd name="T50" fmla="*/ 503278 w 1396545"/>
                    <a:gd name="T51" fmla="*/ 510608 h 1083107"/>
                    <a:gd name="T52" fmla="*/ 559123 w 1396545"/>
                    <a:gd name="T53" fmla="*/ 722629 h 1083107"/>
                    <a:gd name="T54" fmla="*/ 494298 w 1396545"/>
                    <a:gd name="T55" fmla="*/ 718169 h 1083107"/>
                    <a:gd name="T56" fmla="*/ 213529 w 1396545"/>
                    <a:gd name="T57" fmla="*/ 751066 h 1083107"/>
                    <a:gd name="T58" fmla="*/ 38277 w 1396545"/>
                    <a:gd name="T59" fmla="*/ 827455 h 1083107"/>
                    <a:gd name="T60" fmla="*/ 4741 w 1396545"/>
                    <a:gd name="T61" fmla="*/ 924475 h 1083107"/>
                    <a:gd name="T62" fmla="*/ 20316 w 1396545"/>
                    <a:gd name="T63" fmla="*/ 913323 h 1083107"/>
                    <a:gd name="T64" fmla="*/ 38698 w 1396545"/>
                    <a:gd name="T65" fmla="*/ 865371 h 1083107"/>
                    <a:gd name="T66" fmla="*/ 102119 w 1396545"/>
                    <a:gd name="T67" fmla="*/ 806267 h 1083107"/>
                    <a:gd name="T68" fmla="*/ 278635 w 1396545"/>
                    <a:gd name="T69" fmla="*/ 750230 h 1083107"/>
                    <a:gd name="T70" fmla="*/ 454028 w 1396545"/>
                    <a:gd name="T71" fmla="*/ 736569 h 1083107"/>
                    <a:gd name="T72" fmla="*/ 631526 w 1396545"/>
                    <a:gd name="T73" fmla="*/ 780339 h 1083107"/>
                    <a:gd name="T74" fmla="*/ 634051 w 1396545"/>
                    <a:gd name="T75" fmla="*/ 787309 h 1083107"/>
                    <a:gd name="T76" fmla="*/ 635033 w 1396545"/>
                    <a:gd name="T77" fmla="*/ 787588 h 1083107"/>
                    <a:gd name="T78" fmla="*/ 584520 w 1396545"/>
                    <a:gd name="T79" fmla="*/ 913742 h 1083107"/>
                    <a:gd name="T80" fmla="*/ 598973 w 1396545"/>
                    <a:gd name="T81" fmla="*/ 1083108 h 1083107"/>
                    <a:gd name="T82" fmla="*/ 600235 w 1396545"/>
                    <a:gd name="T83" fmla="*/ 1082968 h 1083107"/>
                    <a:gd name="T84" fmla="*/ 597710 w 1396545"/>
                    <a:gd name="T85" fmla="*/ 934512 h 1083107"/>
                    <a:gd name="T86" fmla="*/ 646118 w 1396545"/>
                    <a:gd name="T87" fmla="*/ 789679 h 1083107"/>
                    <a:gd name="T88" fmla="*/ 842278 w 1396545"/>
                    <a:gd name="T89" fmla="*/ 802503 h 1083107"/>
                    <a:gd name="T90" fmla="*/ 888441 w 1396545"/>
                    <a:gd name="T91" fmla="*/ 897014 h 1083107"/>
                    <a:gd name="T92" fmla="*/ 904998 w 1396545"/>
                    <a:gd name="T93" fmla="*/ 1051744 h 1083107"/>
                    <a:gd name="T94" fmla="*/ 918188 w 1396545"/>
                    <a:gd name="T95" fmla="*/ 1053695 h 1083107"/>
                    <a:gd name="T96" fmla="*/ 916223 w 1396545"/>
                    <a:gd name="T97" fmla="*/ 925311 h 1083107"/>
                    <a:gd name="T98" fmla="*/ 856450 w 1396545"/>
                    <a:gd name="T99" fmla="*/ 796509 h 1083107"/>
                    <a:gd name="T100" fmla="*/ 875813 w 1396545"/>
                    <a:gd name="T101" fmla="*/ 787727 h 1083107"/>
                    <a:gd name="T102" fmla="*/ 1047838 w 1396545"/>
                    <a:gd name="T103" fmla="*/ 815328 h 1083107"/>
                    <a:gd name="T104" fmla="*/ 1183663 w 1396545"/>
                    <a:gd name="T105" fmla="*/ 883911 h 1083107"/>
                    <a:gd name="T106" fmla="*/ 1241753 w 1396545"/>
                    <a:gd name="T107" fmla="*/ 786334 h 1083107"/>
                    <a:gd name="T108" fmla="*/ 1220425 w 1396545"/>
                    <a:gd name="T109" fmla="*/ 528729 h 1083107"/>
                    <a:gd name="T110" fmla="*/ 1276130 w 1396545"/>
                    <a:gd name="T111" fmla="*/ 321447 h 1083107"/>
                    <a:gd name="T112" fmla="*/ 1395116 w 1396545"/>
                    <a:gd name="T113" fmla="*/ 201846 h 1083107"/>
                    <a:gd name="T114" fmla="*/ 1388381 w 1396545"/>
                    <a:gd name="T115" fmla="*/ 196409 h 108310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396545" h="1083107">
                      <a:moveTo>
                        <a:pt x="1388381" y="196409"/>
                      </a:moveTo>
                      <a:cubicBezTo>
                        <a:pt x="1321030" y="266247"/>
                        <a:pt x="1251294" y="324932"/>
                        <a:pt x="1219162" y="419025"/>
                      </a:cubicBezTo>
                      <a:cubicBezTo>
                        <a:pt x="1189696" y="505311"/>
                        <a:pt x="1204850" y="601773"/>
                        <a:pt x="1211164" y="690847"/>
                      </a:cubicBezTo>
                      <a:cubicBezTo>
                        <a:pt x="1214111" y="732108"/>
                        <a:pt x="1219302" y="772533"/>
                        <a:pt x="1216356" y="813934"/>
                      </a:cubicBezTo>
                      <a:cubicBezTo>
                        <a:pt x="1213830" y="848922"/>
                        <a:pt x="1180856" y="870110"/>
                        <a:pt x="1150268" y="844601"/>
                      </a:cubicBezTo>
                      <a:cubicBezTo>
                        <a:pt x="1133991" y="831080"/>
                        <a:pt x="1116873" y="821322"/>
                        <a:pt x="1098211" y="811425"/>
                      </a:cubicBezTo>
                      <a:cubicBezTo>
                        <a:pt x="1047277" y="784521"/>
                        <a:pt x="958037" y="748139"/>
                        <a:pt x="892510" y="762636"/>
                      </a:cubicBezTo>
                      <a:cubicBezTo>
                        <a:pt x="895176" y="754551"/>
                        <a:pt x="897000" y="745630"/>
                        <a:pt x="897982" y="735872"/>
                      </a:cubicBezTo>
                      <a:cubicBezTo>
                        <a:pt x="906822" y="650283"/>
                        <a:pt x="964071" y="592712"/>
                        <a:pt x="1007708" y="522596"/>
                      </a:cubicBezTo>
                      <a:cubicBezTo>
                        <a:pt x="1037735" y="474504"/>
                        <a:pt x="1045733" y="422788"/>
                        <a:pt x="1038297" y="367588"/>
                      </a:cubicBezTo>
                      <a:cubicBezTo>
                        <a:pt x="1028054" y="292453"/>
                        <a:pt x="983574" y="210628"/>
                        <a:pt x="1043629" y="143996"/>
                      </a:cubicBezTo>
                      <a:cubicBezTo>
                        <a:pt x="1047558" y="139675"/>
                        <a:pt x="1040682" y="134657"/>
                        <a:pt x="1036754" y="138420"/>
                      </a:cubicBezTo>
                      <a:cubicBezTo>
                        <a:pt x="957476" y="214809"/>
                        <a:pt x="1031983" y="341660"/>
                        <a:pt x="1025528" y="432686"/>
                      </a:cubicBezTo>
                      <a:cubicBezTo>
                        <a:pt x="1020056" y="511723"/>
                        <a:pt x="948355" y="575427"/>
                        <a:pt x="905139" y="636622"/>
                      </a:cubicBezTo>
                      <a:cubicBezTo>
                        <a:pt x="873848" y="680811"/>
                        <a:pt x="878198" y="736011"/>
                        <a:pt x="846908" y="777830"/>
                      </a:cubicBezTo>
                      <a:cubicBezTo>
                        <a:pt x="833859" y="765145"/>
                        <a:pt x="800324" y="762357"/>
                        <a:pt x="786573" y="760127"/>
                      </a:cubicBezTo>
                      <a:cubicBezTo>
                        <a:pt x="746303" y="753715"/>
                        <a:pt x="693124" y="757618"/>
                        <a:pt x="651871" y="770721"/>
                      </a:cubicBezTo>
                      <a:cubicBezTo>
                        <a:pt x="636577" y="749812"/>
                        <a:pt x="614407" y="736987"/>
                        <a:pt x="589431" y="729460"/>
                      </a:cubicBezTo>
                      <a:cubicBezTo>
                        <a:pt x="587747" y="673423"/>
                        <a:pt x="567262" y="623240"/>
                        <a:pt x="546635" y="571524"/>
                      </a:cubicBezTo>
                      <a:cubicBezTo>
                        <a:pt x="519555" y="503499"/>
                        <a:pt x="499490" y="436031"/>
                        <a:pt x="481109" y="365078"/>
                      </a:cubicBezTo>
                      <a:cubicBezTo>
                        <a:pt x="463008" y="295102"/>
                        <a:pt x="437050" y="226797"/>
                        <a:pt x="408426" y="160445"/>
                      </a:cubicBezTo>
                      <a:cubicBezTo>
                        <a:pt x="384572" y="105244"/>
                        <a:pt x="333358" y="63843"/>
                        <a:pt x="329008" y="1255"/>
                      </a:cubicBezTo>
                      <a:cubicBezTo>
                        <a:pt x="328867" y="-418"/>
                        <a:pt x="326342" y="-418"/>
                        <a:pt x="326201" y="1255"/>
                      </a:cubicBezTo>
                      <a:cubicBezTo>
                        <a:pt x="322553" y="40007"/>
                        <a:pt x="336304" y="68722"/>
                        <a:pt x="357632" y="100644"/>
                      </a:cubicBezTo>
                      <a:cubicBezTo>
                        <a:pt x="398744" y="162118"/>
                        <a:pt x="422457" y="230979"/>
                        <a:pt x="447854" y="299980"/>
                      </a:cubicBezTo>
                      <a:cubicBezTo>
                        <a:pt x="473251" y="368982"/>
                        <a:pt x="485037" y="439655"/>
                        <a:pt x="503278" y="510608"/>
                      </a:cubicBezTo>
                      <a:cubicBezTo>
                        <a:pt x="521940" y="582815"/>
                        <a:pt x="550845" y="648471"/>
                        <a:pt x="559123" y="722629"/>
                      </a:cubicBezTo>
                      <a:cubicBezTo>
                        <a:pt x="536954" y="719145"/>
                        <a:pt x="514504" y="718308"/>
                        <a:pt x="494298" y="718169"/>
                      </a:cubicBezTo>
                      <a:cubicBezTo>
                        <a:pt x="398604" y="717611"/>
                        <a:pt x="305996" y="725557"/>
                        <a:pt x="213529" y="751066"/>
                      </a:cubicBezTo>
                      <a:cubicBezTo>
                        <a:pt x="163998" y="764727"/>
                        <a:pt x="70268" y="782570"/>
                        <a:pt x="38277" y="827455"/>
                      </a:cubicBezTo>
                      <a:cubicBezTo>
                        <a:pt x="22842" y="849201"/>
                        <a:pt x="-12798" y="897432"/>
                        <a:pt x="4741" y="924475"/>
                      </a:cubicBezTo>
                      <a:cubicBezTo>
                        <a:pt x="11617" y="934930"/>
                        <a:pt x="26490" y="923778"/>
                        <a:pt x="20316" y="913323"/>
                      </a:cubicBezTo>
                      <a:cubicBezTo>
                        <a:pt x="14984" y="904123"/>
                        <a:pt x="34628" y="873317"/>
                        <a:pt x="38698" y="865371"/>
                      </a:cubicBezTo>
                      <a:cubicBezTo>
                        <a:pt x="52869" y="837213"/>
                        <a:pt x="74057" y="820904"/>
                        <a:pt x="102119" y="806267"/>
                      </a:cubicBezTo>
                      <a:cubicBezTo>
                        <a:pt x="155579" y="778527"/>
                        <a:pt x="220124" y="761103"/>
                        <a:pt x="278635" y="750230"/>
                      </a:cubicBezTo>
                      <a:cubicBezTo>
                        <a:pt x="336164" y="739496"/>
                        <a:pt x="395657" y="736848"/>
                        <a:pt x="454028" y="736569"/>
                      </a:cubicBezTo>
                      <a:cubicBezTo>
                        <a:pt x="523624" y="736151"/>
                        <a:pt x="573015" y="752042"/>
                        <a:pt x="631526" y="780339"/>
                      </a:cubicBezTo>
                      <a:cubicBezTo>
                        <a:pt x="630403" y="782988"/>
                        <a:pt x="630964" y="786055"/>
                        <a:pt x="634051" y="787309"/>
                      </a:cubicBezTo>
                      <a:lnTo>
                        <a:pt x="635033" y="787588"/>
                      </a:lnTo>
                      <a:cubicBezTo>
                        <a:pt x="610478" y="826340"/>
                        <a:pt x="593641" y="868856"/>
                        <a:pt x="584520" y="913742"/>
                      </a:cubicBezTo>
                      <a:cubicBezTo>
                        <a:pt x="572032" y="974239"/>
                        <a:pt x="588169" y="1024283"/>
                        <a:pt x="598973" y="1083108"/>
                      </a:cubicBezTo>
                      <a:lnTo>
                        <a:pt x="600235" y="1082968"/>
                      </a:lnTo>
                      <a:cubicBezTo>
                        <a:pt x="598411" y="1033343"/>
                        <a:pt x="594904" y="984276"/>
                        <a:pt x="597710" y="934512"/>
                      </a:cubicBezTo>
                      <a:cubicBezTo>
                        <a:pt x="600657" y="881541"/>
                        <a:pt x="625913" y="837074"/>
                        <a:pt x="646118" y="789679"/>
                      </a:cubicBezTo>
                      <a:cubicBezTo>
                        <a:pt x="698455" y="796091"/>
                        <a:pt x="827966" y="764030"/>
                        <a:pt x="842278" y="802503"/>
                      </a:cubicBezTo>
                      <a:cubicBezTo>
                        <a:pt x="854485" y="835122"/>
                        <a:pt x="873989" y="865092"/>
                        <a:pt x="888441" y="897014"/>
                      </a:cubicBezTo>
                      <a:cubicBezTo>
                        <a:pt x="911593" y="948172"/>
                        <a:pt x="909488" y="997100"/>
                        <a:pt x="904998" y="1051744"/>
                      </a:cubicBezTo>
                      <a:cubicBezTo>
                        <a:pt x="904297" y="1060247"/>
                        <a:pt x="917627" y="1062338"/>
                        <a:pt x="918188" y="1053695"/>
                      </a:cubicBezTo>
                      <a:cubicBezTo>
                        <a:pt x="921275" y="1014246"/>
                        <a:pt x="930255" y="963785"/>
                        <a:pt x="916223" y="925311"/>
                      </a:cubicBezTo>
                      <a:cubicBezTo>
                        <a:pt x="899807" y="880705"/>
                        <a:pt x="874831" y="840140"/>
                        <a:pt x="856450" y="796509"/>
                      </a:cubicBezTo>
                      <a:cubicBezTo>
                        <a:pt x="864307" y="794976"/>
                        <a:pt x="870621" y="791909"/>
                        <a:pt x="875813" y="787727"/>
                      </a:cubicBezTo>
                      <a:cubicBezTo>
                        <a:pt x="932079" y="778667"/>
                        <a:pt x="995361" y="798740"/>
                        <a:pt x="1047838" y="815328"/>
                      </a:cubicBezTo>
                      <a:cubicBezTo>
                        <a:pt x="1097509" y="830940"/>
                        <a:pt x="1135114" y="869414"/>
                        <a:pt x="1183663" y="883911"/>
                      </a:cubicBezTo>
                      <a:cubicBezTo>
                        <a:pt x="1231369" y="897990"/>
                        <a:pt x="1241472" y="812679"/>
                        <a:pt x="1241753" y="786334"/>
                      </a:cubicBezTo>
                      <a:cubicBezTo>
                        <a:pt x="1242875" y="700047"/>
                        <a:pt x="1223231" y="614876"/>
                        <a:pt x="1220425" y="528729"/>
                      </a:cubicBezTo>
                      <a:cubicBezTo>
                        <a:pt x="1217899" y="453037"/>
                        <a:pt x="1230387" y="383339"/>
                        <a:pt x="1276130" y="321447"/>
                      </a:cubicBezTo>
                      <a:cubicBezTo>
                        <a:pt x="1309525" y="276423"/>
                        <a:pt x="1355407" y="241155"/>
                        <a:pt x="1395116" y="201846"/>
                      </a:cubicBezTo>
                      <a:cubicBezTo>
                        <a:pt x="1399606" y="197942"/>
                        <a:pt x="1392451" y="192088"/>
                        <a:pt x="1388381" y="196409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" name="Freeform: Shape 261">
                  <a:extLst>
                    <a:ext uri="{FF2B5EF4-FFF2-40B4-BE49-F238E27FC236}">
                      <a16:creationId xmlns:a16="http://schemas.microsoft.com/office/drawing/2014/main" id="{5F30620C-60DB-FA31-5932-BD9DF5430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05567" y="1035577"/>
                  <a:ext cx="45648" cy="295318"/>
                </a:xfrm>
                <a:custGeom>
                  <a:avLst/>
                  <a:gdLst>
                    <a:gd name="T0" fmla="*/ 45648 w 45648"/>
                    <a:gd name="T1" fmla="*/ 418 h 295318"/>
                    <a:gd name="T2" fmla="*/ 44245 w 45648"/>
                    <a:gd name="T3" fmla="*/ 0 h 295318"/>
                    <a:gd name="T4" fmla="*/ 11271 w 45648"/>
                    <a:gd name="T5" fmla="*/ 291198 h 295318"/>
                    <a:gd name="T6" fmla="*/ 24040 w 45648"/>
                    <a:gd name="T7" fmla="*/ 288132 h 295318"/>
                    <a:gd name="T8" fmla="*/ 45648 w 45648"/>
                    <a:gd name="T9" fmla="*/ 418 h 2953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648" h="295318">
                      <a:moveTo>
                        <a:pt x="45648" y="418"/>
                      </a:moveTo>
                      <a:lnTo>
                        <a:pt x="44245" y="0"/>
                      </a:lnTo>
                      <a:cubicBezTo>
                        <a:pt x="10850" y="86286"/>
                        <a:pt x="-16090" y="199755"/>
                        <a:pt x="11271" y="291198"/>
                      </a:cubicBezTo>
                      <a:cubicBezTo>
                        <a:pt x="13376" y="298308"/>
                        <a:pt x="25443" y="295520"/>
                        <a:pt x="24040" y="288132"/>
                      </a:cubicBezTo>
                      <a:cubicBezTo>
                        <a:pt x="4115" y="185954"/>
                        <a:pt x="17445" y="99529"/>
                        <a:pt x="45648" y="418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3" name="Freeform: Shape 262">
                  <a:extLst>
                    <a:ext uri="{FF2B5EF4-FFF2-40B4-BE49-F238E27FC236}">
                      <a16:creationId xmlns:a16="http://schemas.microsoft.com/office/drawing/2014/main" id="{2E539D54-CFD2-15AC-A112-74C99CC77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8051" y="1497906"/>
                  <a:ext cx="303945" cy="973574"/>
                </a:xfrm>
                <a:custGeom>
                  <a:avLst/>
                  <a:gdLst>
                    <a:gd name="T0" fmla="*/ 153540 w 303945"/>
                    <a:gd name="T1" fmla="*/ 258209 h 973574"/>
                    <a:gd name="T2" fmla="*/ 80577 w 303945"/>
                    <a:gd name="T3" fmla="*/ 101807 h 973574"/>
                    <a:gd name="T4" fmla="*/ 22908 w 303945"/>
                    <a:gd name="T5" fmla="*/ 1720 h 973574"/>
                    <a:gd name="T6" fmla="*/ 9438 w 303945"/>
                    <a:gd name="T7" fmla="*/ 14266 h 973574"/>
                    <a:gd name="T8" fmla="*/ 106115 w 303945"/>
                    <a:gd name="T9" fmla="*/ 221130 h 973574"/>
                    <a:gd name="T10" fmla="*/ 281086 w 303945"/>
                    <a:gd name="T11" fmla="*/ 484449 h 973574"/>
                    <a:gd name="T12" fmla="*/ 109903 w 303945"/>
                    <a:gd name="T13" fmla="*/ 722956 h 973574"/>
                    <a:gd name="T14" fmla="*/ 8736 w 303945"/>
                    <a:gd name="T15" fmla="*/ 946687 h 973574"/>
                    <a:gd name="T16" fmla="*/ 22066 w 303945"/>
                    <a:gd name="T17" fmla="*/ 971360 h 973574"/>
                    <a:gd name="T18" fmla="*/ 117340 w 303945"/>
                    <a:gd name="T19" fmla="*/ 750138 h 973574"/>
                    <a:gd name="T20" fmla="*/ 258776 w 303945"/>
                    <a:gd name="T21" fmla="*/ 607118 h 973574"/>
                    <a:gd name="T22" fmla="*/ 303817 w 303945"/>
                    <a:gd name="T23" fmla="*/ 517207 h 973574"/>
                    <a:gd name="T24" fmla="*/ 153540 w 303945"/>
                    <a:gd name="T25" fmla="*/ 258209 h 9735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03945" h="973574">
                      <a:moveTo>
                        <a:pt x="153540" y="258209"/>
                      </a:moveTo>
                      <a:cubicBezTo>
                        <a:pt x="112148" y="211512"/>
                        <a:pt x="96012" y="160214"/>
                        <a:pt x="80577" y="101807"/>
                      </a:cubicBezTo>
                      <a:cubicBezTo>
                        <a:pt x="70194" y="62776"/>
                        <a:pt x="56583" y="26115"/>
                        <a:pt x="22908" y="1720"/>
                      </a:cubicBezTo>
                      <a:cubicBezTo>
                        <a:pt x="14910" y="-4134"/>
                        <a:pt x="2142" y="6181"/>
                        <a:pt x="9438" y="14266"/>
                      </a:cubicBezTo>
                      <a:cubicBezTo>
                        <a:pt x="61354" y="71000"/>
                        <a:pt x="64862" y="156450"/>
                        <a:pt x="106115" y="221130"/>
                      </a:cubicBezTo>
                      <a:cubicBezTo>
                        <a:pt x="164906" y="313410"/>
                        <a:pt x="256952" y="370423"/>
                        <a:pt x="281086" y="484449"/>
                      </a:cubicBezTo>
                      <a:cubicBezTo>
                        <a:pt x="301993" y="583142"/>
                        <a:pt x="162240" y="651167"/>
                        <a:pt x="109903" y="722956"/>
                      </a:cubicBezTo>
                      <a:cubicBezTo>
                        <a:pt x="65143" y="784430"/>
                        <a:pt x="77069" y="911977"/>
                        <a:pt x="8736" y="946687"/>
                      </a:cubicBezTo>
                      <a:cubicBezTo>
                        <a:pt x="-9645" y="956026"/>
                        <a:pt x="3965" y="981118"/>
                        <a:pt x="22066" y="971360"/>
                      </a:cubicBezTo>
                      <a:cubicBezTo>
                        <a:pt x="92083" y="933862"/>
                        <a:pt x="87032" y="813703"/>
                        <a:pt x="117340" y="750138"/>
                      </a:cubicBezTo>
                      <a:cubicBezTo>
                        <a:pt x="146946" y="687968"/>
                        <a:pt x="206158" y="648240"/>
                        <a:pt x="258776" y="607118"/>
                      </a:cubicBezTo>
                      <a:cubicBezTo>
                        <a:pt x="284875" y="586766"/>
                        <a:pt x="305782" y="551220"/>
                        <a:pt x="303817" y="517207"/>
                      </a:cubicBezTo>
                      <a:cubicBezTo>
                        <a:pt x="297784" y="409175"/>
                        <a:pt x="221172" y="334459"/>
                        <a:pt x="153540" y="258209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" name="Freeform: Shape 263">
                  <a:extLst>
                    <a:ext uri="{FF2B5EF4-FFF2-40B4-BE49-F238E27FC236}">
                      <a16:creationId xmlns:a16="http://schemas.microsoft.com/office/drawing/2014/main" id="{588B3CE8-4544-0294-8C4C-77B2D5D4D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5776" y="1674427"/>
                  <a:ext cx="538197" cy="342491"/>
                </a:xfrm>
                <a:custGeom>
                  <a:avLst/>
                  <a:gdLst>
                    <a:gd name="T0" fmla="*/ 536986 w 538197"/>
                    <a:gd name="T1" fmla="*/ 236976 h 342491"/>
                    <a:gd name="T2" fmla="*/ 378431 w 538197"/>
                    <a:gd name="T3" fmla="*/ 213000 h 342491"/>
                    <a:gd name="T4" fmla="*/ 260567 w 538197"/>
                    <a:gd name="T5" fmla="*/ 238230 h 342491"/>
                    <a:gd name="T6" fmla="*/ 170766 w 538197"/>
                    <a:gd name="T7" fmla="*/ 260812 h 342491"/>
                    <a:gd name="T8" fmla="*/ 138634 w 538197"/>
                    <a:gd name="T9" fmla="*/ 194878 h 342491"/>
                    <a:gd name="T10" fmla="*/ 5055 w 538197"/>
                    <a:gd name="T11" fmla="*/ 1675 h 342491"/>
                    <a:gd name="T12" fmla="*/ 3 w 538197"/>
                    <a:gd name="T13" fmla="*/ 2790 h 342491"/>
                    <a:gd name="T14" fmla="*/ 72405 w 538197"/>
                    <a:gd name="T15" fmla="*/ 137586 h 342491"/>
                    <a:gd name="T16" fmla="*/ 149438 w 538197"/>
                    <a:gd name="T17" fmla="*/ 335807 h 342491"/>
                    <a:gd name="T18" fmla="*/ 160944 w 538197"/>
                    <a:gd name="T19" fmla="*/ 339153 h 342491"/>
                    <a:gd name="T20" fmla="*/ 172590 w 538197"/>
                    <a:gd name="T21" fmla="*/ 272661 h 342491"/>
                    <a:gd name="T22" fmla="*/ 320762 w 538197"/>
                    <a:gd name="T23" fmla="*/ 233630 h 342491"/>
                    <a:gd name="T24" fmla="*/ 419122 w 538197"/>
                    <a:gd name="T25" fmla="*/ 218575 h 342491"/>
                    <a:gd name="T26" fmla="*/ 534040 w 538197"/>
                    <a:gd name="T27" fmla="*/ 242691 h 342491"/>
                    <a:gd name="T28" fmla="*/ 536986 w 538197"/>
                    <a:gd name="T29" fmla="*/ 236976 h 34249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38197" h="342491">
                      <a:moveTo>
                        <a:pt x="536986" y="236976"/>
                      </a:moveTo>
                      <a:cubicBezTo>
                        <a:pt x="487595" y="205751"/>
                        <a:pt x="435118" y="204218"/>
                        <a:pt x="378431" y="213000"/>
                      </a:cubicBezTo>
                      <a:cubicBezTo>
                        <a:pt x="338863" y="219133"/>
                        <a:pt x="299995" y="231121"/>
                        <a:pt x="260567" y="238230"/>
                      </a:cubicBezTo>
                      <a:cubicBezTo>
                        <a:pt x="245553" y="240879"/>
                        <a:pt x="179606" y="266667"/>
                        <a:pt x="170766" y="260812"/>
                      </a:cubicBezTo>
                      <a:cubicBezTo>
                        <a:pt x="165153" y="237812"/>
                        <a:pt x="153507" y="215648"/>
                        <a:pt x="138634" y="194878"/>
                      </a:cubicBezTo>
                      <a:cubicBezTo>
                        <a:pt x="91629" y="128944"/>
                        <a:pt x="28908" y="82246"/>
                        <a:pt x="5055" y="1675"/>
                      </a:cubicBezTo>
                      <a:cubicBezTo>
                        <a:pt x="4213" y="-1252"/>
                        <a:pt x="-137" y="2"/>
                        <a:pt x="3" y="2790"/>
                      </a:cubicBezTo>
                      <a:cubicBezTo>
                        <a:pt x="2810" y="56876"/>
                        <a:pt x="38028" y="98277"/>
                        <a:pt x="72405" y="137586"/>
                      </a:cubicBezTo>
                      <a:cubicBezTo>
                        <a:pt x="126847" y="200036"/>
                        <a:pt x="167679" y="248824"/>
                        <a:pt x="149438" y="335807"/>
                      </a:cubicBezTo>
                      <a:cubicBezTo>
                        <a:pt x="147895" y="342917"/>
                        <a:pt x="157857" y="344868"/>
                        <a:pt x="160944" y="339153"/>
                      </a:cubicBezTo>
                      <a:cubicBezTo>
                        <a:pt x="173011" y="316710"/>
                        <a:pt x="175677" y="294407"/>
                        <a:pt x="172590" y="272661"/>
                      </a:cubicBezTo>
                      <a:cubicBezTo>
                        <a:pt x="222401" y="268061"/>
                        <a:pt x="272915" y="247152"/>
                        <a:pt x="320762" y="233630"/>
                      </a:cubicBezTo>
                      <a:cubicBezTo>
                        <a:pt x="353034" y="224569"/>
                        <a:pt x="385868" y="220388"/>
                        <a:pt x="419122" y="218575"/>
                      </a:cubicBezTo>
                      <a:cubicBezTo>
                        <a:pt x="460655" y="216345"/>
                        <a:pt x="494471" y="237254"/>
                        <a:pt x="534040" y="242691"/>
                      </a:cubicBezTo>
                      <a:cubicBezTo>
                        <a:pt x="537267" y="243109"/>
                        <a:pt x="539792" y="238788"/>
                        <a:pt x="536986" y="236976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5" name="Freeform: Shape 264">
                  <a:extLst>
                    <a:ext uri="{FF2B5EF4-FFF2-40B4-BE49-F238E27FC236}">
                      <a16:creationId xmlns:a16="http://schemas.microsoft.com/office/drawing/2014/main" id="{E6BCCE0D-A953-DE41-603F-32718516D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53179" y="1165912"/>
                  <a:ext cx="588014" cy="356854"/>
                </a:xfrm>
                <a:custGeom>
                  <a:avLst/>
                  <a:gdLst>
                    <a:gd name="T0" fmla="*/ 583988 w 588014"/>
                    <a:gd name="T1" fmla="*/ 0 h 356854"/>
                    <a:gd name="T2" fmla="*/ 250882 w 588014"/>
                    <a:gd name="T3" fmla="*/ 85171 h 356854"/>
                    <a:gd name="T4" fmla="*/ 151399 w 588014"/>
                    <a:gd name="T5" fmla="*/ 209234 h 356854"/>
                    <a:gd name="T6" fmla="*/ 0 w 588014"/>
                    <a:gd name="T7" fmla="*/ 355600 h 356854"/>
                    <a:gd name="T8" fmla="*/ 701 w 588014"/>
                    <a:gd name="T9" fmla="*/ 356854 h 356854"/>
                    <a:gd name="T10" fmla="*/ 210331 w 588014"/>
                    <a:gd name="T11" fmla="*/ 154590 h 356854"/>
                    <a:gd name="T12" fmla="*/ 584830 w 588014"/>
                    <a:gd name="T13" fmla="*/ 7388 h 356854"/>
                    <a:gd name="T14" fmla="*/ 583988 w 588014"/>
                    <a:gd name="T15" fmla="*/ 0 h 3568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88014" h="356854">
                      <a:moveTo>
                        <a:pt x="583988" y="0"/>
                      </a:moveTo>
                      <a:cubicBezTo>
                        <a:pt x="472298" y="418"/>
                        <a:pt x="339701" y="10594"/>
                        <a:pt x="250882" y="85171"/>
                      </a:cubicBezTo>
                      <a:cubicBezTo>
                        <a:pt x="210612" y="118905"/>
                        <a:pt x="179883" y="165742"/>
                        <a:pt x="151399" y="209234"/>
                      </a:cubicBezTo>
                      <a:cubicBezTo>
                        <a:pt x="109585" y="272798"/>
                        <a:pt x="64264" y="314896"/>
                        <a:pt x="0" y="355600"/>
                      </a:cubicBezTo>
                      <a:lnTo>
                        <a:pt x="701" y="356854"/>
                      </a:lnTo>
                      <a:cubicBezTo>
                        <a:pt x="102149" y="311829"/>
                        <a:pt x="144664" y="239064"/>
                        <a:pt x="210331" y="154590"/>
                      </a:cubicBezTo>
                      <a:cubicBezTo>
                        <a:pt x="304482" y="33594"/>
                        <a:pt x="442972" y="26625"/>
                        <a:pt x="584830" y="7388"/>
                      </a:cubicBezTo>
                      <a:cubicBezTo>
                        <a:pt x="589601" y="6691"/>
                        <a:pt x="588759" y="0"/>
                        <a:pt x="583988" y="0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" name="Freeform: Shape 265">
                  <a:extLst>
                    <a:ext uri="{FF2B5EF4-FFF2-40B4-BE49-F238E27FC236}">
                      <a16:creationId xmlns:a16="http://schemas.microsoft.com/office/drawing/2014/main" id="{5AD5E571-3C1E-6522-D4F1-47A6494DF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42016" y="1147165"/>
                  <a:ext cx="419941" cy="746734"/>
                </a:xfrm>
                <a:custGeom>
                  <a:avLst/>
                  <a:gdLst>
                    <a:gd name="T0" fmla="*/ 417690 w 419941"/>
                    <a:gd name="T1" fmla="*/ 904 h 746734"/>
                    <a:gd name="T2" fmla="*/ 225039 w 419941"/>
                    <a:gd name="T3" fmla="*/ 252514 h 746734"/>
                    <a:gd name="T4" fmla="*/ 84865 w 419941"/>
                    <a:gd name="T5" fmla="*/ 400274 h 746734"/>
                    <a:gd name="T6" fmla="*/ 64659 w 419941"/>
                    <a:gd name="T7" fmla="*/ 655229 h 746734"/>
                    <a:gd name="T8" fmla="*/ 44033 w 419941"/>
                    <a:gd name="T9" fmla="*/ 677533 h 746734"/>
                    <a:gd name="T10" fmla="*/ 23688 w 419941"/>
                    <a:gd name="T11" fmla="*/ 695515 h 746734"/>
                    <a:gd name="T12" fmla="*/ 1237 w 419941"/>
                    <a:gd name="T13" fmla="*/ 706527 h 746734"/>
                    <a:gd name="T14" fmla="*/ 1097 w 419941"/>
                    <a:gd name="T15" fmla="*/ 711127 h 746734"/>
                    <a:gd name="T16" fmla="*/ 43191 w 419941"/>
                    <a:gd name="T17" fmla="*/ 695654 h 746734"/>
                    <a:gd name="T18" fmla="*/ 67887 w 419941"/>
                    <a:gd name="T19" fmla="*/ 663454 h 746734"/>
                    <a:gd name="T20" fmla="*/ 176630 w 419941"/>
                    <a:gd name="T21" fmla="*/ 746673 h 746734"/>
                    <a:gd name="T22" fmla="*/ 177893 w 419941"/>
                    <a:gd name="T23" fmla="*/ 738170 h 746734"/>
                    <a:gd name="T24" fmla="*/ 81497 w 419941"/>
                    <a:gd name="T25" fmla="*/ 500082 h 746734"/>
                    <a:gd name="T26" fmla="*/ 195432 w 419941"/>
                    <a:gd name="T27" fmla="*/ 281230 h 746734"/>
                    <a:gd name="T28" fmla="*/ 343745 w 419941"/>
                    <a:gd name="T29" fmla="*/ 170828 h 746734"/>
                    <a:gd name="T30" fmla="*/ 419935 w 419941"/>
                    <a:gd name="T31" fmla="*/ 1322 h 746734"/>
                    <a:gd name="T32" fmla="*/ 417690 w 419941"/>
                    <a:gd name="T33" fmla="*/ 904 h 7467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19941" h="746734">
                      <a:moveTo>
                        <a:pt x="417690" y="904"/>
                      </a:moveTo>
                      <a:cubicBezTo>
                        <a:pt x="397064" y="114094"/>
                        <a:pt x="322417" y="196616"/>
                        <a:pt x="225039" y="252514"/>
                      </a:cubicBezTo>
                      <a:cubicBezTo>
                        <a:pt x="162178" y="288618"/>
                        <a:pt x="105772" y="327230"/>
                        <a:pt x="84865" y="400274"/>
                      </a:cubicBezTo>
                      <a:cubicBezTo>
                        <a:pt x="63958" y="473178"/>
                        <a:pt x="39824" y="579119"/>
                        <a:pt x="64659" y="655229"/>
                      </a:cubicBezTo>
                      <a:cubicBezTo>
                        <a:pt x="57503" y="662339"/>
                        <a:pt x="50909" y="669727"/>
                        <a:pt x="44033" y="677533"/>
                      </a:cubicBezTo>
                      <a:cubicBezTo>
                        <a:pt x="38000" y="684363"/>
                        <a:pt x="31265" y="690357"/>
                        <a:pt x="23688" y="695515"/>
                      </a:cubicBezTo>
                      <a:cubicBezTo>
                        <a:pt x="16812" y="700115"/>
                        <a:pt x="7271" y="700951"/>
                        <a:pt x="1237" y="706527"/>
                      </a:cubicBezTo>
                      <a:cubicBezTo>
                        <a:pt x="-166" y="707782"/>
                        <a:pt x="-587" y="709873"/>
                        <a:pt x="1097" y="711127"/>
                      </a:cubicBezTo>
                      <a:cubicBezTo>
                        <a:pt x="13725" y="721164"/>
                        <a:pt x="34352" y="704018"/>
                        <a:pt x="43191" y="695654"/>
                      </a:cubicBezTo>
                      <a:cubicBezTo>
                        <a:pt x="53715" y="685618"/>
                        <a:pt x="61713" y="675303"/>
                        <a:pt x="67887" y="663454"/>
                      </a:cubicBezTo>
                      <a:cubicBezTo>
                        <a:pt x="84163" y="705691"/>
                        <a:pt x="116997" y="737473"/>
                        <a:pt x="176630" y="746673"/>
                      </a:cubicBezTo>
                      <a:cubicBezTo>
                        <a:pt x="182243" y="747510"/>
                        <a:pt x="183225" y="739564"/>
                        <a:pt x="177893" y="738170"/>
                      </a:cubicBezTo>
                      <a:cubicBezTo>
                        <a:pt x="54136" y="706806"/>
                        <a:pt x="68167" y="599332"/>
                        <a:pt x="81497" y="500082"/>
                      </a:cubicBezTo>
                      <a:cubicBezTo>
                        <a:pt x="93845" y="407941"/>
                        <a:pt x="113910" y="336849"/>
                        <a:pt x="195432" y="281230"/>
                      </a:cubicBezTo>
                      <a:cubicBezTo>
                        <a:pt x="248050" y="245266"/>
                        <a:pt x="300809" y="218920"/>
                        <a:pt x="343745" y="170828"/>
                      </a:cubicBezTo>
                      <a:cubicBezTo>
                        <a:pt x="386540" y="122876"/>
                        <a:pt x="413621" y="64748"/>
                        <a:pt x="419935" y="1322"/>
                      </a:cubicBezTo>
                      <a:cubicBezTo>
                        <a:pt x="420076" y="-211"/>
                        <a:pt x="417971" y="-490"/>
                        <a:pt x="417690" y="90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7" name="Freeform: Shape 266">
                  <a:extLst>
                    <a:ext uri="{FF2B5EF4-FFF2-40B4-BE49-F238E27FC236}">
                      <a16:creationId xmlns:a16="http://schemas.microsoft.com/office/drawing/2014/main" id="{07A81DE4-4704-FB34-541D-438A33794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0505" y="1432335"/>
                  <a:ext cx="312197" cy="318120"/>
                </a:xfrm>
                <a:custGeom>
                  <a:avLst/>
                  <a:gdLst>
                    <a:gd name="T0" fmla="*/ 305996 w 312197"/>
                    <a:gd name="T1" fmla="*/ 242 h 318120"/>
                    <a:gd name="T2" fmla="*/ 274005 w 312197"/>
                    <a:gd name="T3" fmla="*/ 40388 h 318120"/>
                    <a:gd name="T4" fmla="*/ 240049 w 312197"/>
                    <a:gd name="T5" fmla="*/ 145632 h 318120"/>
                    <a:gd name="T6" fmla="*/ 1234 w 312197"/>
                    <a:gd name="T7" fmla="*/ 312489 h 318120"/>
                    <a:gd name="T8" fmla="*/ 1655 w 312197"/>
                    <a:gd name="T9" fmla="*/ 316253 h 318120"/>
                    <a:gd name="T10" fmla="*/ 193605 w 312197"/>
                    <a:gd name="T11" fmla="*/ 238470 h 318120"/>
                    <a:gd name="T12" fmla="*/ 263481 w 312197"/>
                    <a:gd name="T13" fmla="*/ 136850 h 318120"/>
                    <a:gd name="T14" fmla="*/ 310487 w 312197"/>
                    <a:gd name="T15" fmla="*/ 8187 h 318120"/>
                    <a:gd name="T16" fmla="*/ 305996 w 312197"/>
                    <a:gd name="T17" fmla="*/ 242 h 3181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2197" h="318120">
                      <a:moveTo>
                        <a:pt x="305996" y="242"/>
                      </a:moveTo>
                      <a:cubicBezTo>
                        <a:pt x="285791" y="6236"/>
                        <a:pt x="280319" y="20872"/>
                        <a:pt x="274005" y="40388"/>
                      </a:cubicBezTo>
                      <a:cubicBezTo>
                        <a:pt x="262499" y="76213"/>
                        <a:pt x="256746" y="111201"/>
                        <a:pt x="240049" y="145632"/>
                      </a:cubicBezTo>
                      <a:cubicBezTo>
                        <a:pt x="191079" y="246276"/>
                        <a:pt x="104645" y="287955"/>
                        <a:pt x="1234" y="312489"/>
                      </a:cubicBezTo>
                      <a:cubicBezTo>
                        <a:pt x="-730" y="313047"/>
                        <a:pt x="-170" y="315974"/>
                        <a:pt x="1655" y="316253"/>
                      </a:cubicBezTo>
                      <a:cubicBezTo>
                        <a:pt x="70829" y="327404"/>
                        <a:pt x="147021" y="286980"/>
                        <a:pt x="193605" y="238470"/>
                      </a:cubicBezTo>
                      <a:cubicBezTo>
                        <a:pt x="223071" y="207942"/>
                        <a:pt x="245241" y="175044"/>
                        <a:pt x="263481" y="136850"/>
                      </a:cubicBezTo>
                      <a:cubicBezTo>
                        <a:pt x="280880" y="100468"/>
                        <a:pt x="280319" y="35788"/>
                        <a:pt x="310487" y="8187"/>
                      </a:cubicBezTo>
                      <a:cubicBezTo>
                        <a:pt x="314275" y="4842"/>
                        <a:pt x="311328" y="-1292"/>
                        <a:pt x="305996" y="242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8" name="Freeform: Shape 267">
                  <a:extLst>
                    <a:ext uri="{FF2B5EF4-FFF2-40B4-BE49-F238E27FC236}">
                      <a16:creationId xmlns:a16="http://schemas.microsoft.com/office/drawing/2014/main" id="{5F9355AF-7C4F-80F9-EF83-8B2CA036D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7799" y="1406092"/>
                  <a:ext cx="698213" cy="1295129"/>
                </a:xfrm>
                <a:custGeom>
                  <a:avLst/>
                  <a:gdLst>
                    <a:gd name="T0" fmla="*/ 695538 w 698213"/>
                    <a:gd name="T1" fmla="*/ 675374 h 1295129"/>
                    <a:gd name="T2" fmla="*/ 274034 w 698213"/>
                    <a:gd name="T3" fmla="*/ 566506 h 1295129"/>
                    <a:gd name="T4" fmla="*/ 253408 w 698213"/>
                    <a:gd name="T5" fmla="*/ 305278 h 1295129"/>
                    <a:gd name="T6" fmla="*/ 263791 w 698213"/>
                    <a:gd name="T7" fmla="*/ 127826 h 1295129"/>
                    <a:gd name="T8" fmla="*/ 263791 w 698213"/>
                    <a:gd name="T9" fmla="*/ 127826 h 1295129"/>
                    <a:gd name="T10" fmla="*/ 263791 w 698213"/>
                    <a:gd name="T11" fmla="*/ 127826 h 1295129"/>
                    <a:gd name="T12" fmla="*/ 292696 w 698213"/>
                    <a:gd name="T13" fmla="*/ 836 h 1295129"/>
                    <a:gd name="T14" fmla="*/ 291293 w 698213"/>
                    <a:gd name="T15" fmla="*/ 0 h 1295129"/>
                    <a:gd name="T16" fmla="*/ 257898 w 698213"/>
                    <a:gd name="T17" fmla="*/ 76947 h 1295129"/>
                    <a:gd name="T18" fmla="*/ 256635 w 698213"/>
                    <a:gd name="T19" fmla="*/ 67886 h 1295129"/>
                    <a:gd name="T20" fmla="*/ 251584 w 698213"/>
                    <a:gd name="T21" fmla="*/ 6273 h 1295129"/>
                    <a:gd name="T22" fmla="*/ 246672 w 698213"/>
                    <a:gd name="T23" fmla="*/ 6133 h 1295129"/>
                    <a:gd name="T24" fmla="*/ 244708 w 698213"/>
                    <a:gd name="T25" fmla="*/ 69001 h 1295129"/>
                    <a:gd name="T26" fmla="*/ 250882 w 698213"/>
                    <a:gd name="T27" fmla="*/ 110262 h 1295129"/>
                    <a:gd name="T28" fmla="*/ 238815 w 698213"/>
                    <a:gd name="T29" fmla="*/ 303047 h 1295129"/>
                    <a:gd name="T30" fmla="*/ 233764 w 698213"/>
                    <a:gd name="T31" fmla="*/ 514929 h 1295129"/>
                    <a:gd name="T32" fmla="*/ 228572 w 698213"/>
                    <a:gd name="T33" fmla="*/ 519111 h 1295129"/>
                    <a:gd name="T34" fmla="*/ 8840 w 698213"/>
                    <a:gd name="T35" fmla="*/ 635925 h 1295129"/>
                    <a:gd name="T36" fmla="*/ 1403 w 698213"/>
                    <a:gd name="T37" fmla="*/ 641362 h 1295129"/>
                    <a:gd name="T38" fmla="*/ 0 w 698213"/>
                    <a:gd name="T39" fmla="*/ 644986 h 1295129"/>
                    <a:gd name="T40" fmla="*/ 1263 w 698213"/>
                    <a:gd name="T41" fmla="*/ 648192 h 1295129"/>
                    <a:gd name="T42" fmla="*/ 8419 w 698213"/>
                    <a:gd name="T43" fmla="*/ 654047 h 1295129"/>
                    <a:gd name="T44" fmla="*/ 237833 w 698213"/>
                    <a:gd name="T45" fmla="*/ 529148 h 1295129"/>
                    <a:gd name="T46" fmla="*/ 253548 w 698213"/>
                    <a:gd name="T47" fmla="*/ 563300 h 1295129"/>
                    <a:gd name="T48" fmla="*/ 312761 w 698213"/>
                    <a:gd name="T49" fmla="*/ 627004 h 1295129"/>
                    <a:gd name="T50" fmla="*/ 290872 w 698213"/>
                    <a:gd name="T51" fmla="*/ 973542 h 1295129"/>
                    <a:gd name="T52" fmla="*/ 186197 w 698213"/>
                    <a:gd name="T53" fmla="*/ 1161867 h 1295129"/>
                    <a:gd name="T54" fmla="*/ 135263 w 698213"/>
                    <a:gd name="T55" fmla="*/ 1294432 h 1295129"/>
                    <a:gd name="T56" fmla="*/ 136386 w 698213"/>
                    <a:gd name="T57" fmla="*/ 1295129 h 1295129"/>
                    <a:gd name="T58" fmla="*/ 209770 w 698213"/>
                    <a:gd name="T59" fmla="*/ 1153363 h 1295129"/>
                    <a:gd name="T60" fmla="*/ 295923 w 698213"/>
                    <a:gd name="T61" fmla="*/ 1019264 h 1295129"/>
                    <a:gd name="T62" fmla="*/ 322443 w 698213"/>
                    <a:gd name="T63" fmla="*/ 813795 h 1295129"/>
                    <a:gd name="T64" fmla="*/ 326511 w 698213"/>
                    <a:gd name="T65" fmla="*/ 636483 h 1295129"/>
                    <a:gd name="T66" fmla="*/ 696380 w 698213"/>
                    <a:gd name="T67" fmla="*/ 680253 h 1295129"/>
                    <a:gd name="T68" fmla="*/ 695538 w 698213"/>
                    <a:gd name="T69" fmla="*/ 675374 h 129512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98213" h="1295129">
                      <a:moveTo>
                        <a:pt x="695538" y="675374"/>
                      </a:moveTo>
                      <a:cubicBezTo>
                        <a:pt x="562099" y="704229"/>
                        <a:pt x="360468" y="689035"/>
                        <a:pt x="274034" y="566506"/>
                      </a:cubicBezTo>
                      <a:cubicBezTo>
                        <a:pt x="222258" y="493044"/>
                        <a:pt x="247374" y="387939"/>
                        <a:pt x="253408" y="305278"/>
                      </a:cubicBezTo>
                      <a:cubicBezTo>
                        <a:pt x="257617" y="246731"/>
                        <a:pt x="257477" y="186651"/>
                        <a:pt x="263791" y="127826"/>
                      </a:cubicBezTo>
                      <a:cubicBezTo>
                        <a:pt x="268421" y="84335"/>
                        <a:pt x="276419" y="41540"/>
                        <a:pt x="292696" y="836"/>
                      </a:cubicBezTo>
                      <a:lnTo>
                        <a:pt x="291293" y="0"/>
                      </a:lnTo>
                      <a:cubicBezTo>
                        <a:pt x="275437" y="23000"/>
                        <a:pt x="265054" y="49207"/>
                        <a:pt x="257898" y="76947"/>
                      </a:cubicBezTo>
                      <a:cubicBezTo>
                        <a:pt x="257477" y="73880"/>
                        <a:pt x="256916" y="70813"/>
                        <a:pt x="256635" y="67886"/>
                      </a:cubicBezTo>
                      <a:cubicBezTo>
                        <a:pt x="254530" y="47395"/>
                        <a:pt x="256074" y="26485"/>
                        <a:pt x="251584" y="6273"/>
                      </a:cubicBezTo>
                      <a:cubicBezTo>
                        <a:pt x="251022" y="3624"/>
                        <a:pt x="247374" y="3346"/>
                        <a:pt x="246672" y="6133"/>
                      </a:cubicBezTo>
                      <a:cubicBezTo>
                        <a:pt x="242042" y="26625"/>
                        <a:pt x="243586" y="48231"/>
                        <a:pt x="244708" y="69001"/>
                      </a:cubicBezTo>
                      <a:cubicBezTo>
                        <a:pt x="245410" y="82801"/>
                        <a:pt x="246813" y="97020"/>
                        <a:pt x="250882" y="110262"/>
                      </a:cubicBezTo>
                      <a:cubicBezTo>
                        <a:pt x="240359" y="174385"/>
                        <a:pt x="243165" y="243664"/>
                        <a:pt x="238815" y="303047"/>
                      </a:cubicBezTo>
                      <a:cubicBezTo>
                        <a:pt x="234325" y="366751"/>
                        <a:pt x="217066" y="447462"/>
                        <a:pt x="233764" y="514929"/>
                      </a:cubicBezTo>
                      <a:cubicBezTo>
                        <a:pt x="231378" y="514790"/>
                        <a:pt x="229133" y="515905"/>
                        <a:pt x="228572" y="519111"/>
                      </a:cubicBezTo>
                      <a:cubicBezTo>
                        <a:pt x="212436" y="630489"/>
                        <a:pt x="99342" y="634671"/>
                        <a:pt x="8840" y="635925"/>
                      </a:cubicBezTo>
                      <a:cubicBezTo>
                        <a:pt x="5472" y="635925"/>
                        <a:pt x="2806" y="638574"/>
                        <a:pt x="1403" y="641362"/>
                      </a:cubicBezTo>
                      <a:lnTo>
                        <a:pt x="0" y="644986"/>
                      </a:lnTo>
                      <a:lnTo>
                        <a:pt x="1263" y="648192"/>
                      </a:lnTo>
                      <a:cubicBezTo>
                        <a:pt x="2385" y="651119"/>
                        <a:pt x="5192" y="653628"/>
                        <a:pt x="8419" y="654047"/>
                      </a:cubicBezTo>
                      <a:cubicBezTo>
                        <a:pt x="106218" y="665477"/>
                        <a:pt x="223802" y="639131"/>
                        <a:pt x="237833" y="529148"/>
                      </a:cubicBezTo>
                      <a:cubicBezTo>
                        <a:pt x="241762" y="541136"/>
                        <a:pt x="246813" y="552566"/>
                        <a:pt x="253548" y="563300"/>
                      </a:cubicBezTo>
                      <a:cubicBezTo>
                        <a:pt x="268842" y="587694"/>
                        <a:pt x="289048" y="608882"/>
                        <a:pt x="312761" y="627004"/>
                      </a:cubicBezTo>
                      <a:cubicBezTo>
                        <a:pt x="298168" y="741587"/>
                        <a:pt x="308271" y="858820"/>
                        <a:pt x="290872" y="973542"/>
                      </a:cubicBezTo>
                      <a:cubicBezTo>
                        <a:pt x="279225" y="1050768"/>
                        <a:pt x="226748" y="1099835"/>
                        <a:pt x="186197" y="1161867"/>
                      </a:cubicBezTo>
                      <a:cubicBezTo>
                        <a:pt x="159537" y="1202849"/>
                        <a:pt x="158134" y="1252753"/>
                        <a:pt x="135263" y="1294432"/>
                      </a:cubicBezTo>
                      <a:lnTo>
                        <a:pt x="136386" y="1295129"/>
                      </a:lnTo>
                      <a:cubicBezTo>
                        <a:pt x="165290" y="1249686"/>
                        <a:pt x="179181" y="1197831"/>
                        <a:pt x="209770" y="1153363"/>
                      </a:cubicBezTo>
                      <a:cubicBezTo>
                        <a:pt x="241060" y="1108060"/>
                        <a:pt x="280629" y="1074187"/>
                        <a:pt x="295923" y="1019264"/>
                      </a:cubicBezTo>
                      <a:cubicBezTo>
                        <a:pt x="314585" y="952912"/>
                        <a:pt x="317111" y="882238"/>
                        <a:pt x="322443" y="813795"/>
                      </a:cubicBezTo>
                      <a:cubicBezTo>
                        <a:pt x="326932" y="755527"/>
                        <a:pt x="331984" y="694890"/>
                        <a:pt x="326511" y="636483"/>
                      </a:cubicBezTo>
                      <a:cubicBezTo>
                        <a:pt x="430905" y="707296"/>
                        <a:pt x="590724" y="722908"/>
                        <a:pt x="696380" y="680253"/>
                      </a:cubicBezTo>
                      <a:cubicBezTo>
                        <a:pt x="699327" y="679277"/>
                        <a:pt x="698485" y="674677"/>
                        <a:pt x="695538" y="67537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9" name="Freeform: Shape 268">
                  <a:extLst>
                    <a:ext uri="{FF2B5EF4-FFF2-40B4-BE49-F238E27FC236}">
                      <a16:creationId xmlns:a16="http://schemas.microsoft.com/office/drawing/2014/main" id="{8F420E1A-11F4-929D-AD70-09B7B6577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9667" y="2736906"/>
                  <a:ext cx="13470" cy="13521"/>
                </a:xfrm>
                <a:custGeom>
                  <a:avLst/>
                  <a:gdLst>
                    <a:gd name="T0" fmla="*/ 12488 w 13470"/>
                    <a:gd name="T1" fmla="*/ 0 h 13521"/>
                    <a:gd name="T2" fmla="*/ 0 w 13470"/>
                    <a:gd name="T3" fmla="*/ 11570 h 13521"/>
                    <a:gd name="T4" fmla="*/ 1122 w 13470"/>
                    <a:gd name="T5" fmla="*/ 13521 h 13521"/>
                    <a:gd name="T6" fmla="*/ 13470 w 13470"/>
                    <a:gd name="T7" fmla="*/ 557 h 13521"/>
                    <a:gd name="T8" fmla="*/ 12488 w 13470"/>
                    <a:gd name="T9" fmla="*/ 0 h 135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70" h="13521">
                      <a:moveTo>
                        <a:pt x="12488" y="0"/>
                      </a:moveTo>
                      <a:cubicBezTo>
                        <a:pt x="8980" y="5018"/>
                        <a:pt x="4630" y="7806"/>
                        <a:pt x="0" y="11570"/>
                      </a:cubicBezTo>
                      <a:lnTo>
                        <a:pt x="1122" y="13521"/>
                      </a:lnTo>
                      <a:cubicBezTo>
                        <a:pt x="7717" y="11291"/>
                        <a:pt x="10664" y="6830"/>
                        <a:pt x="13470" y="557"/>
                      </a:cubicBezTo>
                      <a:lnTo>
                        <a:pt x="12488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0" name="Freeform: Shape 269">
                  <a:extLst>
                    <a:ext uri="{FF2B5EF4-FFF2-40B4-BE49-F238E27FC236}">
                      <a16:creationId xmlns:a16="http://schemas.microsoft.com/office/drawing/2014/main" id="{66ABE2AD-C81B-1667-2553-57F390CF5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63716" y="2766370"/>
                  <a:ext cx="117701" cy="55282"/>
                </a:xfrm>
                <a:custGeom>
                  <a:avLst/>
                  <a:gdLst>
                    <a:gd name="T0" fmla="*/ 115702 w 117701"/>
                    <a:gd name="T1" fmla="*/ 37586 h 55282"/>
                    <a:gd name="T2" fmla="*/ 64487 w 117701"/>
                    <a:gd name="T3" fmla="*/ 34519 h 55282"/>
                    <a:gd name="T4" fmla="*/ 6958 w 117701"/>
                    <a:gd name="T5" fmla="*/ 924 h 55282"/>
                    <a:gd name="T6" fmla="*/ 223 w 117701"/>
                    <a:gd name="T7" fmla="*/ 5803 h 55282"/>
                    <a:gd name="T8" fmla="*/ 116965 w 117701"/>
                    <a:gd name="T9" fmla="*/ 42882 h 55282"/>
                    <a:gd name="T10" fmla="*/ 115702 w 117701"/>
                    <a:gd name="T11" fmla="*/ 37586 h 552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7701" h="55282">
                      <a:moveTo>
                        <a:pt x="115702" y="37586"/>
                      </a:moveTo>
                      <a:cubicBezTo>
                        <a:pt x="99425" y="32428"/>
                        <a:pt x="81465" y="37167"/>
                        <a:pt x="64487" y="34519"/>
                      </a:cubicBezTo>
                      <a:cubicBezTo>
                        <a:pt x="40353" y="30476"/>
                        <a:pt x="25480" y="14725"/>
                        <a:pt x="6958" y="924"/>
                      </a:cubicBezTo>
                      <a:cubicBezTo>
                        <a:pt x="3310" y="-1724"/>
                        <a:pt x="-1040" y="1761"/>
                        <a:pt x="223" y="5803"/>
                      </a:cubicBezTo>
                      <a:cubicBezTo>
                        <a:pt x="11028" y="42743"/>
                        <a:pt x="87639" y="73271"/>
                        <a:pt x="116965" y="42882"/>
                      </a:cubicBezTo>
                      <a:cubicBezTo>
                        <a:pt x="118368" y="41349"/>
                        <a:pt x="117666" y="38283"/>
                        <a:pt x="115702" y="37586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1" name="Freeform: Shape 270">
                  <a:extLst>
                    <a:ext uri="{FF2B5EF4-FFF2-40B4-BE49-F238E27FC236}">
                      <a16:creationId xmlns:a16="http://schemas.microsoft.com/office/drawing/2014/main" id="{69701F4D-7559-3F13-B304-DB17A6DBB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6987" y="2349905"/>
                  <a:ext cx="31536" cy="70526"/>
                </a:xfrm>
                <a:custGeom>
                  <a:avLst/>
                  <a:gdLst>
                    <a:gd name="T0" fmla="*/ 25302 w 31536"/>
                    <a:gd name="T1" fmla="*/ 1014 h 70526"/>
                    <a:gd name="T2" fmla="*/ 19830 w 31536"/>
                    <a:gd name="T3" fmla="*/ 874 h 70526"/>
                    <a:gd name="T4" fmla="*/ 12954 w 31536"/>
                    <a:gd name="T5" fmla="*/ 26384 h 70526"/>
                    <a:gd name="T6" fmla="*/ 1449 w 31536"/>
                    <a:gd name="T7" fmla="*/ 59699 h 70526"/>
                    <a:gd name="T8" fmla="*/ 466 w 31536"/>
                    <a:gd name="T9" fmla="*/ 66251 h 70526"/>
                    <a:gd name="T10" fmla="*/ 1028 w 31536"/>
                    <a:gd name="T11" fmla="*/ 67505 h 70526"/>
                    <a:gd name="T12" fmla="*/ 1168 w 31536"/>
                    <a:gd name="T13" fmla="*/ 67645 h 70526"/>
                    <a:gd name="T14" fmla="*/ 8885 w 31536"/>
                    <a:gd name="T15" fmla="*/ 70015 h 70526"/>
                    <a:gd name="T16" fmla="*/ 29231 w 31536"/>
                    <a:gd name="T17" fmla="*/ 39069 h 70526"/>
                    <a:gd name="T18" fmla="*/ 25302 w 31536"/>
                    <a:gd name="T19" fmla="*/ 1014 h 705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536" h="70526">
                      <a:moveTo>
                        <a:pt x="25302" y="1014"/>
                      </a:moveTo>
                      <a:cubicBezTo>
                        <a:pt x="23899" y="-241"/>
                        <a:pt x="21233" y="-380"/>
                        <a:pt x="19830" y="874"/>
                      </a:cubicBezTo>
                      <a:cubicBezTo>
                        <a:pt x="12954" y="7147"/>
                        <a:pt x="13516" y="17602"/>
                        <a:pt x="12954" y="26384"/>
                      </a:cubicBezTo>
                      <a:cubicBezTo>
                        <a:pt x="12113" y="38372"/>
                        <a:pt x="9587" y="50499"/>
                        <a:pt x="1449" y="59699"/>
                      </a:cubicBezTo>
                      <a:cubicBezTo>
                        <a:pt x="-95" y="61372"/>
                        <a:pt x="-376" y="64160"/>
                        <a:pt x="466" y="66251"/>
                      </a:cubicBezTo>
                      <a:lnTo>
                        <a:pt x="1028" y="67505"/>
                      </a:lnTo>
                      <a:lnTo>
                        <a:pt x="1168" y="67645"/>
                      </a:lnTo>
                      <a:cubicBezTo>
                        <a:pt x="2992" y="69736"/>
                        <a:pt x="6079" y="71409"/>
                        <a:pt x="8885" y="70015"/>
                      </a:cubicBezTo>
                      <a:cubicBezTo>
                        <a:pt x="21513" y="63881"/>
                        <a:pt x="26425" y="52172"/>
                        <a:pt x="29231" y="39069"/>
                      </a:cubicBezTo>
                      <a:cubicBezTo>
                        <a:pt x="31476" y="28196"/>
                        <a:pt x="34423" y="9377"/>
                        <a:pt x="25302" y="101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2" name="Freeform: Shape 271">
                  <a:extLst>
                    <a:ext uri="{FF2B5EF4-FFF2-40B4-BE49-F238E27FC236}">
                      <a16:creationId xmlns:a16="http://schemas.microsoft.com/office/drawing/2014/main" id="{B71BC486-C66E-FBD1-A137-BBCB52009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5986" y="1494469"/>
                  <a:ext cx="1643750" cy="1665883"/>
                </a:xfrm>
                <a:custGeom>
                  <a:avLst/>
                  <a:gdLst>
                    <a:gd name="T0" fmla="*/ 1640168 w 1643750"/>
                    <a:gd name="T1" fmla="*/ 392261 h 1665883"/>
                    <a:gd name="T2" fmla="*/ 1409071 w 1643750"/>
                    <a:gd name="T3" fmla="*/ 428364 h 1665883"/>
                    <a:gd name="T4" fmla="*/ 1441203 w 1643750"/>
                    <a:gd name="T5" fmla="*/ 337896 h 1665883"/>
                    <a:gd name="T6" fmla="*/ 1444991 w 1643750"/>
                    <a:gd name="T7" fmla="*/ 320472 h 1665883"/>
                    <a:gd name="T8" fmla="*/ 1446535 w 1643750"/>
                    <a:gd name="T9" fmla="*/ 313502 h 1665883"/>
                    <a:gd name="T10" fmla="*/ 1443307 w 1643750"/>
                    <a:gd name="T11" fmla="*/ 185676 h 1665883"/>
                    <a:gd name="T12" fmla="*/ 1362627 w 1643750"/>
                    <a:gd name="T13" fmla="*/ 0 h 1665883"/>
                    <a:gd name="T14" fmla="*/ 1362487 w 1643750"/>
                    <a:gd name="T15" fmla="*/ 0 h 1665883"/>
                    <a:gd name="T16" fmla="*/ 1401353 w 1643750"/>
                    <a:gd name="T17" fmla="*/ 130475 h 1665883"/>
                    <a:gd name="T18" fmla="*/ 1431802 w 1643750"/>
                    <a:gd name="T19" fmla="*/ 207143 h 1665883"/>
                    <a:gd name="T20" fmla="*/ 1435731 w 1643750"/>
                    <a:gd name="T21" fmla="*/ 285762 h 1665883"/>
                    <a:gd name="T22" fmla="*/ 1430820 w 1643750"/>
                    <a:gd name="T23" fmla="*/ 290083 h 1665883"/>
                    <a:gd name="T24" fmla="*/ 1380587 w 1643750"/>
                    <a:gd name="T25" fmla="*/ 231955 h 1665883"/>
                    <a:gd name="T26" fmla="*/ 1375115 w 1643750"/>
                    <a:gd name="T27" fmla="*/ 235858 h 1665883"/>
                    <a:gd name="T28" fmla="*/ 1409492 w 1643750"/>
                    <a:gd name="T29" fmla="*/ 284926 h 1665883"/>
                    <a:gd name="T30" fmla="*/ 1425488 w 1643750"/>
                    <a:gd name="T31" fmla="*/ 321447 h 1665883"/>
                    <a:gd name="T32" fmla="*/ 1425908 w 1643750"/>
                    <a:gd name="T33" fmla="*/ 323957 h 1665883"/>
                    <a:gd name="T34" fmla="*/ 1349157 w 1643750"/>
                    <a:gd name="T35" fmla="*/ 536396 h 1665883"/>
                    <a:gd name="T36" fmla="*/ 1178955 w 1643750"/>
                    <a:gd name="T37" fmla="*/ 713150 h 1665883"/>
                    <a:gd name="T38" fmla="*/ 1074281 w 1643750"/>
                    <a:gd name="T39" fmla="*/ 915554 h 1665883"/>
                    <a:gd name="T40" fmla="*/ 867458 w 1643750"/>
                    <a:gd name="T41" fmla="*/ 1141654 h 1665883"/>
                    <a:gd name="T42" fmla="*/ 423784 w 1643750"/>
                    <a:gd name="T43" fmla="*/ 1491538 h 1665883"/>
                    <a:gd name="T44" fmla="*/ 248812 w 1643750"/>
                    <a:gd name="T45" fmla="*/ 1569461 h 1665883"/>
                    <a:gd name="T46" fmla="*/ 6909 w 1643750"/>
                    <a:gd name="T47" fmla="*/ 1636092 h 1665883"/>
                    <a:gd name="T48" fmla="*/ 1858 w 1643750"/>
                    <a:gd name="T49" fmla="*/ 1644177 h 1665883"/>
                    <a:gd name="T50" fmla="*/ 356713 w 1643750"/>
                    <a:gd name="T51" fmla="*/ 1533636 h 1665883"/>
                    <a:gd name="T52" fmla="*/ 489872 w 1643750"/>
                    <a:gd name="T53" fmla="*/ 1490981 h 1665883"/>
                    <a:gd name="T54" fmla="*/ 605350 w 1643750"/>
                    <a:gd name="T55" fmla="*/ 1422816 h 1665883"/>
                    <a:gd name="T56" fmla="*/ 824661 w 1643750"/>
                    <a:gd name="T57" fmla="*/ 1220134 h 1665883"/>
                    <a:gd name="T58" fmla="*/ 1046639 w 1643750"/>
                    <a:gd name="T59" fmla="*/ 996961 h 1665883"/>
                    <a:gd name="T60" fmla="*/ 1181200 w 1643750"/>
                    <a:gd name="T61" fmla="*/ 740054 h 1665883"/>
                    <a:gd name="T62" fmla="*/ 1358838 w 1643750"/>
                    <a:gd name="T63" fmla="*/ 559815 h 1665883"/>
                    <a:gd name="T64" fmla="*/ 1394338 w 1643750"/>
                    <a:gd name="T65" fmla="*/ 470462 h 1665883"/>
                    <a:gd name="T66" fmla="*/ 1396162 w 1643750"/>
                    <a:gd name="T67" fmla="*/ 469068 h 1665883"/>
                    <a:gd name="T68" fmla="*/ 1637082 w 1643750"/>
                    <a:gd name="T69" fmla="*/ 404249 h 1665883"/>
                    <a:gd name="T70" fmla="*/ 1640168 w 1643750"/>
                    <a:gd name="T71" fmla="*/ 392261 h 16658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43750" h="1665883">
                      <a:moveTo>
                        <a:pt x="1640168" y="392261"/>
                      </a:moveTo>
                      <a:cubicBezTo>
                        <a:pt x="1600460" y="369121"/>
                        <a:pt x="1460426" y="381945"/>
                        <a:pt x="1409071" y="428364"/>
                      </a:cubicBezTo>
                      <a:cubicBezTo>
                        <a:pt x="1420997" y="397697"/>
                        <a:pt x="1433345" y="368842"/>
                        <a:pt x="1441203" y="337896"/>
                      </a:cubicBezTo>
                      <a:cubicBezTo>
                        <a:pt x="1445552" y="333575"/>
                        <a:pt x="1446254" y="327302"/>
                        <a:pt x="1444991" y="320472"/>
                      </a:cubicBezTo>
                      <a:cubicBezTo>
                        <a:pt x="1445412" y="318102"/>
                        <a:pt x="1446114" y="315872"/>
                        <a:pt x="1446535" y="313502"/>
                      </a:cubicBezTo>
                      <a:cubicBezTo>
                        <a:pt x="1473194" y="278095"/>
                        <a:pt x="1457339" y="223731"/>
                        <a:pt x="1443307" y="185676"/>
                      </a:cubicBezTo>
                      <a:cubicBezTo>
                        <a:pt x="1420016" y="122390"/>
                        <a:pt x="1385638" y="63843"/>
                        <a:pt x="1362627" y="0"/>
                      </a:cubicBezTo>
                      <a:lnTo>
                        <a:pt x="1362487" y="0"/>
                      </a:lnTo>
                      <a:cubicBezTo>
                        <a:pt x="1354769" y="45443"/>
                        <a:pt x="1382692" y="90747"/>
                        <a:pt x="1401353" y="130475"/>
                      </a:cubicBezTo>
                      <a:cubicBezTo>
                        <a:pt x="1413140" y="155427"/>
                        <a:pt x="1422962" y="181076"/>
                        <a:pt x="1431802" y="207143"/>
                      </a:cubicBezTo>
                      <a:cubicBezTo>
                        <a:pt x="1441624" y="235719"/>
                        <a:pt x="1439379" y="259834"/>
                        <a:pt x="1435731" y="285762"/>
                      </a:cubicBezTo>
                      <a:cubicBezTo>
                        <a:pt x="1433486" y="286320"/>
                        <a:pt x="1431802" y="287853"/>
                        <a:pt x="1430820" y="290083"/>
                      </a:cubicBezTo>
                      <a:cubicBezTo>
                        <a:pt x="1416087" y="269034"/>
                        <a:pt x="1395320" y="253143"/>
                        <a:pt x="1380587" y="231955"/>
                      </a:cubicBezTo>
                      <a:cubicBezTo>
                        <a:pt x="1378061" y="228331"/>
                        <a:pt x="1372870" y="232234"/>
                        <a:pt x="1375115" y="235858"/>
                      </a:cubicBezTo>
                      <a:cubicBezTo>
                        <a:pt x="1385217" y="253004"/>
                        <a:pt x="1398267" y="268477"/>
                        <a:pt x="1409492" y="284926"/>
                      </a:cubicBezTo>
                      <a:cubicBezTo>
                        <a:pt x="1416929" y="295938"/>
                        <a:pt x="1422401" y="308623"/>
                        <a:pt x="1425488" y="321447"/>
                      </a:cubicBezTo>
                      <a:lnTo>
                        <a:pt x="1425908" y="323957"/>
                      </a:lnTo>
                      <a:cubicBezTo>
                        <a:pt x="1413701" y="395327"/>
                        <a:pt x="1377219" y="472413"/>
                        <a:pt x="1349157" y="536396"/>
                      </a:cubicBezTo>
                      <a:cubicBezTo>
                        <a:pt x="1314499" y="615155"/>
                        <a:pt x="1238870" y="655998"/>
                        <a:pt x="1178955" y="713150"/>
                      </a:cubicBezTo>
                      <a:cubicBezTo>
                        <a:pt x="1121567" y="767933"/>
                        <a:pt x="1105290" y="845577"/>
                        <a:pt x="1074281" y="915554"/>
                      </a:cubicBezTo>
                      <a:cubicBezTo>
                        <a:pt x="1032748" y="1009507"/>
                        <a:pt x="933686" y="1065962"/>
                        <a:pt x="867458" y="1141654"/>
                      </a:cubicBezTo>
                      <a:cubicBezTo>
                        <a:pt x="740754" y="1286487"/>
                        <a:pt x="618680" y="1437871"/>
                        <a:pt x="423784" y="1491538"/>
                      </a:cubicBezTo>
                      <a:cubicBezTo>
                        <a:pt x="357274" y="1509939"/>
                        <a:pt x="306340" y="1531685"/>
                        <a:pt x="248812" y="1569461"/>
                      </a:cubicBezTo>
                      <a:cubicBezTo>
                        <a:pt x="177813" y="1616019"/>
                        <a:pt x="93904" y="1682790"/>
                        <a:pt x="6909" y="1636092"/>
                      </a:cubicBezTo>
                      <a:cubicBezTo>
                        <a:pt x="2139" y="1633583"/>
                        <a:pt x="-2772" y="1641389"/>
                        <a:pt x="1858" y="1644177"/>
                      </a:cubicBezTo>
                      <a:cubicBezTo>
                        <a:pt x="122809" y="1720148"/>
                        <a:pt x="251197" y="1575594"/>
                        <a:pt x="356713" y="1533636"/>
                      </a:cubicBezTo>
                      <a:cubicBezTo>
                        <a:pt x="399790" y="1516490"/>
                        <a:pt x="446234" y="1507011"/>
                        <a:pt x="489872" y="1490981"/>
                      </a:cubicBezTo>
                      <a:cubicBezTo>
                        <a:pt x="532527" y="1475229"/>
                        <a:pt x="568588" y="1448604"/>
                        <a:pt x="605350" y="1422816"/>
                      </a:cubicBezTo>
                      <a:cubicBezTo>
                        <a:pt x="688416" y="1364688"/>
                        <a:pt x="760959" y="1298614"/>
                        <a:pt x="824661" y="1220134"/>
                      </a:cubicBezTo>
                      <a:cubicBezTo>
                        <a:pt x="892293" y="1136775"/>
                        <a:pt x="971431" y="1072235"/>
                        <a:pt x="1046639" y="996961"/>
                      </a:cubicBezTo>
                      <a:cubicBezTo>
                        <a:pt x="1116656" y="926984"/>
                        <a:pt x="1119883" y="816164"/>
                        <a:pt x="1181200" y="740054"/>
                      </a:cubicBezTo>
                      <a:cubicBezTo>
                        <a:pt x="1236063" y="671889"/>
                        <a:pt x="1314639" y="638155"/>
                        <a:pt x="1358838" y="559815"/>
                      </a:cubicBezTo>
                      <a:cubicBezTo>
                        <a:pt x="1374553" y="531936"/>
                        <a:pt x="1384235" y="500990"/>
                        <a:pt x="1394338" y="470462"/>
                      </a:cubicBezTo>
                      <a:lnTo>
                        <a:pt x="1396162" y="469068"/>
                      </a:lnTo>
                      <a:cubicBezTo>
                        <a:pt x="1436573" y="398394"/>
                        <a:pt x="1566363" y="396024"/>
                        <a:pt x="1637082" y="404249"/>
                      </a:cubicBezTo>
                      <a:cubicBezTo>
                        <a:pt x="1644238" y="405224"/>
                        <a:pt x="1646202" y="395885"/>
                        <a:pt x="1640168" y="392261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3" name="Freeform: Shape 272">
                  <a:extLst>
                    <a:ext uri="{FF2B5EF4-FFF2-40B4-BE49-F238E27FC236}">
                      <a16:creationId xmlns:a16="http://schemas.microsoft.com/office/drawing/2014/main" id="{6AD13B33-9CDF-6A13-6B42-62B84CE04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21761" y="2004380"/>
                  <a:ext cx="91725" cy="370724"/>
                </a:xfrm>
                <a:custGeom>
                  <a:avLst/>
                  <a:gdLst>
                    <a:gd name="T0" fmla="*/ 90923 w 91725"/>
                    <a:gd name="T1" fmla="*/ 362012 h 370724"/>
                    <a:gd name="T2" fmla="*/ 62580 w 91725"/>
                    <a:gd name="T3" fmla="*/ 163930 h 370724"/>
                    <a:gd name="T4" fmla="*/ 1684 w 91725"/>
                    <a:gd name="T5" fmla="*/ 0 h 370724"/>
                    <a:gd name="T6" fmla="*/ 0 w 91725"/>
                    <a:gd name="T7" fmla="*/ 697 h 370724"/>
                    <a:gd name="T8" fmla="*/ 26098 w 91725"/>
                    <a:gd name="T9" fmla="*/ 83638 h 370724"/>
                    <a:gd name="T10" fmla="*/ 45041 w 91725"/>
                    <a:gd name="T11" fmla="*/ 240458 h 370724"/>
                    <a:gd name="T12" fmla="*/ 83066 w 91725"/>
                    <a:gd name="T13" fmla="*/ 369260 h 370724"/>
                    <a:gd name="T14" fmla="*/ 90923 w 91725"/>
                    <a:gd name="T15" fmla="*/ 362012 h 3707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1725" h="370724">
                      <a:moveTo>
                        <a:pt x="90923" y="362012"/>
                      </a:moveTo>
                      <a:cubicBezTo>
                        <a:pt x="52337" y="293568"/>
                        <a:pt x="67351" y="236695"/>
                        <a:pt x="62580" y="163930"/>
                      </a:cubicBezTo>
                      <a:cubicBezTo>
                        <a:pt x="58932" y="108171"/>
                        <a:pt x="27782" y="48510"/>
                        <a:pt x="1684" y="0"/>
                      </a:cubicBezTo>
                      <a:lnTo>
                        <a:pt x="0" y="697"/>
                      </a:lnTo>
                      <a:cubicBezTo>
                        <a:pt x="3648" y="30388"/>
                        <a:pt x="14592" y="55898"/>
                        <a:pt x="26098" y="83638"/>
                      </a:cubicBezTo>
                      <a:cubicBezTo>
                        <a:pt x="47847" y="136329"/>
                        <a:pt x="50232" y="184560"/>
                        <a:pt x="45041" y="240458"/>
                      </a:cubicBezTo>
                      <a:cubicBezTo>
                        <a:pt x="40551" y="289665"/>
                        <a:pt x="44058" y="335526"/>
                        <a:pt x="83066" y="369260"/>
                      </a:cubicBezTo>
                      <a:cubicBezTo>
                        <a:pt x="88117" y="373721"/>
                        <a:pt x="93870" y="367030"/>
                        <a:pt x="90923" y="362012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4" name="Freeform: Shape 273">
                  <a:extLst>
                    <a:ext uri="{FF2B5EF4-FFF2-40B4-BE49-F238E27FC236}">
                      <a16:creationId xmlns:a16="http://schemas.microsoft.com/office/drawing/2014/main" id="{5E5E1FBD-8DE8-04C4-B904-9868BA2EE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55691" y="2224222"/>
                  <a:ext cx="278077" cy="124283"/>
                </a:xfrm>
                <a:custGeom>
                  <a:avLst/>
                  <a:gdLst>
                    <a:gd name="T0" fmla="*/ 273683 w 278077"/>
                    <a:gd name="T1" fmla="*/ 102023 h 124283"/>
                    <a:gd name="T2" fmla="*/ 98852 w 278077"/>
                    <a:gd name="T3" fmla="*/ 68707 h 124283"/>
                    <a:gd name="T4" fmla="*/ 1473 w 278077"/>
                    <a:gd name="T5" fmla="*/ 821 h 124283"/>
                    <a:gd name="T6" fmla="*/ 1473 w 278077"/>
                    <a:gd name="T7" fmla="*/ 4306 h 124283"/>
                    <a:gd name="T8" fmla="*/ 132527 w 278077"/>
                    <a:gd name="T9" fmla="*/ 110526 h 124283"/>
                    <a:gd name="T10" fmla="*/ 273403 w 278077"/>
                    <a:gd name="T11" fmla="*/ 115823 h 124283"/>
                    <a:gd name="T12" fmla="*/ 273683 w 278077"/>
                    <a:gd name="T13" fmla="*/ 102023 h 1242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78077" h="124283">
                      <a:moveTo>
                        <a:pt x="273683" y="102023"/>
                      </a:moveTo>
                      <a:cubicBezTo>
                        <a:pt x="215032" y="81393"/>
                        <a:pt x="153715" y="112199"/>
                        <a:pt x="98852" y="68707"/>
                      </a:cubicBezTo>
                      <a:cubicBezTo>
                        <a:pt x="63773" y="40968"/>
                        <a:pt x="54652" y="-6845"/>
                        <a:pt x="1473" y="821"/>
                      </a:cubicBezTo>
                      <a:cubicBezTo>
                        <a:pt x="-491" y="1100"/>
                        <a:pt x="-491" y="3888"/>
                        <a:pt x="1473" y="4306"/>
                      </a:cubicBezTo>
                      <a:cubicBezTo>
                        <a:pt x="65457" y="17828"/>
                        <a:pt x="73735" y="87526"/>
                        <a:pt x="132527" y="110526"/>
                      </a:cubicBezTo>
                      <a:cubicBezTo>
                        <a:pt x="169570" y="125023"/>
                        <a:pt x="235798" y="130042"/>
                        <a:pt x="273403" y="115823"/>
                      </a:cubicBezTo>
                      <a:cubicBezTo>
                        <a:pt x="279155" y="113732"/>
                        <a:pt x="279998" y="104253"/>
                        <a:pt x="273683" y="102023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" name="Freeform: Shape 274">
                  <a:extLst>
                    <a:ext uri="{FF2B5EF4-FFF2-40B4-BE49-F238E27FC236}">
                      <a16:creationId xmlns:a16="http://schemas.microsoft.com/office/drawing/2014/main" id="{97400D04-24A6-9F0B-20D6-43DFFD9E0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4027" y="2379067"/>
                  <a:ext cx="219232" cy="176480"/>
                </a:xfrm>
                <a:custGeom>
                  <a:avLst/>
                  <a:gdLst>
                    <a:gd name="T0" fmla="*/ 217547 w 219232"/>
                    <a:gd name="T1" fmla="*/ 170909 h 176480"/>
                    <a:gd name="T2" fmla="*/ 138270 w 219232"/>
                    <a:gd name="T3" fmla="*/ 138290 h 176480"/>
                    <a:gd name="T4" fmla="*/ 94351 w 219232"/>
                    <a:gd name="T5" fmla="*/ 96053 h 176480"/>
                    <a:gd name="T6" fmla="*/ 30368 w 219232"/>
                    <a:gd name="T7" fmla="*/ 79325 h 176480"/>
                    <a:gd name="T8" fmla="*/ 20967 w 219232"/>
                    <a:gd name="T9" fmla="*/ 2936 h 176480"/>
                    <a:gd name="T10" fmla="*/ 16617 w 219232"/>
                    <a:gd name="T11" fmla="*/ 985 h 176480"/>
                    <a:gd name="T12" fmla="*/ 6935 w 219232"/>
                    <a:gd name="T13" fmla="*/ 38761 h 176480"/>
                    <a:gd name="T14" fmla="*/ 761 w 219232"/>
                    <a:gd name="T15" fmla="*/ 92847 h 176480"/>
                    <a:gd name="T16" fmla="*/ 14933 w 219232"/>
                    <a:gd name="T17" fmla="*/ 104277 h 176480"/>
                    <a:gd name="T18" fmla="*/ 22650 w 219232"/>
                    <a:gd name="T19" fmla="*/ 96053 h 176480"/>
                    <a:gd name="T20" fmla="*/ 217547 w 219232"/>
                    <a:gd name="T21" fmla="*/ 174533 h 176480"/>
                    <a:gd name="T22" fmla="*/ 217547 w 219232"/>
                    <a:gd name="T23" fmla="*/ 170909 h 17648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9232" h="176480">
                      <a:moveTo>
                        <a:pt x="217547" y="170909"/>
                      </a:moveTo>
                      <a:cubicBezTo>
                        <a:pt x="186959" y="164078"/>
                        <a:pt x="162965" y="158921"/>
                        <a:pt x="138270" y="138290"/>
                      </a:cubicBezTo>
                      <a:cubicBezTo>
                        <a:pt x="122414" y="125047"/>
                        <a:pt x="112171" y="106926"/>
                        <a:pt x="94351" y="96053"/>
                      </a:cubicBezTo>
                      <a:cubicBezTo>
                        <a:pt x="73304" y="83368"/>
                        <a:pt x="50854" y="74168"/>
                        <a:pt x="30368" y="79325"/>
                      </a:cubicBezTo>
                      <a:cubicBezTo>
                        <a:pt x="34717" y="55489"/>
                        <a:pt x="19844" y="27331"/>
                        <a:pt x="20967" y="2936"/>
                      </a:cubicBezTo>
                      <a:cubicBezTo>
                        <a:pt x="21107" y="706"/>
                        <a:pt x="18160" y="-1245"/>
                        <a:pt x="16617" y="985"/>
                      </a:cubicBezTo>
                      <a:cubicBezTo>
                        <a:pt x="8338" y="13112"/>
                        <a:pt x="6655" y="24264"/>
                        <a:pt x="6935" y="38761"/>
                      </a:cubicBezTo>
                      <a:cubicBezTo>
                        <a:pt x="7216" y="58834"/>
                        <a:pt x="9040" y="73889"/>
                        <a:pt x="761" y="92847"/>
                      </a:cubicBezTo>
                      <a:cubicBezTo>
                        <a:pt x="-2887" y="101211"/>
                        <a:pt x="7356" y="110132"/>
                        <a:pt x="14933" y="104277"/>
                      </a:cubicBezTo>
                      <a:cubicBezTo>
                        <a:pt x="18301" y="101768"/>
                        <a:pt x="20546" y="98980"/>
                        <a:pt x="22650" y="96053"/>
                      </a:cubicBezTo>
                      <a:cubicBezTo>
                        <a:pt x="99262" y="91453"/>
                        <a:pt x="141497" y="191539"/>
                        <a:pt x="217547" y="174533"/>
                      </a:cubicBezTo>
                      <a:cubicBezTo>
                        <a:pt x="219652" y="174254"/>
                        <a:pt x="219933" y="171327"/>
                        <a:pt x="217547" y="170909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6" name="Freeform: Shape 275">
                  <a:extLst>
                    <a:ext uri="{FF2B5EF4-FFF2-40B4-BE49-F238E27FC236}">
                      <a16:creationId xmlns:a16="http://schemas.microsoft.com/office/drawing/2014/main" id="{A2F4B261-1BF7-5682-53F6-D5CBFA8C0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2513" y="2383096"/>
                  <a:ext cx="1079752" cy="911077"/>
                </a:xfrm>
                <a:custGeom>
                  <a:avLst/>
                  <a:gdLst>
                    <a:gd name="T0" fmla="*/ 1070365 w 1079752"/>
                    <a:gd name="T1" fmla="*/ 405108 h 911077"/>
                    <a:gd name="T2" fmla="*/ 700075 w 1079752"/>
                    <a:gd name="T3" fmla="*/ 297773 h 911077"/>
                    <a:gd name="T4" fmla="*/ 573792 w 1079752"/>
                    <a:gd name="T5" fmla="*/ 177753 h 911077"/>
                    <a:gd name="T6" fmla="*/ 493112 w 1079752"/>
                    <a:gd name="T7" fmla="*/ 52297 h 911077"/>
                    <a:gd name="T8" fmla="*/ 285587 w 1079752"/>
                    <a:gd name="T9" fmla="*/ 12429 h 911077"/>
                    <a:gd name="T10" fmla="*/ 123804 w 1079752"/>
                    <a:gd name="T11" fmla="*/ 55085 h 911077"/>
                    <a:gd name="T12" fmla="*/ 2292 w 1079752"/>
                    <a:gd name="T13" fmla="*/ 100388 h 911077"/>
                    <a:gd name="T14" fmla="*/ 8747 w 1079752"/>
                    <a:gd name="T15" fmla="*/ 109449 h 911077"/>
                    <a:gd name="T16" fmla="*/ 180491 w 1079752"/>
                    <a:gd name="T17" fmla="*/ 61497 h 911077"/>
                    <a:gd name="T18" fmla="*/ 332592 w 1079752"/>
                    <a:gd name="T19" fmla="*/ 25533 h 911077"/>
                    <a:gd name="T20" fmla="*/ 580107 w 1079752"/>
                    <a:gd name="T21" fmla="*/ 212881 h 911077"/>
                    <a:gd name="T22" fmla="*/ 816957 w 1079752"/>
                    <a:gd name="T23" fmla="*/ 382526 h 911077"/>
                    <a:gd name="T24" fmla="*/ 1002593 w 1079752"/>
                    <a:gd name="T25" fmla="*/ 435497 h 911077"/>
                    <a:gd name="T26" fmla="*/ 1002453 w 1079752"/>
                    <a:gd name="T27" fmla="*/ 435636 h 911077"/>
                    <a:gd name="T28" fmla="*/ 1016905 w 1079752"/>
                    <a:gd name="T29" fmla="*/ 499479 h 911077"/>
                    <a:gd name="T30" fmla="*/ 1033182 w 1079752"/>
                    <a:gd name="T31" fmla="*/ 669403 h 911077"/>
                    <a:gd name="T32" fmla="*/ 829586 w 1079752"/>
                    <a:gd name="T33" fmla="*/ 903031 h 911077"/>
                    <a:gd name="T34" fmla="*/ 832532 w 1079752"/>
                    <a:gd name="T35" fmla="*/ 910837 h 911077"/>
                    <a:gd name="T36" fmla="*/ 1038794 w 1079752"/>
                    <a:gd name="T37" fmla="*/ 725859 h 911077"/>
                    <a:gd name="T38" fmla="*/ 1008346 w 1079752"/>
                    <a:gd name="T39" fmla="*/ 435078 h 911077"/>
                    <a:gd name="T40" fmla="*/ 1075276 w 1079752"/>
                    <a:gd name="T41" fmla="*/ 418351 h 911077"/>
                    <a:gd name="T42" fmla="*/ 1070365 w 1079752"/>
                    <a:gd name="T43" fmla="*/ 405108 h 91107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79752" h="911077">
                      <a:moveTo>
                        <a:pt x="1070365" y="405108"/>
                      </a:moveTo>
                      <a:cubicBezTo>
                        <a:pt x="946608" y="448879"/>
                        <a:pt x="802224" y="363708"/>
                        <a:pt x="700075" y="297773"/>
                      </a:cubicBezTo>
                      <a:cubicBezTo>
                        <a:pt x="650965" y="266130"/>
                        <a:pt x="607328" y="225427"/>
                        <a:pt x="573792" y="177753"/>
                      </a:cubicBezTo>
                      <a:cubicBezTo>
                        <a:pt x="545028" y="136771"/>
                        <a:pt x="526086" y="90631"/>
                        <a:pt x="493112" y="52297"/>
                      </a:cubicBezTo>
                      <a:cubicBezTo>
                        <a:pt x="440775" y="-8759"/>
                        <a:pt x="357568" y="-7923"/>
                        <a:pt x="285587" y="12429"/>
                      </a:cubicBezTo>
                      <a:cubicBezTo>
                        <a:pt x="231425" y="27902"/>
                        <a:pt x="179509" y="45048"/>
                        <a:pt x="123804" y="55085"/>
                      </a:cubicBezTo>
                      <a:cubicBezTo>
                        <a:pt x="79886" y="62891"/>
                        <a:pt x="38213" y="73067"/>
                        <a:pt x="2292" y="100388"/>
                      </a:cubicBezTo>
                      <a:cubicBezTo>
                        <a:pt x="-3461" y="104849"/>
                        <a:pt x="2713" y="113073"/>
                        <a:pt x="8747" y="109449"/>
                      </a:cubicBezTo>
                      <a:cubicBezTo>
                        <a:pt x="61364" y="78224"/>
                        <a:pt x="121419" y="72927"/>
                        <a:pt x="180491" y="61497"/>
                      </a:cubicBezTo>
                      <a:cubicBezTo>
                        <a:pt x="231706" y="51739"/>
                        <a:pt x="280956" y="34314"/>
                        <a:pt x="332592" y="25533"/>
                      </a:cubicBezTo>
                      <a:cubicBezTo>
                        <a:pt x="478238" y="859"/>
                        <a:pt x="507985" y="122692"/>
                        <a:pt x="580107" y="212881"/>
                      </a:cubicBezTo>
                      <a:cubicBezTo>
                        <a:pt x="641704" y="289967"/>
                        <a:pt x="728980" y="340707"/>
                        <a:pt x="816957" y="382526"/>
                      </a:cubicBezTo>
                      <a:cubicBezTo>
                        <a:pt x="873925" y="409569"/>
                        <a:pt x="938891" y="437169"/>
                        <a:pt x="1002593" y="435497"/>
                      </a:cubicBezTo>
                      <a:lnTo>
                        <a:pt x="1002453" y="435636"/>
                      </a:lnTo>
                      <a:cubicBezTo>
                        <a:pt x="998384" y="459194"/>
                        <a:pt x="1008486" y="477315"/>
                        <a:pt x="1016905" y="499479"/>
                      </a:cubicBezTo>
                      <a:cubicBezTo>
                        <a:pt x="1036690" y="551753"/>
                        <a:pt x="1039917" y="614621"/>
                        <a:pt x="1033182" y="669403"/>
                      </a:cubicBezTo>
                      <a:cubicBezTo>
                        <a:pt x="1019711" y="777993"/>
                        <a:pt x="928507" y="865255"/>
                        <a:pt x="829586" y="903031"/>
                      </a:cubicBezTo>
                      <a:cubicBezTo>
                        <a:pt x="824394" y="904983"/>
                        <a:pt x="827481" y="912510"/>
                        <a:pt x="832532" y="910837"/>
                      </a:cubicBezTo>
                      <a:cubicBezTo>
                        <a:pt x="916160" y="883376"/>
                        <a:pt x="1005680" y="808381"/>
                        <a:pt x="1038794" y="725859"/>
                      </a:cubicBezTo>
                      <a:cubicBezTo>
                        <a:pt x="1078503" y="626748"/>
                        <a:pt x="1035567" y="529728"/>
                        <a:pt x="1008346" y="435078"/>
                      </a:cubicBezTo>
                      <a:cubicBezTo>
                        <a:pt x="1030937" y="433824"/>
                        <a:pt x="1053387" y="428666"/>
                        <a:pt x="1075276" y="418351"/>
                      </a:cubicBezTo>
                      <a:cubicBezTo>
                        <a:pt x="1083695" y="414587"/>
                        <a:pt x="1079205" y="401902"/>
                        <a:pt x="1070365" y="405108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7" name="Freeform: Shape 276">
                  <a:extLst>
                    <a:ext uri="{FF2B5EF4-FFF2-40B4-BE49-F238E27FC236}">
                      <a16:creationId xmlns:a16="http://schemas.microsoft.com/office/drawing/2014/main" id="{81DEF452-04DB-AA16-D551-59BC36294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02486" y="3234829"/>
                  <a:ext cx="57595" cy="18924"/>
                </a:xfrm>
                <a:custGeom>
                  <a:avLst/>
                  <a:gdLst>
                    <a:gd name="T0" fmla="*/ 55986 w 57595"/>
                    <a:gd name="T1" fmla="*/ 10873 h 18924"/>
                    <a:gd name="T2" fmla="*/ 982 w 57595"/>
                    <a:gd name="T3" fmla="*/ 0 h 18924"/>
                    <a:gd name="T4" fmla="*/ 0 w 57595"/>
                    <a:gd name="T5" fmla="*/ 697 h 18924"/>
                    <a:gd name="T6" fmla="*/ 56407 w 57595"/>
                    <a:gd name="T7" fmla="*/ 14636 h 18924"/>
                    <a:gd name="T8" fmla="*/ 55986 w 57595"/>
                    <a:gd name="T9" fmla="*/ 10873 h 189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595" h="18924">
                      <a:moveTo>
                        <a:pt x="55986" y="10873"/>
                      </a:moveTo>
                      <a:cubicBezTo>
                        <a:pt x="37043" y="6970"/>
                        <a:pt x="18522" y="9479"/>
                        <a:pt x="982" y="0"/>
                      </a:cubicBezTo>
                      <a:lnTo>
                        <a:pt x="0" y="697"/>
                      </a:lnTo>
                      <a:cubicBezTo>
                        <a:pt x="5753" y="25788"/>
                        <a:pt x="37605" y="19097"/>
                        <a:pt x="56407" y="14636"/>
                      </a:cubicBezTo>
                      <a:cubicBezTo>
                        <a:pt x="58371" y="14079"/>
                        <a:pt x="57669" y="11152"/>
                        <a:pt x="55986" y="10873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8" name="Freeform: Shape 277">
                  <a:extLst>
                    <a:ext uri="{FF2B5EF4-FFF2-40B4-BE49-F238E27FC236}">
                      <a16:creationId xmlns:a16="http://schemas.microsoft.com/office/drawing/2014/main" id="{C147341B-7572-8EAA-B942-56B6E7232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2626" y="2456596"/>
                  <a:ext cx="993859" cy="486700"/>
                </a:xfrm>
                <a:custGeom>
                  <a:avLst/>
                  <a:gdLst>
                    <a:gd name="T0" fmla="*/ 975432 w 993859"/>
                    <a:gd name="T1" fmla="*/ 459992 h 486700"/>
                    <a:gd name="T2" fmla="*/ 929549 w 993859"/>
                    <a:gd name="T3" fmla="*/ 432670 h 486700"/>
                    <a:gd name="T4" fmla="*/ 904292 w 993859"/>
                    <a:gd name="T5" fmla="*/ 415524 h 486700"/>
                    <a:gd name="T6" fmla="*/ 859953 w 993859"/>
                    <a:gd name="T7" fmla="*/ 385136 h 486700"/>
                    <a:gd name="T8" fmla="*/ 845922 w 993859"/>
                    <a:gd name="T9" fmla="*/ 361578 h 486700"/>
                    <a:gd name="T10" fmla="*/ 806914 w 993859"/>
                    <a:gd name="T11" fmla="*/ 342620 h 486700"/>
                    <a:gd name="T12" fmla="*/ 801021 w 993859"/>
                    <a:gd name="T13" fmla="*/ 331887 h 486700"/>
                    <a:gd name="T14" fmla="*/ 769450 w 993859"/>
                    <a:gd name="T15" fmla="*/ 317389 h 486700"/>
                    <a:gd name="T16" fmla="*/ 740265 w 993859"/>
                    <a:gd name="T17" fmla="*/ 300244 h 486700"/>
                    <a:gd name="T18" fmla="*/ 718937 w 993859"/>
                    <a:gd name="T19" fmla="*/ 280589 h 486700"/>
                    <a:gd name="T20" fmla="*/ 701959 w 993859"/>
                    <a:gd name="T21" fmla="*/ 267346 h 486700"/>
                    <a:gd name="T22" fmla="*/ 694943 w 993859"/>
                    <a:gd name="T23" fmla="*/ 263025 h 486700"/>
                    <a:gd name="T24" fmla="*/ 671090 w 993859"/>
                    <a:gd name="T25" fmla="*/ 248946 h 486700"/>
                    <a:gd name="T26" fmla="*/ 661128 w 993859"/>
                    <a:gd name="T27" fmla="*/ 239188 h 486700"/>
                    <a:gd name="T28" fmla="*/ 618332 w 993859"/>
                    <a:gd name="T29" fmla="*/ 218697 h 486700"/>
                    <a:gd name="T30" fmla="*/ 625488 w 993859"/>
                    <a:gd name="T31" fmla="*/ 202945 h 486700"/>
                    <a:gd name="T32" fmla="*/ 577500 w 993859"/>
                    <a:gd name="T33" fmla="*/ 193327 h 486700"/>
                    <a:gd name="T34" fmla="*/ 583815 w 993859"/>
                    <a:gd name="T35" fmla="*/ 188588 h 486700"/>
                    <a:gd name="T36" fmla="*/ 532179 w 993859"/>
                    <a:gd name="T37" fmla="*/ 175345 h 486700"/>
                    <a:gd name="T38" fmla="*/ 523479 w 993859"/>
                    <a:gd name="T39" fmla="*/ 172836 h 486700"/>
                    <a:gd name="T40" fmla="*/ 528250 w 993859"/>
                    <a:gd name="T41" fmla="*/ 160569 h 486700"/>
                    <a:gd name="T42" fmla="*/ 481806 w 993859"/>
                    <a:gd name="T43" fmla="*/ 139520 h 486700"/>
                    <a:gd name="T44" fmla="*/ 456269 w 993859"/>
                    <a:gd name="T45" fmla="*/ 126278 h 486700"/>
                    <a:gd name="T46" fmla="*/ 415998 w 993859"/>
                    <a:gd name="T47" fmla="*/ 113871 h 486700"/>
                    <a:gd name="T48" fmla="*/ 394390 w 993859"/>
                    <a:gd name="T49" fmla="*/ 99653 h 486700"/>
                    <a:gd name="T50" fmla="*/ 345561 w 993859"/>
                    <a:gd name="T51" fmla="*/ 74004 h 486700"/>
                    <a:gd name="T52" fmla="*/ 345280 w 993859"/>
                    <a:gd name="T53" fmla="*/ 62992 h 486700"/>
                    <a:gd name="T54" fmla="*/ 337002 w 993859"/>
                    <a:gd name="T55" fmla="*/ 56301 h 486700"/>
                    <a:gd name="T56" fmla="*/ 299678 w 993859"/>
                    <a:gd name="T57" fmla="*/ 51282 h 486700"/>
                    <a:gd name="T58" fmla="*/ 299257 w 993859"/>
                    <a:gd name="T59" fmla="*/ 38737 h 486700"/>
                    <a:gd name="T60" fmla="*/ 258566 w 993859"/>
                    <a:gd name="T61" fmla="*/ 30094 h 486700"/>
                    <a:gd name="T62" fmla="*/ 231625 w 993859"/>
                    <a:gd name="T63" fmla="*/ 18106 h 486700"/>
                    <a:gd name="T64" fmla="*/ 205808 w 993859"/>
                    <a:gd name="T65" fmla="*/ 4585 h 486700"/>
                    <a:gd name="T66" fmla="*/ 4878 w 993859"/>
                    <a:gd name="T67" fmla="*/ 21591 h 486700"/>
                    <a:gd name="T68" fmla="*/ 195284 w 993859"/>
                    <a:gd name="T69" fmla="*/ 21033 h 486700"/>
                    <a:gd name="T70" fmla="*/ 288453 w 993859"/>
                    <a:gd name="T71" fmla="*/ 54210 h 486700"/>
                    <a:gd name="T72" fmla="*/ 346543 w 993859"/>
                    <a:gd name="T73" fmla="*/ 98259 h 486700"/>
                    <a:gd name="T74" fmla="*/ 408141 w 993859"/>
                    <a:gd name="T75" fmla="*/ 128508 h 486700"/>
                    <a:gd name="T76" fmla="*/ 470721 w 993859"/>
                    <a:gd name="T77" fmla="*/ 154714 h 486700"/>
                    <a:gd name="T78" fmla="*/ 534564 w 993859"/>
                    <a:gd name="T79" fmla="*/ 191794 h 486700"/>
                    <a:gd name="T80" fmla="*/ 567819 w 993859"/>
                    <a:gd name="T81" fmla="*/ 195139 h 486700"/>
                    <a:gd name="T82" fmla="*/ 642747 w 993859"/>
                    <a:gd name="T83" fmla="*/ 245182 h 486700"/>
                    <a:gd name="T84" fmla="*/ 681473 w 993859"/>
                    <a:gd name="T85" fmla="*/ 265395 h 486700"/>
                    <a:gd name="T86" fmla="*/ 709536 w 993859"/>
                    <a:gd name="T87" fmla="*/ 285329 h 486700"/>
                    <a:gd name="T88" fmla="*/ 759909 w 993859"/>
                    <a:gd name="T89" fmla="*/ 321850 h 486700"/>
                    <a:gd name="T90" fmla="*/ 794707 w 993859"/>
                    <a:gd name="T91" fmla="*/ 351123 h 486700"/>
                    <a:gd name="T92" fmla="*/ 843256 w 993859"/>
                    <a:gd name="T93" fmla="*/ 379700 h 486700"/>
                    <a:gd name="T94" fmla="*/ 888297 w 993859"/>
                    <a:gd name="T95" fmla="*/ 424585 h 486700"/>
                    <a:gd name="T96" fmla="*/ 914395 w 993859"/>
                    <a:gd name="T97" fmla="*/ 442985 h 486700"/>
                    <a:gd name="T98" fmla="*/ 953683 w 993859"/>
                    <a:gd name="T99" fmla="*/ 459155 h 486700"/>
                    <a:gd name="T100" fmla="*/ 991007 w 993859"/>
                    <a:gd name="T101" fmla="*/ 471701 h 4867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993859" h="486700">
                      <a:moveTo>
                        <a:pt x="991007" y="471701"/>
                      </a:moveTo>
                      <a:cubicBezTo>
                        <a:pt x="986096" y="467519"/>
                        <a:pt x="980483" y="464034"/>
                        <a:pt x="975432" y="459992"/>
                      </a:cubicBezTo>
                      <a:cubicBezTo>
                        <a:pt x="969539" y="455113"/>
                        <a:pt x="966592" y="447725"/>
                        <a:pt x="960699" y="442846"/>
                      </a:cubicBezTo>
                      <a:cubicBezTo>
                        <a:pt x="951999" y="435458"/>
                        <a:pt x="940915" y="432531"/>
                        <a:pt x="929549" y="432670"/>
                      </a:cubicBezTo>
                      <a:cubicBezTo>
                        <a:pt x="929830" y="429464"/>
                        <a:pt x="928847" y="426397"/>
                        <a:pt x="925761" y="424306"/>
                      </a:cubicBezTo>
                      <a:cubicBezTo>
                        <a:pt x="919025" y="419706"/>
                        <a:pt x="911449" y="419428"/>
                        <a:pt x="904292" y="415524"/>
                      </a:cubicBezTo>
                      <a:cubicBezTo>
                        <a:pt x="896154" y="411064"/>
                        <a:pt x="887876" y="406742"/>
                        <a:pt x="880018" y="401864"/>
                      </a:cubicBezTo>
                      <a:cubicBezTo>
                        <a:pt x="872722" y="397264"/>
                        <a:pt x="865566" y="391827"/>
                        <a:pt x="859953" y="385136"/>
                      </a:cubicBezTo>
                      <a:cubicBezTo>
                        <a:pt x="857007" y="381791"/>
                        <a:pt x="854762" y="378166"/>
                        <a:pt x="851534" y="375239"/>
                      </a:cubicBezTo>
                      <a:cubicBezTo>
                        <a:pt x="854902" y="370081"/>
                        <a:pt x="853779" y="362136"/>
                        <a:pt x="845922" y="361578"/>
                      </a:cubicBezTo>
                      <a:cubicBezTo>
                        <a:pt x="829084" y="360602"/>
                        <a:pt x="818420" y="352657"/>
                        <a:pt x="804810" y="345129"/>
                      </a:cubicBezTo>
                      <a:lnTo>
                        <a:pt x="806914" y="342620"/>
                      </a:lnTo>
                      <a:cubicBezTo>
                        <a:pt x="807897" y="340390"/>
                        <a:pt x="807897" y="339135"/>
                        <a:pt x="807055" y="336766"/>
                      </a:cubicBezTo>
                      <a:cubicBezTo>
                        <a:pt x="806213" y="334256"/>
                        <a:pt x="803687" y="332305"/>
                        <a:pt x="801021" y="331887"/>
                      </a:cubicBezTo>
                      <a:cubicBezTo>
                        <a:pt x="794567" y="331050"/>
                        <a:pt x="788393" y="330214"/>
                        <a:pt x="782359" y="327844"/>
                      </a:cubicBezTo>
                      <a:cubicBezTo>
                        <a:pt x="776887" y="325753"/>
                        <a:pt x="773520" y="321014"/>
                        <a:pt x="769450" y="317389"/>
                      </a:cubicBezTo>
                      <a:cubicBezTo>
                        <a:pt x="771415" y="314462"/>
                        <a:pt x="772116" y="310420"/>
                        <a:pt x="768609" y="308050"/>
                      </a:cubicBezTo>
                      <a:cubicBezTo>
                        <a:pt x="762715" y="304008"/>
                        <a:pt x="745316" y="306098"/>
                        <a:pt x="740265" y="300244"/>
                      </a:cubicBezTo>
                      <a:cubicBezTo>
                        <a:pt x="745878" y="296759"/>
                        <a:pt x="745597" y="287698"/>
                        <a:pt x="737880" y="286304"/>
                      </a:cubicBezTo>
                      <a:cubicBezTo>
                        <a:pt x="731285" y="285050"/>
                        <a:pt x="724269" y="285050"/>
                        <a:pt x="718937" y="280589"/>
                      </a:cubicBezTo>
                      <a:cubicBezTo>
                        <a:pt x="721182" y="277940"/>
                        <a:pt x="721323" y="273898"/>
                        <a:pt x="718516" y="271668"/>
                      </a:cubicBezTo>
                      <a:cubicBezTo>
                        <a:pt x="713605" y="267904"/>
                        <a:pt x="707852" y="268462"/>
                        <a:pt x="701959" y="267346"/>
                      </a:cubicBezTo>
                      <a:cubicBezTo>
                        <a:pt x="698592" y="266649"/>
                        <a:pt x="696347" y="265116"/>
                        <a:pt x="694242" y="263304"/>
                      </a:cubicBezTo>
                      <a:lnTo>
                        <a:pt x="694943" y="263025"/>
                      </a:lnTo>
                      <a:cubicBezTo>
                        <a:pt x="697890" y="260795"/>
                        <a:pt x="697750" y="256892"/>
                        <a:pt x="695224" y="254383"/>
                      </a:cubicBezTo>
                      <a:cubicBezTo>
                        <a:pt x="689752" y="249225"/>
                        <a:pt x="678106" y="250340"/>
                        <a:pt x="671090" y="248946"/>
                      </a:cubicBezTo>
                      <a:cubicBezTo>
                        <a:pt x="665337" y="247831"/>
                        <a:pt x="660005" y="245879"/>
                        <a:pt x="655375" y="242813"/>
                      </a:cubicBezTo>
                      <a:cubicBezTo>
                        <a:pt x="657480" y="241837"/>
                        <a:pt x="659444" y="240722"/>
                        <a:pt x="661128" y="239188"/>
                      </a:cubicBezTo>
                      <a:cubicBezTo>
                        <a:pt x="667302" y="233334"/>
                        <a:pt x="657339" y="227897"/>
                        <a:pt x="652428" y="228176"/>
                      </a:cubicBezTo>
                      <a:cubicBezTo>
                        <a:pt x="639098" y="229012"/>
                        <a:pt x="629276" y="224273"/>
                        <a:pt x="618332" y="218697"/>
                      </a:cubicBezTo>
                      <a:cubicBezTo>
                        <a:pt x="623103" y="217582"/>
                        <a:pt x="627031" y="215770"/>
                        <a:pt x="629557" y="213261"/>
                      </a:cubicBezTo>
                      <a:cubicBezTo>
                        <a:pt x="633205" y="209497"/>
                        <a:pt x="629838" y="203782"/>
                        <a:pt x="625488" y="202945"/>
                      </a:cubicBezTo>
                      <a:cubicBezTo>
                        <a:pt x="616788" y="201133"/>
                        <a:pt x="607668" y="203085"/>
                        <a:pt x="598969" y="202248"/>
                      </a:cubicBezTo>
                      <a:cubicBezTo>
                        <a:pt x="590409" y="201412"/>
                        <a:pt x="584095" y="197648"/>
                        <a:pt x="577500" y="193327"/>
                      </a:cubicBezTo>
                      <a:cubicBezTo>
                        <a:pt x="580166" y="192630"/>
                        <a:pt x="582411" y="191794"/>
                        <a:pt x="583815" y="190400"/>
                      </a:cubicBezTo>
                      <a:lnTo>
                        <a:pt x="583815" y="188588"/>
                      </a:lnTo>
                      <a:cubicBezTo>
                        <a:pt x="578342" y="182315"/>
                        <a:pt x="563048" y="180363"/>
                        <a:pt x="555471" y="179248"/>
                      </a:cubicBezTo>
                      <a:cubicBezTo>
                        <a:pt x="547754" y="178133"/>
                        <a:pt x="539896" y="176878"/>
                        <a:pt x="532179" y="175345"/>
                      </a:cubicBezTo>
                      <a:cubicBezTo>
                        <a:pt x="529513" y="174787"/>
                        <a:pt x="526847" y="174090"/>
                        <a:pt x="524321" y="173254"/>
                      </a:cubicBezTo>
                      <a:lnTo>
                        <a:pt x="523479" y="172836"/>
                      </a:lnTo>
                      <a:cubicBezTo>
                        <a:pt x="526706" y="171860"/>
                        <a:pt x="529653" y="170466"/>
                        <a:pt x="531477" y="168793"/>
                      </a:cubicBezTo>
                      <a:cubicBezTo>
                        <a:pt x="534424" y="166005"/>
                        <a:pt x="531758" y="161127"/>
                        <a:pt x="528250" y="160569"/>
                      </a:cubicBezTo>
                      <a:cubicBezTo>
                        <a:pt x="511974" y="157642"/>
                        <a:pt x="496679" y="162242"/>
                        <a:pt x="482508" y="154017"/>
                      </a:cubicBezTo>
                      <a:cubicBezTo>
                        <a:pt x="489664" y="151508"/>
                        <a:pt x="490085" y="141193"/>
                        <a:pt x="481806" y="139520"/>
                      </a:cubicBezTo>
                      <a:cubicBezTo>
                        <a:pt x="470020" y="137150"/>
                        <a:pt x="457672" y="137150"/>
                        <a:pt x="447429" y="130459"/>
                      </a:cubicBezTo>
                      <a:cubicBezTo>
                        <a:pt x="450656" y="129484"/>
                        <a:pt x="453743" y="128229"/>
                        <a:pt x="456269" y="126278"/>
                      </a:cubicBezTo>
                      <a:cubicBezTo>
                        <a:pt x="462022" y="122096"/>
                        <a:pt x="458654" y="112756"/>
                        <a:pt x="451358" y="113453"/>
                      </a:cubicBezTo>
                      <a:cubicBezTo>
                        <a:pt x="439010" y="114568"/>
                        <a:pt x="428627" y="116520"/>
                        <a:pt x="415998" y="113871"/>
                      </a:cubicBezTo>
                      <a:cubicBezTo>
                        <a:pt x="406738" y="112059"/>
                        <a:pt x="399722" y="105926"/>
                        <a:pt x="392145" y="101465"/>
                      </a:cubicBezTo>
                      <a:lnTo>
                        <a:pt x="394390" y="99653"/>
                      </a:lnTo>
                      <a:cubicBezTo>
                        <a:pt x="403931" y="87944"/>
                        <a:pt x="374466" y="84459"/>
                        <a:pt x="368853" y="83762"/>
                      </a:cubicBezTo>
                      <a:cubicBezTo>
                        <a:pt x="360574" y="82646"/>
                        <a:pt x="351454" y="80277"/>
                        <a:pt x="345561" y="74004"/>
                      </a:cubicBezTo>
                      <a:cubicBezTo>
                        <a:pt x="344719" y="73028"/>
                        <a:pt x="343316" y="71216"/>
                        <a:pt x="341913" y="69543"/>
                      </a:cubicBezTo>
                      <a:cubicBezTo>
                        <a:pt x="344017" y="68010"/>
                        <a:pt x="345561" y="65501"/>
                        <a:pt x="345280" y="62992"/>
                      </a:cubicBezTo>
                      <a:lnTo>
                        <a:pt x="344859" y="61180"/>
                      </a:lnTo>
                      <a:cubicBezTo>
                        <a:pt x="343316" y="58113"/>
                        <a:pt x="340650" y="55882"/>
                        <a:pt x="337002" y="56301"/>
                      </a:cubicBezTo>
                      <a:cubicBezTo>
                        <a:pt x="329004" y="57276"/>
                        <a:pt x="321707" y="58252"/>
                        <a:pt x="313569" y="57137"/>
                      </a:cubicBezTo>
                      <a:cubicBezTo>
                        <a:pt x="308237" y="56440"/>
                        <a:pt x="304168" y="53513"/>
                        <a:pt x="299678" y="51282"/>
                      </a:cubicBezTo>
                      <a:lnTo>
                        <a:pt x="300520" y="50864"/>
                      </a:lnTo>
                      <a:cubicBezTo>
                        <a:pt x="304589" y="47937"/>
                        <a:pt x="304449" y="40409"/>
                        <a:pt x="299257" y="38737"/>
                      </a:cubicBezTo>
                      <a:cubicBezTo>
                        <a:pt x="292101" y="36367"/>
                        <a:pt x="284103" y="37761"/>
                        <a:pt x="276666" y="36925"/>
                      </a:cubicBezTo>
                      <a:cubicBezTo>
                        <a:pt x="270072" y="36088"/>
                        <a:pt x="264038" y="33579"/>
                        <a:pt x="258566" y="30094"/>
                      </a:cubicBezTo>
                      <a:cubicBezTo>
                        <a:pt x="260811" y="26749"/>
                        <a:pt x="260109" y="21033"/>
                        <a:pt x="255760" y="19779"/>
                      </a:cubicBezTo>
                      <a:cubicBezTo>
                        <a:pt x="247762" y="17270"/>
                        <a:pt x="239904" y="18246"/>
                        <a:pt x="231625" y="18106"/>
                      </a:cubicBezTo>
                      <a:cubicBezTo>
                        <a:pt x="223908" y="17967"/>
                        <a:pt x="217314" y="15597"/>
                        <a:pt x="210578" y="13088"/>
                      </a:cubicBezTo>
                      <a:cubicBezTo>
                        <a:pt x="211982" y="9603"/>
                        <a:pt x="210157" y="5003"/>
                        <a:pt x="205808" y="4585"/>
                      </a:cubicBezTo>
                      <a:cubicBezTo>
                        <a:pt x="138036" y="-3640"/>
                        <a:pt x="71106" y="-712"/>
                        <a:pt x="3895" y="12670"/>
                      </a:cubicBezTo>
                      <a:cubicBezTo>
                        <a:pt x="-1717" y="13785"/>
                        <a:pt x="-1156" y="22009"/>
                        <a:pt x="4878" y="21591"/>
                      </a:cubicBezTo>
                      <a:cubicBezTo>
                        <a:pt x="43604" y="18664"/>
                        <a:pt x="81910" y="12809"/>
                        <a:pt x="120777" y="11833"/>
                      </a:cubicBezTo>
                      <a:cubicBezTo>
                        <a:pt x="142947" y="11276"/>
                        <a:pt x="172553" y="25494"/>
                        <a:pt x="195284" y="21033"/>
                      </a:cubicBezTo>
                      <a:cubicBezTo>
                        <a:pt x="204264" y="34834"/>
                        <a:pt x="229801" y="39852"/>
                        <a:pt x="247341" y="35670"/>
                      </a:cubicBezTo>
                      <a:cubicBezTo>
                        <a:pt x="250428" y="48216"/>
                        <a:pt x="272738" y="55185"/>
                        <a:pt x="288453" y="54210"/>
                      </a:cubicBezTo>
                      <a:cubicBezTo>
                        <a:pt x="289716" y="70101"/>
                        <a:pt x="311324" y="74143"/>
                        <a:pt x="327741" y="73028"/>
                      </a:cubicBezTo>
                      <a:cubicBezTo>
                        <a:pt x="326197" y="82786"/>
                        <a:pt x="339106" y="94356"/>
                        <a:pt x="346543" y="98259"/>
                      </a:cubicBezTo>
                      <a:cubicBezTo>
                        <a:pt x="353418" y="102023"/>
                        <a:pt x="367731" y="106344"/>
                        <a:pt x="379376" y="105786"/>
                      </a:cubicBezTo>
                      <a:cubicBezTo>
                        <a:pt x="382042" y="117356"/>
                        <a:pt x="398459" y="125023"/>
                        <a:pt x="408141" y="128508"/>
                      </a:cubicBezTo>
                      <a:cubicBezTo>
                        <a:pt x="417121" y="131853"/>
                        <a:pt x="428908" y="133526"/>
                        <a:pt x="439571" y="132271"/>
                      </a:cubicBezTo>
                      <a:cubicBezTo>
                        <a:pt x="438449" y="145096"/>
                        <a:pt x="456690" y="152902"/>
                        <a:pt x="470721" y="154714"/>
                      </a:cubicBezTo>
                      <a:cubicBezTo>
                        <a:pt x="469599" y="169630"/>
                        <a:pt x="491067" y="175902"/>
                        <a:pt x="509308" y="175205"/>
                      </a:cubicBezTo>
                      <a:cubicBezTo>
                        <a:pt x="507483" y="183848"/>
                        <a:pt x="529373" y="190400"/>
                        <a:pt x="534564" y="191794"/>
                      </a:cubicBezTo>
                      <a:cubicBezTo>
                        <a:pt x="544667" y="194303"/>
                        <a:pt x="554910" y="195279"/>
                        <a:pt x="565293" y="195279"/>
                      </a:cubicBezTo>
                      <a:lnTo>
                        <a:pt x="567819" y="195139"/>
                      </a:lnTo>
                      <a:cubicBezTo>
                        <a:pt x="561364" y="212006"/>
                        <a:pt x="587182" y="221067"/>
                        <a:pt x="607949" y="220370"/>
                      </a:cubicBezTo>
                      <a:cubicBezTo>
                        <a:pt x="609352" y="234588"/>
                        <a:pt x="627031" y="244764"/>
                        <a:pt x="642747" y="245182"/>
                      </a:cubicBezTo>
                      <a:cubicBezTo>
                        <a:pt x="643308" y="251037"/>
                        <a:pt x="653411" y="257589"/>
                        <a:pt x="657480" y="259122"/>
                      </a:cubicBezTo>
                      <a:cubicBezTo>
                        <a:pt x="662952" y="261213"/>
                        <a:pt x="672634" y="264419"/>
                        <a:pt x="681473" y="265395"/>
                      </a:cubicBezTo>
                      <a:cubicBezTo>
                        <a:pt x="679649" y="274037"/>
                        <a:pt x="697189" y="283795"/>
                        <a:pt x="709817" y="283934"/>
                      </a:cubicBezTo>
                      <a:lnTo>
                        <a:pt x="709536" y="285329"/>
                      </a:lnTo>
                      <a:cubicBezTo>
                        <a:pt x="711781" y="296898"/>
                        <a:pt x="723568" y="302753"/>
                        <a:pt x="734793" y="302056"/>
                      </a:cubicBezTo>
                      <a:cubicBezTo>
                        <a:pt x="729741" y="311953"/>
                        <a:pt x="747421" y="322408"/>
                        <a:pt x="759909" y="321850"/>
                      </a:cubicBezTo>
                      <a:cubicBezTo>
                        <a:pt x="759909" y="337323"/>
                        <a:pt x="780395" y="345408"/>
                        <a:pt x="795128" y="347081"/>
                      </a:cubicBezTo>
                      <a:cubicBezTo>
                        <a:pt x="794567" y="348335"/>
                        <a:pt x="794286" y="349729"/>
                        <a:pt x="794707" y="351123"/>
                      </a:cubicBezTo>
                      <a:cubicBezTo>
                        <a:pt x="800881" y="369524"/>
                        <a:pt x="825296" y="378584"/>
                        <a:pt x="843115" y="379700"/>
                      </a:cubicBezTo>
                      <a:lnTo>
                        <a:pt x="843256" y="379700"/>
                      </a:lnTo>
                      <a:cubicBezTo>
                        <a:pt x="842414" y="391269"/>
                        <a:pt x="856445" y="403676"/>
                        <a:pt x="864303" y="409809"/>
                      </a:cubicBezTo>
                      <a:cubicBezTo>
                        <a:pt x="871599" y="415524"/>
                        <a:pt x="880158" y="419985"/>
                        <a:pt x="888297" y="424585"/>
                      </a:cubicBezTo>
                      <a:cubicBezTo>
                        <a:pt x="893067" y="427234"/>
                        <a:pt x="897978" y="429464"/>
                        <a:pt x="902469" y="432391"/>
                      </a:cubicBezTo>
                      <a:cubicBezTo>
                        <a:pt x="906958" y="435319"/>
                        <a:pt x="909624" y="440058"/>
                        <a:pt x="914395" y="442985"/>
                      </a:cubicBezTo>
                      <a:cubicBezTo>
                        <a:pt x="917622" y="444937"/>
                        <a:pt x="920850" y="444379"/>
                        <a:pt x="923516" y="442846"/>
                      </a:cubicBezTo>
                      <a:cubicBezTo>
                        <a:pt x="933899" y="448561"/>
                        <a:pt x="945966" y="448701"/>
                        <a:pt x="953683" y="459155"/>
                      </a:cubicBezTo>
                      <a:cubicBezTo>
                        <a:pt x="961541" y="469750"/>
                        <a:pt x="970802" y="476162"/>
                        <a:pt x="980343" y="484944"/>
                      </a:cubicBezTo>
                      <a:cubicBezTo>
                        <a:pt x="988481" y="491356"/>
                        <a:pt x="999005" y="478671"/>
                        <a:pt x="991007" y="471701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9" name="Freeform: Shape 278">
                  <a:extLst>
                    <a:ext uri="{FF2B5EF4-FFF2-40B4-BE49-F238E27FC236}">
                      <a16:creationId xmlns:a16="http://schemas.microsoft.com/office/drawing/2014/main" id="{ADBBC1E9-EE57-8103-0127-9F79C1052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9895" y="2367416"/>
                  <a:ext cx="856358" cy="456760"/>
                </a:xfrm>
                <a:custGeom>
                  <a:avLst/>
                  <a:gdLst>
                    <a:gd name="T0" fmla="*/ 797687 w 856358"/>
                    <a:gd name="T1" fmla="*/ 413400 h 456760"/>
                    <a:gd name="T2" fmla="*/ 662845 w 856358"/>
                    <a:gd name="T3" fmla="*/ 297004 h 456760"/>
                    <a:gd name="T4" fmla="*/ 517900 w 856358"/>
                    <a:gd name="T5" fmla="*/ 220475 h 456760"/>
                    <a:gd name="T6" fmla="*/ 374780 w 856358"/>
                    <a:gd name="T7" fmla="*/ 153008 h 456760"/>
                    <a:gd name="T8" fmla="*/ 211875 w 856358"/>
                    <a:gd name="T9" fmla="*/ 75225 h 456760"/>
                    <a:gd name="T10" fmla="*/ 79558 w 856358"/>
                    <a:gd name="T11" fmla="*/ 12915 h 456760"/>
                    <a:gd name="T12" fmla="*/ 16417 w 856358"/>
                    <a:gd name="T13" fmla="*/ 7339 h 456760"/>
                    <a:gd name="T14" fmla="*/ 135684 w 856358"/>
                    <a:gd name="T15" fmla="*/ 69649 h 456760"/>
                    <a:gd name="T16" fmla="*/ 268421 w 856358"/>
                    <a:gd name="T17" fmla="*/ 109795 h 456760"/>
                    <a:gd name="T18" fmla="*/ 458407 w 856358"/>
                    <a:gd name="T19" fmla="*/ 193432 h 456760"/>
                    <a:gd name="T20" fmla="*/ 628889 w 856358"/>
                    <a:gd name="T21" fmla="*/ 265361 h 456760"/>
                    <a:gd name="T22" fmla="*/ 717989 w 856358"/>
                    <a:gd name="T23" fmla="*/ 344398 h 456760"/>
                    <a:gd name="T24" fmla="*/ 792074 w 856358"/>
                    <a:gd name="T25" fmla="*/ 416327 h 456760"/>
                    <a:gd name="T26" fmla="*/ 832345 w 856358"/>
                    <a:gd name="T27" fmla="*/ 442673 h 456760"/>
                    <a:gd name="T28" fmla="*/ 789268 w 856358"/>
                    <a:gd name="T29" fmla="*/ 433891 h 456760"/>
                    <a:gd name="T30" fmla="*/ 748156 w 856358"/>
                    <a:gd name="T31" fmla="*/ 379805 h 456760"/>
                    <a:gd name="T32" fmla="*/ 700309 w 856358"/>
                    <a:gd name="T33" fmla="*/ 352065 h 456760"/>
                    <a:gd name="T34" fmla="*/ 606298 w 856358"/>
                    <a:gd name="T35" fmla="*/ 274003 h 456760"/>
                    <a:gd name="T36" fmla="*/ 437781 w 856358"/>
                    <a:gd name="T37" fmla="*/ 201378 h 456760"/>
                    <a:gd name="T38" fmla="*/ 325670 w 856358"/>
                    <a:gd name="T39" fmla="*/ 162487 h 456760"/>
                    <a:gd name="T40" fmla="*/ 55143 w 856358"/>
                    <a:gd name="T41" fmla="*/ 46927 h 456760"/>
                    <a:gd name="T42" fmla="*/ 0 w 856358"/>
                    <a:gd name="T43" fmla="*/ 18630 h 456760"/>
                    <a:gd name="T44" fmla="*/ 98781 w 856358"/>
                    <a:gd name="T45" fmla="*/ 82334 h 456760"/>
                    <a:gd name="T46" fmla="*/ 66790 w 856358"/>
                    <a:gd name="T47" fmla="*/ 94183 h 456760"/>
                    <a:gd name="T48" fmla="*/ 101588 w 856358"/>
                    <a:gd name="T49" fmla="*/ 85679 h 456760"/>
                    <a:gd name="T50" fmla="*/ 162063 w 856358"/>
                    <a:gd name="T51" fmla="*/ 99061 h 456760"/>
                    <a:gd name="T52" fmla="*/ 124459 w 856358"/>
                    <a:gd name="T53" fmla="*/ 113559 h 456760"/>
                    <a:gd name="T54" fmla="*/ 186899 w 856358"/>
                    <a:gd name="T55" fmla="*/ 105752 h 456760"/>
                    <a:gd name="T56" fmla="*/ 430204 w 856358"/>
                    <a:gd name="T57" fmla="*/ 202214 h 456760"/>
                    <a:gd name="T58" fmla="*/ 605035 w 856358"/>
                    <a:gd name="T59" fmla="*/ 282088 h 456760"/>
                    <a:gd name="T60" fmla="*/ 740719 w 856358"/>
                    <a:gd name="T61" fmla="*/ 380781 h 456760"/>
                    <a:gd name="T62" fmla="*/ 773693 w 856358"/>
                    <a:gd name="T63" fmla="*/ 433054 h 456760"/>
                    <a:gd name="T64" fmla="*/ 826732 w 856358"/>
                    <a:gd name="T65" fmla="*/ 449503 h 456760"/>
                    <a:gd name="T66" fmla="*/ 854935 w 856358"/>
                    <a:gd name="T67" fmla="*/ 435563 h 4567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56358" h="456760">
                      <a:moveTo>
                        <a:pt x="854935" y="435563"/>
                      </a:moveTo>
                      <a:cubicBezTo>
                        <a:pt x="848060" y="413539"/>
                        <a:pt x="816770" y="416048"/>
                        <a:pt x="797687" y="413400"/>
                      </a:cubicBezTo>
                      <a:cubicBezTo>
                        <a:pt x="774676" y="392490"/>
                        <a:pt x="774395" y="371720"/>
                        <a:pt x="749559" y="353180"/>
                      </a:cubicBezTo>
                      <a:cubicBezTo>
                        <a:pt x="718269" y="329901"/>
                        <a:pt x="687540" y="333107"/>
                        <a:pt x="662845" y="297004"/>
                      </a:cubicBezTo>
                      <a:cubicBezTo>
                        <a:pt x="646989" y="273864"/>
                        <a:pt x="624820" y="257276"/>
                        <a:pt x="599002" y="246821"/>
                      </a:cubicBezTo>
                      <a:cubicBezTo>
                        <a:pt x="572062" y="235948"/>
                        <a:pt x="542455" y="237342"/>
                        <a:pt x="517900" y="220475"/>
                      </a:cubicBezTo>
                      <a:cubicBezTo>
                        <a:pt x="489978" y="201239"/>
                        <a:pt x="464441" y="179354"/>
                        <a:pt x="433291" y="165135"/>
                      </a:cubicBezTo>
                      <a:cubicBezTo>
                        <a:pt x="414910" y="156771"/>
                        <a:pt x="394564" y="155099"/>
                        <a:pt x="374780" y="153008"/>
                      </a:cubicBezTo>
                      <a:cubicBezTo>
                        <a:pt x="338579" y="148965"/>
                        <a:pt x="320478" y="129310"/>
                        <a:pt x="291012" y="112722"/>
                      </a:cubicBezTo>
                      <a:cubicBezTo>
                        <a:pt x="265334" y="98364"/>
                        <a:pt x="238955" y="86795"/>
                        <a:pt x="211875" y="75225"/>
                      </a:cubicBezTo>
                      <a:cubicBezTo>
                        <a:pt x="181426" y="62121"/>
                        <a:pt x="158134" y="73412"/>
                        <a:pt x="125301" y="51248"/>
                      </a:cubicBezTo>
                      <a:cubicBezTo>
                        <a:pt x="110568" y="41351"/>
                        <a:pt x="96957" y="18072"/>
                        <a:pt x="79558" y="12915"/>
                      </a:cubicBezTo>
                      <a:cubicBezTo>
                        <a:pt x="58932" y="6642"/>
                        <a:pt x="38586" y="4690"/>
                        <a:pt x="17539" y="90"/>
                      </a:cubicBezTo>
                      <a:cubicBezTo>
                        <a:pt x="12909" y="-886"/>
                        <a:pt x="11646" y="6363"/>
                        <a:pt x="16417" y="7339"/>
                      </a:cubicBezTo>
                      <a:cubicBezTo>
                        <a:pt x="48829" y="13890"/>
                        <a:pt x="79418" y="23090"/>
                        <a:pt x="103973" y="45812"/>
                      </a:cubicBezTo>
                      <a:cubicBezTo>
                        <a:pt x="110147" y="51527"/>
                        <a:pt x="127265" y="66721"/>
                        <a:pt x="135684" y="69649"/>
                      </a:cubicBezTo>
                      <a:cubicBezTo>
                        <a:pt x="159537" y="77873"/>
                        <a:pt x="149575" y="76061"/>
                        <a:pt x="173849" y="77873"/>
                      </a:cubicBezTo>
                      <a:cubicBezTo>
                        <a:pt x="207806" y="80522"/>
                        <a:pt x="237833" y="95437"/>
                        <a:pt x="268421" y="109795"/>
                      </a:cubicBezTo>
                      <a:cubicBezTo>
                        <a:pt x="308411" y="128613"/>
                        <a:pt x="329598" y="152450"/>
                        <a:pt x="373376" y="160953"/>
                      </a:cubicBezTo>
                      <a:cubicBezTo>
                        <a:pt x="403544" y="166808"/>
                        <a:pt x="431888" y="178099"/>
                        <a:pt x="458407" y="193432"/>
                      </a:cubicBezTo>
                      <a:cubicBezTo>
                        <a:pt x="471316" y="200960"/>
                        <a:pt x="483804" y="209324"/>
                        <a:pt x="496292" y="217548"/>
                      </a:cubicBezTo>
                      <a:cubicBezTo>
                        <a:pt x="535861" y="243894"/>
                        <a:pt x="588198" y="240270"/>
                        <a:pt x="628889" y="265361"/>
                      </a:cubicBezTo>
                      <a:cubicBezTo>
                        <a:pt x="646989" y="276512"/>
                        <a:pt x="653865" y="307598"/>
                        <a:pt x="669861" y="321956"/>
                      </a:cubicBezTo>
                      <a:cubicBezTo>
                        <a:pt x="684453" y="335059"/>
                        <a:pt x="699046" y="340077"/>
                        <a:pt x="717989" y="344398"/>
                      </a:cubicBezTo>
                      <a:cubicBezTo>
                        <a:pt x="766116" y="355132"/>
                        <a:pt x="765696" y="390120"/>
                        <a:pt x="791654" y="414375"/>
                      </a:cubicBezTo>
                      <a:lnTo>
                        <a:pt x="792074" y="416327"/>
                      </a:lnTo>
                      <a:cubicBezTo>
                        <a:pt x="804422" y="425806"/>
                        <a:pt x="820699" y="422878"/>
                        <a:pt x="834870" y="428175"/>
                      </a:cubicBezTo>
                      <a:cubicBezTo>
                        <a:pt x="846376" y="432357"/>
                        <a:pt x="852550" y="456473"/>
                        <a:pt x="832345" y="442673"/>
                      </a:cubicBezTo>
                      <a:cubicBezTo>
                        <a:pt x="827434" y="439327"/>
                        <a:pt x="823365" y="437376"/>
                        <a:pt x="817752" y="435842"/>
                      </a:cubicBezTo>
                      <a:cubicBezTo>
                        <a:pt x="808351" y="433473"/>
                        <a:pt x="799090" y="438212"/>
                        <a:pt x="789268" y="433891"/>
                      </a:cubicBezTo>
                      <a:cubicBezTo>
                        <a:pt x="780007" y="429848"/>
                        <a:pt x="773693" y="420787"/>
                        <a:pt x="768502" y="412563"/>
                      </a:cubicBezTo>
                      <a:cubicBezTo>
                        <a:pt x="761626" y="401969"/>
                        <a:pt x="757417" y="388726"/>
                        <a:pt x="748156" y="379805"/>
                      </a:cubicBezTo>
                      <a:cubicBezTo>
                        <a:pt x="748717" y="378690"/>
                        <a:pt x="748717" y="377296"/>
                        <a:pt x="747735" y="375902"/>
                      </a:cubicBezTo>
                      <a:cubicBezTo>
                        <a:pt x="736089" y="360011"/>
                        <a:pt x="718830" y="356665"/>
                        <a:pt x="700309" y="352065"/>
                      </a:cubicBezTo>
                      <a:cubicBezTo>
                        <a:pt x="652041" y="340217"/>
                        <a:pt x="651479" y="305228"/>
                        <a:pt x="619909" y="278046"/>
                      </a:cubicBezTo>
                      <a:cubicBezTo>
                        <a:pt x="617523" y="276094"/>
                        <a:pt x="600686" y="272609"/>
                        <a:pt x="606298" y="274003"/>
                      </a:cubicBezTo>
                      <a:cubicBezTo>
                        <a:pt x="578376" y="266615"/>
                        <a:pt x="550032" y="261597"/>
                        <a:pt x="522390" y="251561"/>
                      </a:cubicBezTo>
                      <a:cubicBezTo>
                        <a:pt x="488434" y="239294"/>
                        <a:pt x="471597" y="208208"/>
                        <a:pt x="437781" y="201378"/>
                      </a:cubicBezTo>
                      <a:lnTo>
                        <a:pt x="436518" y="199287"/>
                      </a:lnTo>
                      <a:cubicBezTo>
                        <a:pt x="400317" y="182978"/>
                        <a:pt x="362432" y="176844"/>
                        <a:pt x="325670" y="162487"/>
                      </a:cubicBezTo>
                      <a:cubicBezTo>
                        <a:pt x="279225" y="144505"/>
                        <a:pt x="237833" y="115510"/>
                        <a:pt x="190407" y="97946"/>
                      </a:cubicBezTo>
                      <a:cubicBezTo>
                        <a:pt x="144805" y="81079"/>
                        <a:pt x="94011" y="78570"/>
                        <a:pt x="55143" y="46927"/>
                      </a:cubicBezTo>
                      <a:cubicBezTo>
                        <a:pt x="33535" y="29224"/>
                        <a:pt x="29185" y="14169"/>
                        <a:pt x="140" y="17793"/>
                      </a:cubicBezTo>
                      <a:lnTo>
                        <a:pt x="0" y="18630"/>
                      </a:lnTo>
                      <a:cubicBezTo>
                        <a:pt x="31010" y="30060"/>
                        <a:pt x="49110" y="57939"/>
                        <a:pt x="78015" y="73691"/>
                      </a:cubicBezTo>
                      <a:cubicBezTo>
                        <a:pt x="84329" y="77176"/>
                        <a:pt x="91485" y="79825"/>
                        <a:pt x="98781" y="82334"/>
                      </a:cubicBezTo>
                      <a:cubicBezTo>
                        <a:pt x="92748" y="82473"/>
                        <a:pt x="87696" y="85122"/>
                        <a:pt x="81944" y="87213"/>
                      </a:cubicBezTo>
                      <a:cubicBezTo>
                        <a:pt x="76191" y="89304"/>
                        <a:pt x="70578" y="89025"/>
                        <a:pt x="66790" y="94183"/>
                      </a:cubicBezTo>
                      <a:lnTo>
                        <a:pt x="67210" y="96134"/>
                      </a:lnTo>
                      <a:cubicBezTo>
                        <a:pt x="76191" y="101292"/>
                        <a:pt x="96256" y="94043"/>
                        <a:pt x="101588" y="85679"/>
                      </a:cubicBezTo>
                      <a:lnTo>
                        <a:pt x="101728" y="83588"/>
                      </a:lnTo>
                      <a:cubicBezTo>
                        <a:pt x="121091" y="90140"/>
                        <a:pt x="142279" y="94322"/>
                        <a:pt x="162063" y="99061"/>
                      </a:cubicBezTo>
                      <a:cubicBezTo>
                        <a:pt x="150838" y="106867"/>
                        <a:pt x="138490" y="110352"/>
                        <a:pt x="124459" y="112583"/>
                      </a:cubicBezTo>
                      <a:lnTo>
                        <a:pt x="124459" y="113559"/>
                      </a:lnTo>
                      <a:cubicBezTo>
                        <a:pt x="134140" y="114813"/>
                        <a:pt x="166553" y="114813"/>
                        <a:pt x="170061" y="101013"/>
                      </a:cubicBezTo>
                      <a:cubicBezTo>
                        <a:pt x="175814" y="102546"/>
                        <a:pt x="181567" y="103940"/>
                        <a:pt x="186899" y="105752"/>
                      </a:cubicBezTo>
                      <a:cubicBezTo>
                        <a:pt x="228292" y="119274"/>
                        <a:pt x="266036" y="139626"/>
                        <a:pt x="303780" y="160814"/>
                      </a:cubicBezTo>
                      <a:cubicBezTo>
                        <a:pt x="343069" y="182838"/>
                        <a:pt x="388110" y="187438"/>
                        <a:pt x="430204" y="202214"/>
                      </a:cubicBezTo>
                      <a:cubicBezTo>
                        <a:pt x="463178" y="216572"/>
                        <a:pt x="486751" y="243615"/>
                        <a:pt x="519023" y="258949"/>
                      </a:cubicBezTo>
                      <a:cubicBezTo>
                        <a:pt x="545402" y="271494"/>
                        <a:pt x="575850" y="280137"/>
                        <a:pt x="605035" y="282088"/>
                      </a:cubicBezTo>
                      <a:cubicBezTo>
                        <a:pt x="634642" y="284179"/>
                        <a:pt x="638851" y="333804"/>
                        <a:pt x="661021" y="346489"/>
                      </a:cubicBezTo>
                      <a:cubicBezTo>
                        <a:pt x="685436" y="360429"/>
                        <a:pt x="723741" y="357502"/>
                        <a:pt x="740719" y="380781"/>
                      </a:cubicBezTo>
                      <a:cubicBezTo>
                        <a:pt x="741982" y="382593"/>
                        <a:pt x="743666" y="382593"/>
                        <a:pt x="745350" y="382175"/>
                      </a:cubicBezTo>
                      <a:cubicBezTo>
                        <a:pt x="749980" y="399739"/>
                        <a:pt x="760504" y="421345"/>
                        <a:pt x="773693" y="433054"/>
                      </a:cubicBezTo>
                      <a:cubicBezTo>
                        <a:pt x="781691" y="440303"/>
                        <a:pt x="790671" y="445461"/>
                        <a:pt x="801616" y="445740"/>
                      </a:cubicBezTo>
                      <a:cubicBezTo>
                        <a:pt x="812140" y="446018"/>
                        <a:pt x="816770" y="442533"/>
                        <a:pt x="826732" y="449503"/>
                      </a:cubicBezTo>
                      <a:cubicBezTo>
                        <a:pt x="830942" y="452430"/>
                        <a:pt x="835712" y="456055"/>
                        <a:pt x="841184" y="456612"/>
                      </a:cubicBezTo>
                      <a:cubicBezTo>
                        <a:pt x="855216" y="458146"/>
                        <a:pt x="858724" y="447552"/>
                        <a:pt x="854935" y="435563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0" name="Freeform: Shape 279">
                  <a:extLst>
                    <a:ext uri="{FF2B5EF4-FFF2-40B4-BE49-F238E27FC236}">
                      <a16:creationId xmlns:a16="http://schemas.microsoft.com/office/drawing/2014/main" id="{A136D833-DEA6-01D3-61EB-710930E23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0502" y="2482754"/>
                  <a:ext cx="48677" cy="15001"/>
                </a:xfrm>
                <a:custGeom>
                  <a:avLst/>
                  <a:gdLst>
                    <a:gd name="T0" fmla="*/ 46076 w 48677"/>
                    <a:gd name="T1" fmla="*/ 33 h 15001"/>
                    <a:gd name="T2" fmla="*/ 24608 w 48677"/>
                    <a:gd name="T3" fmla="*/ 6166 h 15001"/>
                    <a:gd name="T4" fmla="*/ 1176 w 48677"/>
                    <a:gd name="T5" fmla="*/ 8536 h 15001"/>
                    <a:gd name="T6" fmla="*/ 1036 w 48677"/>
                    <a:gd name="T7" fmla="*/ 11185 h 15001"/>
                    <a:gd name="T8" fmla="*/ 48602 w 48677"/>
                    <a:gd name="T9" fmla="*/ 2821 h 15001"/>
                    <a:gd name="T10" fmla="*/ 46076 w 48677"/>
                    <a:gd name="T11" fmla="*/ 33 h 150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677" h="15001">
                      <a:moveTo>
                        <a:pt x="46076" y="33"/>
                      </a:moveTo>
                      <a:cubicBezTo>
                        <a:pt x="38499" y="1148"/>
                        <a:pt x="32466" y="5330"/>
                        <a:pt x="24608" y="6166"/>
                      </a:cubicBezTo>
                      <a:cubicBezTo>
                        <a:pt x="16751" y="6863"/>
                        <a:pt x="9033" y="7282"/>
                        <a:pt x="1176" y="8536"/>
                      </a:cubicBezTo>
                      <a:cubicBezTo>
                        <a:pt x="-368" y="8815"/>
                        <a:pt x="-368" y="10906"/>
                        <a:pt x="1036" y="11185"/>
                      </a:cubicBezTo>
                      <a:cubicBezTo>
                        <a:pt x="13523" y="13694"/>
                        <a:pt x="44673" y="21639"/>
                        <a:pt x="48602" y="2821"/>
                      </a:cubicBezTo>
                      <a:cubicBezTo>
                        <a:pt x="49023" y="1288"/>
                        <a:pt x="47620" y="-246"/>
                        <a:pt x="46076" y="33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1" name="Freeform: Shape 280">
                  <a:extLst>
                    <a:ext uri="{FF2B5EF4-FFF2-40B4-BE49-F238E27FC236}">
                      <a16:creationId xmlns:a16="http://schemas.microsoft.com/office/drawing/2014/main" id="{92BD0ADE-312A-3680-BB0A-7A8A59AFC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6172" y="2501369"/>
                  <a:ext cx="53024" cy="19793"/>
                </a:xfrm>
                <a:custGeom>
                  <a:avLst/>
                  <a:gdLst>
                    <a:gd name="T0" fmla="*/ 50499 w 53024"/>
                    <a:gd name="T1" fmla="*/ 97 h 19793"/>
                    <a:gd name="T2" fmla="*/ 26505 w 53024"/>
                    <a:gd name="T3" fmla="*/ 8740 h 19793"/>
                    <a:gd name="T4" fmla="*/ 1810 w 53024"/>
                    <a:gd name="T5" fmla="*/ 14037 h 19793"/>
                    <a:gd name="T6" fmla="*/ 3213 w 53024"/>
                    <a:gd name="T7" fmla="*/ 19752 h 19793"/>
                    <a:gd name="T8" fmla="*/ 53024 w 53024"/>
                    <a:gd name="T9" fmla="*/ 2188 h 19793"/>
                    <a:gd name="T10" fmla="*/ 50499 w 53024"/>
                    <a:gd name="T11" fmla="*/ 97 h 197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024" h="19793">
                      <a:moveTo>
                        <a:pt x="50499" y="97"/>
                      </a:moveTo>
                      <a:cubicBezTo>
                        <a:pt x="42080" y="2467"/>
                        <a:pt x="35485" y="7067"/>
                        <a:pt x="26505" y="8740"/>
                      </a:cubicBezTo>
                      <a:cubicBezTo>
                        <a:pt x="18086" y="10273"/>
                        <a:pt x="9808" y="11109"/>
                        <a:pt x="1810" y="14037"/>
                      </a:cubicBezTo>
                      <a:cubicBezTo>
                        <a:pt x="-1277" y="15152"/>
                        <a:pt x="-155" y="20310"/>
                        <a:pt x="3213" y="19752"/>
                      </a:cubicBezTo>
                      <a:cubicBezTo>
                        <a:pt x="15841" y="17522"/>
                        <a:pt x="51621" y="21425"/>
                        <a:pt x="53024" y="2188"/>
                      </a:cubicBezTo>
                      <a:cubicBezTo>
                        <a:pt x="53024" y="655"/>
                        <a:pt x="51902" y="-321"/>
                        <a:pt x="50499" y="97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2" name="Freeform: Shape 281">
                  <a:extLst>
                    <a:ext uri="{FF2B5EF4-FFF2-40B4-BE49-F238E27FC236}">
                      <a16:creationId xmlns:a16="http://schemas.microsoft.com/office/drawing/2014/main" id="{AEDFFC61-332D-7D0B-418A-6A108EEF2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9289" y="2401710"/>
                  <a:ext cx="286683" cy="496169"/>
                </a:xfrm>
                <a:custGeom>
                  <a:avLst/>
                  <a:gdLst>
                    <a:gd name="T0" fmla="*/ 284693 w 286683"/>
                    <a:gd name="T1" fmla="*/ 486162 h 496169"/>
                    <a:gd name="T2" fmla="*/ 164443 w 286683"/>
                    <a:gd name="T3" fmla="*/ 3016 h 496169"/>
                    <a:gd name="T4" fmla="*/ 161918 w 286683"/>
                    <a:gd name="T5" fmla="*/ 367 h 496169"/>
                    <a:gd name="T6" fmla="*/ 39984 w 286683"/>
                    <a:gd name="T7" fmla="*/ 251419 h 496169"/>
                    <a:gd name="T8" fmla="*/ 1679 w 286683"/>
                    <a:gd name="T9" fmla="*/ 366142 h 496169"/>
                    <a:gd name="T10" fmla="*/ 47281 w 286683"/>
                    <a:gd name="T11" fmla="*/ 491738 h 496169"/>
                    <a:gd name="T12" fmla="*/ 51069 w 286683"/>
                    <a:gd name="T13" fmla="*/ 490344 h 496169"/>
                    <a:gd name="T14" fmla="*/ 53735 w 286683"/>
                    <a:gd name="T15" fmla="*/ 413537 h 496169"/>
                    <a:gd name="T16" fmla="*/ 78711 w 286683"/>
                    <a:gd name="T17" fmla="*/ 363076 h 496169"/>
                    <a:gd name="T18" fmla="*/ 280343 w 286683"/>
                    <a:gd name="T19" fmla="*/ 496060 h 496169"/>
                    <a:gd name="T20" fmla="*/ 284693 w 286683"/>
                    <a:gd name="T21" fmla="*/ 486162 h 4961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86683" h="496169">
                      <a:moveTo>
                        <a:pt x="284693" y="486162"/>
                      </a:moveTo>
                      <a:cubicBezTo>
                        <a:pt x="146904" y="375203"/>
                        <a:pt x="37739" y="165133"/>
                        <a:pt x="164443" y="3016"/>
                      </a:cubicBezTo>
                      <a:cubicBezTo>
                        <a:pt x="165706" y="1343"/>
                        <a:pt x="163601" y="-887"/>
                        <a:pt x="161918" y="367"/>
                      </a:cubicBezTo>
                      <a:cubicBezTo>
                        <a:pt x="65522" y="66162"/>
                        <a:pt x="23989" y="150357"/>
                        <a:pt x="39984" y="251419"/>
                      </a:cubicBezTo>
                      <a:cubicBezTo>
                        <a:pt x="14307" y="282505"/>
                        <a:pt x="9256" y="327530"/>
                        <a:pt x="1679" y="366142"/>
                      </a:cubicBezTo>
                      <a:cubicBezTo>
                        <a:pt x="-6880" y="410331"/>
                        <a:pt x="18657" y="460235"/>
                        <a:pt x="47281" y="491738"/>
                      </a:cubicBezTo>
                      <a:cubicBezTo>
                        <a:pt x="48544" y="493132"/>
                        <a:pt x="51350" y="492575"/>
                        <a:pt x="51069" y="490344"/>
                      </a:cubicBezTo>
                      <a:cubicBezTo>
                        <a:pt x="46579" y="463580"/>
                        <a:pt x="44475" y="439883"/>
                        <a:pt x="53735" y="413537"/>
                      </a:cubicBezTo>
                      <a:cubicBezTo>
                        <a:pt x="59909" y="395973"/>
                        <a:pt x="71134" y="380361"/>
                        <a:pt x="78711" y="363076"/>
                      </a:cubicBezTo>
                      <a:cubicBezTo>
                        <a:pt x="120385" y="436537"/>
                        <a:pt x="192506" y="476265"/>
                        <a:pt x="280343" y="496060"/>
                      </a:cubicBezTo>
                      <a:cubicBezTo>
                        <a:pt x="285956" y="497175"/>
                        <a:pt x="288902" y="489508"/>
                        <a:pt x="284693" y="486162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3" name="Freeform: Shape 282">
                  <a:extLst>
                    <a:ext uri="{FF2B5EF4-FFF2-40B4-BE49-F238E27FC236}">
                      <a16:creationId xmlns:a16="http://schemas.microsoft.com/office/drawing/2014/main" id="{8F4EA29A-9455-ED66-B4AB-6D242F171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1399" y="2970240"/>
                  <a:ext cx="2438054" cy="2474163"/>
                </a:xfrm>
                <a:custGeom>
                  <a:avLst/>
                  <a:gdLst>
                    <a:gd name="T0" fmla="*/ 2341285 w 2438054"/>
                    <a:gd name="T1" fmla="*/ 2367798 h 2474163"/>
                    <a:gd name="T2" fmla="*/ 2343951 w 2438054"/>
                    <a:gd name="T3" fmla="*/ 2395259 h 2474163"/>
                    <a:gd name="T4" fmla="*/ 2253870 w 2438054"/>
                    <a:gd name="T5" fmla="*/ 2444326 h 2474163"/>
                    <a:gd name="T6" fmla="*/ 1852290 w 2438054"/>
                    <a:gd name="T7" fmla="*/ 2122879 h 2474163"/>
                    <a:gd name="T8" fmla="*/ 1366241 w 2438054"/>
                    <a:gd name="T9" fmla="*/ 1808819 h 2474163"/>
                    <a:gd name="T10" fmla="*/ 1010684 w 2438054"/>
                    <a:gd name="T11" fmla="*/ 1540900 h 2474163"/>
                    <a:gd name="T12" fmla="*/ 747595 w 2438054"/>
                    <a:gd name="T13" fmla="*/ 1437189 h 2474163"/>
                    <a:gd name="T14" fmla="*/ 685716 w 2438054"/>
                    <a:gd name="T15" fmla="*/ 1380873 h 2474163"/>
                    <a:gd name="T16" fmla="*/ 623417 w 2438054"/>
                    <a:gd name="T17" fmla="*/ 1324418 h 2474163"/>
                    <a:gd name="T18" fmla="*/ 477911 w 2438054"/>
                    <a:gd name="T19" fmla="*/ 1053292 h 2474163"/>
                    <a:gd name="T20" fmla="*/ 462476 w 2438054"/>
                    <a:gd name="T21" fmla="*/ 990704 h 2474163"/>
                    <a:gd name="T22" fmla="*/ 450409 w 2438054"/>
                    <a:gd name="T23" fmla="*/ 863435 h 2474163"/>
                    <a:gd name="T24" fmla="*/ 649235 w 2438054"/>
                    <a:gd name="T25" fmla="*/ 661171 h 2474163"/>
                    <a:gd name="T26" fmla="*/ 725004 w 2438054"/>
                    <a:gd name="T27" fmla="*/ 556206 h 2474163"/>
                    <a:gd name="T28" fmla="*/ 686979 w 2438054"/>
                    <a:gd name="T29" fmla="*/ 480653 h 2474163"/>
                    <a:gd name="T30" fmla="*/ 477770 w 2438054"/>
                    <a:gd name="T31" fmla="*/ 259710 h 2474163"/>
                    <a:gd name="T32" fmla="*/ 416172 w 2438054"/>
                    <a:gd name="T33" fmla="*/ 254971 h 2474163"/>
                    <a:gd name="T34" fmla="*/ 344612 w 2438054"/>
                    <a:gd name="T35" fmla="*/ 344045 h 2474163"/>
                    <a:gd name="T36" fmla="*/ 276139 w 2438054"/>
                    <a:gd name="T37" fmla="*/ 376942 h 2474163"/>
                    <a:gd name="T38" fmla="*/ 175954 w 2438054"/>
                    <a:gd name="T39" fmla="*/ 363282 h 2474163"/>
                    <a:gd name="T40" fmla="*/ 97799 w 2438054"/>
                    <a:gd name="T41" fmla="*/ 353803 h 2474163"/>
                    <a:gd name="T42" fmla="*/ 31010 w 2438054"/>
                    <a:gd name="T43" fmla="*/ 376664 h 2474163"/>
                    <a:gd name="T44" fmla="*/ 0 w 2438054"/>
                    <a:gd name="T45" fmla="*/ 346972 h 2474163"/>
                    <a:gd name="T46" fmla="*/ 77173 w 2438054"/>
                    <a:gd name="T47" fmla="*/ 270304 h 2474163"/>
                    <a:gd name="T48" fmla="*/ 183531 w 2438054"/>
                    <a:gd name="T49" fmla="*/ 228207 h 2474163"/>
                    <a:gd name="T50" fmla="*/ 301255 w 2438054"/>
                    <a:gd name="T51" fmla="*/ 200467 h 2474163"/>
                    <a:gd name="T52" fmla="*/ 1008580 w 2438054"/>
                    <a:gd name="T53" fmla="*/ 202279 h 2474163"/>
                    <a:gd name="T54" fmla="*/ 983884 w 2438054"/>
                    <a:gd name="T55" fmla="*/ 155581 h 2474163"/>
                    <a:gd name="T56" fmla="*/ 952735 w 2438054"/>
                    <a:gd name="T57" fmla="*/ 112787 h 2474163"/>
                    <a:gd name="T58" fmla="*/ 924812 w 2438054"/>
                    <a:gd name="T59" fmla="*/ 57586 h 2474163"/>
                    <a:gd name="T60" fmla="*/ 995530 w 2438054"/>
                    <a:gd name="T61" fmla="*/ 3500 h 2474163"/>
                    <a:gd name="T62" fmla="*/ 998196 w 2438054"/>
                    <a:gd name="T63" fmla="*/ 13258 h 2474163"/>
                    <a:gd name="T64" fmla="*/ 956804 w 2438054"/>
                    <a:gd name="T65" fmla="*/ 38210 h 2474163"/>
                    <a:gd name="T66" fmla="*/ 974764 w 2438054"/>
                    <a:gd name="T67" fmla="*/ 56053 h 2474163"/>
                    <a:gd name="T68" fmla="*/ 1064004 w 2438054"/>
                    <a:gd name="T69" fmla="*/ 75010 h 2474163"/>
                    <a:gd name="T70" fmla="*/ 1175133 w 2438054"/>
                    <a:gd name="T71" fmla="*/ 169242 h 2474163"/>
                    <a:gd name="T72" fmla="*/ 1309975 w 2438054"/>
                    <a:gd name="T73" fmla="*/ 453471 h 2474163"/>
                    <a:gd name="T74" fmla="*/ 1313343 w 2438054"/>
                    <a:gd name="T75" fmla="*/ 689608 h 2474163"/>
                    <a:gd name="T76" fmla="*/ 1438362 w 2438054"/>
                    <a:gd name="T77" fmla="*/ 851029 h 2474163"/>
                    <a:gd name="T78" fmla="*/ 1587096 w 2438054"/>
                    <a:gd name="T79" fmla="*/ 925048 h 2474163"/>
                    <a:gd name="T80" fmla="*/ 1765155 w 2438054"/>
                    <a:gd name="T81" fmla="*/ 966727 h 2474163"/>
                    <a:gd name="T82" fmla="*/ 1643081 w 2438054"/>
                    <a:gd name="T83" fmla="*/ 1015516 h 2474163"/>
                    <a:gd name="T84" fmla="*/ 1324006 w 2438054"/>
                    <a:gd name="T85" fmla="*/ 817852 h 2474163"/>
                    <a:gd name="T86" fmla="*/ 1643081 w 2438054"/>
                    <a:gd name="T87" fmla="*/ 1328321 h 2474163"/>
                    <a:gd name="T88" fmla="*/ 1850887 w 2438054"/>
                    <a:gd name="T89" fmla="*/ 1683223 h 2474163"/>
                    <a:gd name="T90" fmla="*/ 1841345 w 2438054"/>
                    <a:gd name="T91" fmla="*/ 1632902 h 2474163"/>
                    <a:gd name="T92" fmla="*/ 1834750 w 2438054"/>
                    <a:gd name="T93" fmla="*/ 1561809 h 2474163"/>
                    <a:gd name="T94" fmla="*/ 1855657 w 2438054"/>
                    <a:gd name="T95" fmla="*/ 1533373 h 2474163"/>
                    <a:gd name="T96" fmla="*/ 1886667 w 2438054"/>
                    <a:gd name="T97" fmla="*/ 1535603 h 2474163"/>
                    <a:gd name="T98" fmla="*/ 2136286 w 2438054"/>
                    <a:gd name="T99" fmla="*/ 1896221 h 2474163"/>
                    <a:gd name="T100" fmla="*/ 2435015 w 2438054"/>
                    <a:gd name="T101" fmla="*/ 2300330 h 247416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438054" h="2474163">
                      <a:moveTo>
                        <a:pt x="2435015" y="2300330"/>
                      </a:moveTo>
                      <a:cubicBezTo>
                        <a:pt x="2452695" y="2355391"/>
                        <a:pt x="2389553" y="2406410"/>
                        <a:pt x="2341285" y="2367798"/>
                      </a:cubicBezTo>
                      <a:cubicBezTo>
                        <a:pt x="2327254" y="2356507"/>
                        <a:pt x="2313503" y="2344240"/>
                        <a:pt x="2300314" y="2331276"/>
                      </a:cubicBezTo>
                      <a:cubicBezTo>
                        <a:pt x="2314906" y="2352603"/>
                        <a:pt x="2329639" y="2373792"/>
                        <a:pt x="2343951" y="2395259"/>
                      </a:cubicBezTo>
                      <a:cubicBezTo>
                        <a:pt x="2373838" y="2440423"/>
                        <a:pt x="2315888" y="2499945"/>
                        <a:pt x="2272672" y="2462169"/>
                      </a:cubicBezTo>
                      <a:cubicBezTo>
                        <a:pt x="2266077" y="2456593"/>
                        <a:pt x="2260043" y="2450599"/>
                        <a:pt x="2253870" y="2444326"/>
                      </a:cubicBezTo>
                      <a:cubicBezTo>
                        <a:pt x="2246714" y="2441120"/>
                        <a:pt x="2240119" y="2436520"/>
                        <a:pt x="2234085" y="2429690"/>
                      </a:cubicBezTo>
                      <a:cubicBezTo>
                        <a:pt x="2125482" y="2304233"/>
                        <a:pt x="1991061" y="2213904"/>
                        <a:pt x="1852290" y="2122879"/>
                      </a:cubicBezTo>
                      <a:cubicBezTo>
                        <a:pt x="1810616" y="2095278"/>
                        <a:pt x="1753228" y="2064611"/>
                        <a:pt x="1702574" y="2027671"/>
                      </a:cubicBezTo>
                      <a:cubicBezTo>
                        <a:pt x="1593971" y="1969404"/>
                        <a:pt x="1434995" y="1892317"/>
                        <a:pt x="1366241" y="1808819"/>
                      </a:cubicBezTo>
                      <a:cubicBezTo>
                        <a:pt x="1255814" y="1674441"/>
                        <a:pt x="1175694" y="1604325"/>
                        <a:pt x="1140615" y="1481796"/>
                      </a:cubicBezTo>
                      <a:cubicBezTo>
                        <a:pt x="1107922" y="1505633"/>
                        <a:pt x="1044781" y="1534767"/>
                        <a:pt x="1010684" y="1540900"/>
                      </a:cubicBezTo>
                      <a:cubicBezTo>
                        <a:pt x="947543" y="1552191"/>
                        <a:pt x="855356" y="1510930"/>
                        <a:pt x="803300" y="1479984"/>
                      </a:cubicBezTo>
                      <a:cubicBezTo>
                        <a:pt x="780849" y="1466602"/>
                        <a:pt x="761065" y="1454196"/>
                        <a:pt x="747595" y="1437189"/>
                      </a:cubicBezTo>
                      <a:cubicBezTo>
                        <a:pt x="727811" y="1420322"/>
                        <a:pt x="709009" y="1402340"/>
                        <a:pt x="691329" y="1384219"/>
                      </a:cubicBezTo>
                      <a:cubicBezTo>
                        <a:pt x="689505" y="1383104"/>
                        <a:pt x="687681" y="1382128"/>
                        <a:pt x="685716" y="1380873"/>
                      </a:cubicBezTo>
                      <a:cubicBezTo>
                        <a:pt x="669861" y="1368049"/>
                        <a:pt x="655549" y="1355364"/>
                        <a:pt x="642920" y="1342261"/>
                      </a:cubicBezTo>
                      <a:cubicBezTo>
                        <a:pt x="635484" y="1338776"/>
                        <a:pt x="628889" y="1333339"/>
                        <a:pt x="623417" y="1324418"/>
                      </a:cubicBezTo>
                      <a:cubicBezTo>
                        <a:pt x="587496" y="1267265"/>
                        <a:pt x="529687" y="1185858"/>
                        <a:pt x="488715" y="1100269"/>
                      </a:cubicBezTo>
                      <a:cubicBezTo>
                        <a:pt x="474683" y="1090372"/>
                        <a:pt x="479454" y="1070020"/>
                        <a:pt x="477911" y="1053292"/>
                      </a:cubicBezTo>
                      <a:cubicBezTo>
                        <a:pt x="477349" y="1047298"/>
                        <a:pt x="470194" y="1042838"/>
                        <a:pt x="470194" y="1036704"/>
                      </a:cubicBezTo>
                      <a:cubicBezTo>
                        <a:pt x="463599" y="1017746"/>
                        <a:pt x="466265" y="1009383"/>
                        <a:pt x="462476" y="990704"/>
                      </a:cubicBezTo>
                      <a:cubicBezTo>
                        <a:pt x="450830" y="972861"/>
                        <a:pt x="444516" y="938987"/>
                        <a:pt x="453777" y="919611"/>
                      </a:cubicBezTo>
                      <a:cubicBezTo>
                        <a:pt x="454057" y="899678"/>
                        <a:pt x="444235" y="882114"/>
                        <a:pt x="450409" y="863435"/>
                      </a:cubicBezTo>
                      <a:cubicBezTo>
                        <a:pt x="448305" y="825380"/>
                        <a:pt x="467808" y="766276"/>
                        <a:pt x="490258" y="738815"/>
                      </a:cubicBezTo>
                      <a:cubicBezTo>
                        <a:pt x="525337" y="695741"/>
                        <a:pt x="588058" y="672462"/>
                        <a:pt x="649235" y="661171"/>
                      </a:cubicBezTo>
                      <a:cubicBezTo>
                        <a:pt x="697082" y="650438"/>
                        <a:pt x="727390" y="649880"/>
                        <a:pt x="759381" y="616007"/>
                      </a:cubicBezTo>
                      <a:cubicBezTo>
                        <a:pt x="753769" y="605552"/>
                        <a:pt x="731880" y="565824"/>
                        <a:pt x="725004" y="556206"/>
                      </a:cubicBezTo>
                      <a:cubicBezTo>
                        <a:pt x="716024" y="545472"/>
                        <a:pt x="710271" y="521496"/>
                        <a:pt x="701291" y="511320"/>
                      </a:cubicBezTo>
                      <a:cubicBezTo>
                        <a:pt x="695258" y="504490"/>
                        <a:pt x="691750" y="486926"/>
                        <a:pt x="686979" y="480653"/>
                      </a:cubicBezTo>
                      <a:cubicBezTo>
                        <a:pt x="667896" y="460441"/>
                        <a:pt x="646849" y="439671"/>
                        <a:pt x="623838" y="416113"/>
                      </a:cubicBezTo>
                      <a:cubicBezTo>
                        <a:pt x="574167" y="364954"/>
                        <a:pt x="526319" y="311984"/>
                        <a:pt x="477770" y="259710"/>
                      </a:cubicBezTo>
                      <a:cubicBezTo>
                        <a:pt x="469632" y="257341"/>
                        <a:pt x="460792" y="255807"/>
                        <a:pt x="450549" y="255250"/>
                      </a:cubicBezTo>
                      <a:cubicBezTo>
                        <a:pt x="439745" y="254692"/>
                        <a:pt x="421504" y="256086"/>
                        <a:pt x="416172" y="254971"/>
                      </a:cubicBezTo>
                      <a:cubicBezTo>
                        <a:pt x="398774" y="271838"/>
                        <a:pt x="393161" y="287450"/>
                        <a:pt x="376323" y="304875"/>
                      </a:cubicBezTo>
                      <a:cubicBezTo>
                        <a:pt x="368185" y="319511"/>
                        <a:pt x="354855" y="332893"/>
                        <a:pt x="344612" y="344045"/>
                      </a:cubicBezTo>
                      <a:cubicBezTo>
                        <a:pt x="328195" y="361609"/>
                        <a:pt x="314445" y="377639"/>
                        <a:pt x="289609" y="381124"/>
                      </a:cubicBezTo>
                      <a:cubicBezTo>
                        <a:pt x="285119" y="381682"/>
                        <a:pt x="279787" y="380009"/>
                        <a:pt x="276139" y="376942"/>
                      </a:cubicBezTo>
                      <a:cubicBezTo>
                        <a:pt x="254530" y="380149"/>
                        <a:pt x="240499" y="363839"/>
                        <a:pt x="219031" y="359100"/>
                      </a:cubicBezTo>
                      <a:cubicBezTo>
                        <a:pt x="205280" y="356172"/>
                        <a:pt x="185496" y="366209"/>
                        <a:pt x="175954" y="363282"/>
                      </a:cubicBezTo>
                      <a:cubicBezTo>
                        <a:pt x="173849" y="363560"/>
                        <a:pt x="171745" y="363839"/>
                        <a:pt x="169360" y="363560"/>
                      </a:cubicBezTo>
                      <a:cubicBezTo>
                        <a:pt x="147471" y="362724"/>
                        <a:pt x="121512" y="360075"/>
                        <a:pt x="97799" y="353803"/>
                      </a:cubicBezTo>
                      <a:cubicBezTo>
                        <a:pt x="88539" y="355057"/>
                        <a:pt x="84329" y="352548"/>
                        <a:pt x="71701" y="355615"/>
                      </a:cubicBezTo>
                      <a:cubicBezTo>
                        <a:pt x="63843" y="357706"/>
                        <a:pt x="39990" y="377082"/>
                        <a:pt x="31010" y="376664"/>
                      </a:cubicBezTo>
                      <a:cubicBezTo>
                        <a:pt x="23292" y="382239"/>
                        <a:pt x="20907" y="376385"/>
                        <a:pt x="14593" y="378476"/>
                      </a:cubicBezTo>
                      <a:lnTo>
                        <a:pt x="0" y="346972"/>
                      </a:lnTo>
                      <a:cubicBezTo>
                        <a:pt x="20626" y="328014"/>
                        <a:pt x="49671" y="289959"/>
                        <a:pt x="72122" y="272953"/>
                      </a:cubicBezTo>
                      <a:cubicBezTo>
                        <a:pt x="73385" y="271838"/>
                        <a:pt x="75349" y="271141"/>
                        <a:pt x="77173" y="270304"/>
                      </a:cubicBezTo>
                      <a:cubicBezTo>
                        <a:pt x="85031" y="262916"/>
                        <a:pt x="93590" y="255807"/>
                        <a:pt x="103271" y="249534"/>
                      </a:cubicBezTo>
                      <a:cubicBezTo>
                        <a:pt x="125441" y="235316"/>
                        <a:pt x="158555" y="222770"/>
                        <a:pt x="183531" y="228207"/>
                      </a:cubicBezTo>
                      <a:cubicBezTo>
                        <a:pt x="227590" y="237407"/>
                        <a:pt x="253829" y="237965"/>
                        <a:pt x="284137" y="213570"/>
                      </a:cubicBezTo>
                      <a:cubicBezTo>
                        <a:pt x="290451" y="208552"/>
                        <a:pt x="296063" y="204091"/>
                        <a:pt x="301255" y="200467"/>
                      </a:cubicBezTo>
                      <a:cubicBezTo>
                        <a:pt x="376604" y="80308"/>
                        <a:pt x="571501" y="44343"/>
                        <a:pt x="696801" y="70550"/>
                      </a:cubicBezTo>
                      <a:cubicBezTo>
                        <a:pt x="798810" y="92017"/>
                        <a:pt x="923689" y="128260"/>
                        <a:pt x="1008580" y="202279"/>
                      </a:cubicBezTo>
                      <a:cubicBezTo>
                        <a:pt x="1005914" y="194612"/>
                        <a:pt x="1002827" y="187364"/>
                        <a:pt x="998477" y="180533"/>
                      </a:cubicBezTo>
                      <a:cubicBezTo>
                        <a:pt x="993145" y="172448"/>
                        <a:pt x="987673" y="164782"/>
                        <a:pt x="983884" y="155581"/>
                      </a:cubicBezTo>
                      <a:lnTo>
                        <a:pt x="983604" y="154466"/>
                      </a:lnTo>
                      <a:cubicBezTo>
                        <a:pt x="970414" y="141642"/>
                        <a:pt x="956944" y="129236"/>
                        <a:pt x="952735" y="112787"/>
                      </a:cubicBezTo>
                      <a:cubicBezTo>
                        <a:pt x="949227" y="108326"/>
                        <a:pt x="946420" y="103587"/>
                        <a:pt x="944316" y="98568"/>
                      </a:cubicBezTo>
                      <a:cubicBezTo>
                        <a:pt x="938563" y="84907"/>
                        <a:pt x="926075" y="73059"/>
                        <a:pt x="924812" y="57586"/>
                      </a:cubicBezTo>
                      <a:cubicBezTo>
                        <a:pt x="921585" y="21901"/>
                        <a:pt x="962557" y="11864"/>
                        <a:pt x="989778" y="1688"/>
                      </a:cubicBezTo>
                      <a:cubicBezTo>
                        <a:pt x="995530" y="-682"/>
                        <a:pt x="995390" y="-960"/>
                        <a:pt x="995530" y="3500"/>
                      </a:cubicBezTo>
                      <a:lnTo>
                        <a:pt x="996372" y="3222"/>
                      </a:lnTo>
                      <a:lnTo>
                        <a:pt x="998196" y="13258"/>
                      </a:lnTo>
                      <a:cubicBezTo>
                        <a:pt x="997354" y="14094"/>
                        <a:pt x="990760" y="16882"/>
                        <a:pt x="989497" y="17161"/>
                      </a:cubicBezTo>
                      <a:cubicBezTo>
                        <a:pt x="976307" y="21901"/>
                        <a:pt x="961995" y="23713"/>
                        <a:pt x="956804" y="38210"/>
                      </a:cubicBezTo>
                      <a:lnTo>
                        <a:pt x="956523" y="39046"/>
                      </a:lnTo>
                      <a:cubicBezTo>
                        <a:pt x="962557" y="44762"/>
                        <a:pt x="967889" y="51313"/>
                        <a:pt x="974764" y="56053"/>
                      </a:cubicBezTo>
                      <a:cubicBezTo>
                        <a:pt x="985849" y="63441"/>
                        <a:pt x="996933" y="63859"/>
                        <a:pt x="1009842" y="63441"/>
                      </a:cubicBezTo>
                      <a:cubicBezTo>
                        <a:pt x="1029627" y="62186"/>
                        <a:pt x="1047306" y="62883"/>
                        <a:pt x="1064004" y="75010"/>
                      </a:cubicBezTo>
                      <a:cubicBezTo>
                        <a:pt x="1069757" y="79192"/>
                        <a:pt x="1071160" y="85186"/>
                        <a:pt x="1070037" y="91041"/>
                      </a:cubicBezTo>
                      <a:cubicBezTo>
                        <a:pt x="1106519" y="110417"/>
                        <a:pt x="1137108" y="148472"/>
                        <a:pt x="1175133" y="169242"/>
                      </a:cubicBezTo>
                      <a:cubicBezTo>
                        <a:pt x="1226628" y="197121"/>
                        <a:pt x="1271529" y="233783"/>
                        <a:pt x="1286683" y="322996"/>
                      </a:cubicBezTo>
                      <a:cubicBezTo>
                        <a:pt x="1303661" y="365512"/>
                        <a:pt x="1309694" y="409003"/>
                        <a:pt x="1309975" y="453471"/>
                      </a:cubicBezTo>
                      <a:cubicBezTo>
                        <a:pt x="1323726" y="480514"/>
                        <a:pt x="1328216" y="516757"/>
                        <a:pt x="1323164" y="542684"/>
                      </a:cubicBezTo>
                      <a:cubicBezTo>
                        <a:pt x="1313343" y="594958"/>
                        <a:pt x="1306186" y="639565"/>
                        <a:pt x="1313343" y="689608"/>
                      </a:cubicBezTo>
                      <a:cubicBezTo>
                        <a:pt x="1315728" y="694626"/>
                        <a:pt x="1318674" y="700063"/>
                        <a:pt x="1321340" y="707729"/>
                      </a:cubicBezTo>
                      <a:cubicBezTo>
                        <a:pt x="1353613" y="794294"/>
                        <a:pt x="1383921" y="817434"/>
                        <a:pt x="1438362" y="851029"/>
                      </a:cubicBezTo>
                      <a:cubicBezTo>
                        <a:pt x="1468811" y="857023"/>
                        <a:pt x="1510204" y="881417"/>
                        <a:pt x="1512589" y="882811"/>
                      </a:cubicBezTo>
                      <a:cubicBezTo>
                        <a:pt x="1537144" y="896750"/>
                        <a:pt x="1561699" y="911945"/>
                        <a:pt x="1587096" y="925048"/>
                      </a:cubicBezTo>
                      <a:cubicBezTo>
                        <a:pt x="1608985" y="933412"/>
                        <a:pt x="1631155" y="941915"/>
                        <a:pt x="1653464" y="949721"/>
                      </a:cubicBezTo>
                      <a:cubicBezTo>
                        <a:pt x="1690928" y="957109"/>
                        <a:pt x="1728533" y="953624"/>
                        <a:pt x="1765155" y="966727"/>
                      </a:cubicBezTo>
                      <a:cubicBezTo>
                        <a:pt x="1779186" y="971746"/>
                        <a:pt x="1781572" y="993770"/>
                        <a:pt x="1768803" y="1001855"/>
                      </a:cubicBezTo>
                      <a:cubicBezTo>
                        <a:pt x="1730778" y="1024995"/>
                        <a:pt x="1686158" y="1025692"/>
                        <a:pt x="1643081" y="1015516"/>
                      </a:cubicBezTo>
                      <a:cubicBezTo>
                        <a:pt x="1559314" y="1018443"/>
                        <a:pt x="1485649" y="983176"/>
                        <a:pt x="1420683" y="914175"/>
                      </a:cubicBezTo>
                      <a:cubicBezTo>
                        <a:pt x="1396128" y="888247"/>
                        <a:pt x="1357261" y="854792"/>
                        <a:pt x="1324006" y="817852"/>
                      </a:cubicBezTo>
                      <a:cubicBezTo>
                        <a:pt x="1334811" y="840713"/>
                        <a:pt x="1346457" y="866641"/>
                        <a:pt x="1361470" y="898981"/>
                      </a:cubicBezTo>
                      <a:cubicBezTo>
                        <a:pt x="1423770" y="1033080"/>
                        <a:pt x="1566189" y="1203701"/>
                        <a:pt x="1643081" y="1328321"/>
                      </a:cubicBezTo>
                      <a:cubicBezTo>
                        <a:pt x="1711975" y="1440116"/>
                        <a:pt x="1765435" y="1548985"/>
                        <a:pt x="1835873" y="1660084"/>
                      </a:cubicBezTo>
                      <a:cubicBezTo>
                        <a:pt x="1840644" y="1667751"/>
                        <a:pt x="1845976" y="1675557"/>
                        <a:pt x="1850887" y="1683223"/>
                      </a:cubicBezTo>
                      <a:cubicBezTo>
                        <a:pt x="1849764" y="1679599"/>
                        <a:pt x="1848782" y="1675835"/>
                        <a:pt x="1847940" y="1672211"/>
                      </a:cubicBezTo>
                      <a:cubicBezTo>
                        <a:pt x="1838960" y="1671096"/>
                        <a:pt x="1841626" y="1642799"/>
                        <a:pt x="1841345" y="1632902"/>
                      </a:cubicBezTo>
                      <a:lnTo>
                        <a:pt x="1843169" y="1632622"/>
                      </a:lnTo>
                      <a:cubicBezTo>
                        <a:pt x="1840784" y="1606416"/>
                        <a:pt x="1826051" y="1584531"/>
                        <a:pt x="1834750" y="1561809"/>
                      </a:cubicBezTo>
                      <a:cubicBezTo>
                        <a:pt x="1834750" y="1556512"/>
                        <a:pt x="1840082" y="1546336"/>
                        <a:pt x="1840363" y="1541040"/>
                      </a:cubicBezTo>
                      <a:cubicBezTo>
                        <a:pt x="1840644" y="1534488"/>
                        <a:pt x="1849905" y="1530863"/>
                        <a:pt x="1855657" y="1533373"/>
                      </a:cubicBezTo>
                      <a:lnTo>
                        <a:pt x="1869969" y="1530027"/>
                      </a:lnTo>
                      <a:cubicBezTo>
                        <a:pt x="1873618" y="1528912"/>
                        <a:pt x="1883439" y="1534767"/>
                        <a:pt x="1886667" y="1535603"/>
                      </a:cubicBezTo>
                      <a:cubicBezTo>
                        <a:pt x="1928902" y="1546615"/>
                        <a:pt x="1956684" y="1595961"/>
                        <a:pt x="1974644" y="1633041"/>
                      </a:cubicBezTo>
                      <a:cubicBezTo>
                        <a:pt x="2039048" y="1715703"/>
                        <a:pt x="2078196" y="1815231"/>
                        <a:pt x="2136286" y="1896221"/>
                      </a:cubicBezTo>
                      <a:cubicBezTo>
                        <a:pt x="2185396" y="1964385"/>
                        <a:pt x="2247555" y="2025022"/>
                        <a:pt x="2298209" y="2092211"/>
                      </a:cubicBezTo>
                      <a:cubicBezTo>
                        <a:pt x="2364157" y="2141837"/>
                        <a:pt x="2414950" y="2237323"/>
                        <a:pt x="2435015" y="23003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4" name="Freeform: Shape 283">
                  <a:extLst>
                    <a:ext uri="{FF2B5EF4-FFF2-40B4-BE49-F238E27FC236}">
                      <a16:creationId xmlns:a16="http://schemas.microsoft.com/office/drawing/2014/main" id="{040F39AE-087A-D520-8DF1-B92BE15C5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8974" y="1893539"/>
                  <a:ext cx="2704581" cy="1004607"/>
                </a:xfrm>
                <a:custGeom>
                  <a:avLst/>
                  <a:gdLst>
                    <a:gd name="T0" fmla="*/ 2683459 w 2704581"/>
                    <a:gd name="T1" fmla="*/ 909441 h 1004607"/>
                    <a:gd name="T2" fmla="*/ 2595622 w 2704581"/>
                    <a:gd name="T3" fmla="*/ 985830 h 1004607"/>
                    <a:gd name="T4" fmla="*/ 2386133 w 2704581"/>
                    <a:gd name="T5" fmla="*/ 971612 h 1004607"/>
                    <a:gd name="T6" fmla="*/ 2307417 w 2704581"/>
                    <a:gd name="T7" fmla="*/ 913344 h 1004607"/>
                    <a:gd name="T8" fmla="*/ 2282862 w 2704581"/>
                    <a:gd name="T9" fmla="*/ 885046 h 1004607"/>
                    <a:gd name="T10" fmla="*/ 2018369 w 2704581"/>
                    <a:gd name="T11" fmla="*/ 519968 h 1004607"/>
                    <a:gd name="T12" fmla="*/ 1929269 w 2704581"/>
                    <a:gd name="T13" fmla="*/ 435912 h 1004607"/>
                    <a:gd name="T14" fmla="*/ 1678247 w 2704581"/>
                    <a:gd name="T15" fmla="*/ 308086 h 1004607"/>
                    <a:gd name="T16" fmla="*/ 1390743 w 2704581"/>
                    <a:gd name="T17" fmla="*/ 254279 h 1004607"/>
                    <a:gd name="T18" fmla="*/ 1063951 w 2704581"/>
                    <a:gd name="T19" fmla="*/ 270589 h 1004607"/>
                    <a:gd name="T20" fmla="*/ 585058 w 2704581"/>
                    <a:gd name="T21" fmla="*/ 391027 h 1004607"/>
                    <a:gd name="T22" fmla="*/ 440815 w 2704581"/>
                    <a:gd name="T23" fmla="*/ 523314 h 1004607"/>
                    <a:gd name="T24" fmla="*/ 486557 w 2704581"/>
                    <a:gd name="T25" fmla="*/ 631346 h 1004607"/>
                    <a:gd name="T26" fmla="*/ 552084 w 2704581"/>
                    <a:gd name="T27" fmla="*/ 669680 h 1004607"/>
                    <a:gd name="T28" fmla="*/ 711902 w 2704581"/>
                    <a:gd name="T29" fmla="*/ 707735 h 1004607"/>
                    <a:gd name="T30" fmla="*/ 762415 w 2704581"/>
                    <a:gd name="T31" fmla="*/ 735056 h 1004607"/>
                    <a:gd name="T32" fmla="*/ 798616 w 2704581"/>
                    <a:gd name="T33" fmla="*/ 749275 h 1004607"/>
                    <a:gd name="T34" fmla="*/ 774202 w 2704581"/>
                    <a:gd name="T35" fmla="*/ 771021 h 1004607"/>
                    <a:gd name="T36" fmla="*/ 707552 w 2704581"/>
                    <a:gd name="T37" fmla="*/ 750529 h 1004607"/>
                    <a:gd name="T38" fmla="*/ 695626 w 2704581"/>
                    <a:gd name="T39" fmla="*/ 754990 h 1004607"/>
                    <a:gd name="T40" fmla="*/ 661529 w 2704581"/>
                    <a:gd name="T41" fmla="*/ 754432 h 1004607"/>
                    <a:gd name="T42" fmla="*/ 577761 w 2704581"/>
                    <a:gd name="T43" fmla="*/ 751784 h 1004607"/>
                    <a:gd name="T44" fmla="*/ 314953 w 2704581"/>
                    <a:gd name="T45" fmla="*/ 721535 h 1004607"/>
                    <a:gd name="T46" fmla="*/ 114724 w 2704581"/>
                    <a:gd name="T47" fmla="*/ 655182 h 1004607"/>
                    <a:gd name="T48" fmla="*/ 1631 w 2704581"/>
                    <a:gd name="T49" fmla="*/ 457519 h 1004607"/>
                    <a:gd name="T50" fmla="*/ 24081 w 2704581"/>
                    <a:gd name="T51" fmla="*/ 386008 h 1004607"/>
                    <a:gd name="T52" fmla="*/ 158783 w 2704581"/>
                    <a:gd name="T53" fmla="*/ 243685 h 1004607"/>
                    <a:gd name="T54" fmla="*/ 1282982 w 2704581"/>
                    <a:gd name="T55" fmla="*/ 299 h 1004607"/>
                    <a:gd name="T56" fmla="*/ 1530496 w 2704581"/>
                    <a:gd name="T57" fmla="*/ 24415 h 1004607"/>
                    <a:gd name="T58" fmla="*/ 1613141 w 2704581"/>
                    <a:gd name="T59" fmla="*/ 28597 h 1004607"/>
                    <a:gd name="T60" fmla="*/ 1947651 w 2704581"/>
                    <a:gd name="T61" fmla="*/ 137744 h 1004607"/>
                    <a:gd name="T62" fmla="*/ 2490527 w 2704581"/>
                    <a:gd name="T63" fmla="*/ 517320 h 1004607"/>
                    <a:gd name="T64" fmla="*/ 2696648 w 2704581"/>
                    <a:gd name="T65" fmla="*/ 764051 h 100460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704581" h="1004607">
                      <a:moveTo>
                        <a:pt x="2696648" y="764051"/>
                      </a:moveTo>
                      <a:cubicBezTo>
                        <a:pt x="2710119" y="817579"/>
                        <a:pt x="2706892" y="858004"/>
                        <a:pt x="2683459" y="909441"/>
                      </a:cubicBezTo>
                      <a:cubicBezTo>
                        <a:pt x="2679951" y="937041"/>
                        <a:pt x="2663394" y="955581"/>
                        <a:pt x="2639541" y="971333"/>
                      </a:cubicBezTo>
                      <a:cubicBezTo>
                        <a:pt x="2626070" y="980254"/>
                        <a:pt x="2610776" y="985272"/>
                        <a:pt x="2595622" y="985830"/>
                      </a:cubicBezTo>
                      <a:cubicBezTo>
                        <a:pt x="2544127" y="1015800"/>
                        <a:pt x="2470602" y="1003394"/>
                        <a:pt x="2443943" y="992939"/>
                      </a:cubicBezTo>
                      <a:cubicBezTo>
                        <a:pt x="2415459" y="993497"/>
                        <a:pt x="2409285" y="982484"/>
                        <a:pt x="2386133" y="971612"/>
                      </a:cubicBezTo>
                      <a:cubicBezTo>
                        <a:pt x="2379819" y="968684"/>
                        <a:pt x="2373224" y="965060"/>
                        <a:pt x="2366068" y="960878"/>
                      </a:cubicBezTo>
                      <a:cubicBezTo>
                        <a:pt x="2345442" y="948054"/>
                        <a:pt x="2322991" y="929932"/>
                        <a:pt x="2307417" y="913344"/>
                      </a:cubicBezTo>
                      <a:cubicBezTo>
                        <a:pt x="2300822" y="909441"/>
                        <a:pt x="2295209" y="901077"/>
                        <a:pt x="2289737" y="893968"/>
                      </a:cubicBezTo>
                      <a:lnTo>
                        <a:pt x="2282862" y="885046"/>
                      </a:lnTo>
                      <a:cubicBezTo>
                        <a:pt x="2274443" y="871107"/>
                        <a:pt x="2267006" y="870549"/>
                        <a:pt x="2258307" y="857028"/>
                      </a:cubicBezTo>
                      <a:cubicBezTo>
                        <a:pt x="2144652" y="765166"/>
                        <a:pt x="2096664" y="642637"/>
                        <a:pt x="2018369" y="519968"/>
                      </a:cubicBezTo>
                      <a:cubicBezTo>
                        <a:pt x="2010231" y="507144"/>
                        <a:pt x="1991990" y="493762"/>
                        <a:pt x="1981887" y="480798"/>
                      </a:cubicBezTo>
                      <a:cubicBezTo>
                        <a:pt x="1964769" y="465325"/>
                        <a:pt x="1946949" y="450549"/>
                        <a:pt x="1929269" y="435912"/>
                      </a:cubicBezTo>
                      <a:cubicBezTo>
                        <a:pt x="1889139" y="409427"/>
                        <a:pt x="1864304" y="390190"/>
                        <a:pt x="1815615" y="363705"/>
                      </a:cubicBezTo>
                      <a:cubicBezTo>
                        <a:pt x="1777028" y="342378"/>
                        <a:pt x="1714729" y="329274"/>
                        <a:pt x="1678247" y="308086"/>
                      </a:cubicBezTo>
                      <a:cubicBezTo>
                        <a:pt x="1672634" y="306831"/>
                        <a:pt x="1667443" y="305438"/>
                        <a:pt x="1661830" y="304462"/>
                      </a:cubicBezTo>
                      <a:cubicBezTo>
                        <a:pt x="1571468" y="288989"/>
                        <a:pt x="1479562" y="277140"/>
                        <a:pt x="1390743" y="254279"/>
                      </a:cubicBezTo>
                      <a:cubicBezTo>
                        <a:pt x="1300661" y="256370"/>
                        <a:pt x="1224611" y="251073"/>
                        <a:pt x="1132144" y="258740"/>
                      </a:cubicBezTo>
                      <a:cubicBezTo>
                        <a:pt x="1126531" y="261946"/>
                        <a:pt x="1070826" y="269195"/>
                        <a:pt x="1063951" y="270589"/>
                      </a:cubicBezTo>
                      <a:cubicBezTo>
                        <a:pt x="946929" y="294983"/>
                        <a:pt x="870317" y="295540"/>
                        <a:pt x="757785" y="337499"/>
                      </a:cubicBezTo>
                      <a:cubicBezTo>
                        <a:pt x="703343" y="357711"/>
                        <a:pt x="651006" y="363705"/>
                        <a:pt x="585058" y="391027"/>
                      </a:cubicBezTo>
                      <a:cubicBezTo>
                        <a:pt x="502693" y="421415"/>
                        <a:pt x="481506" y="454313"/>
                        <a:pt x="452461" y="506028"/>
                      </a:cubicBezTo>
                      <a:lnTo>
                        <a:pt x="440815" y="523314"/>
                      </a:lnTo>
                      <a:cubicBezTo>
                        <a:pt x="439552" y="562623"/>
                        <a:pt x="459617" y="587157"/>
                        <a:pt x="471263" y="627721"/>
                      </a:cubicBezTo>
                      <a:cubicBezTo>
                        <a:pt x="476034" y="626885"/>
                        <a:pt x="481366" y="627721"/>
                        <a:pt x="486557" y="631346"/>
                      </a:cubicBezTo>
                      <a:cubicBezTo>
                        <a:pt x="498203" y="639431"/>
                        <a:pt x="508727" y="645564"/>
                        <a:pt x="519110" y="653091"/>
                      </a:cubicBezTo>
                      <a:cubicBezTo>
                        <a:pt x="530195" y="659364"/>
                        <a:pt x="540999" y="664940"/>
                        <a:pt x="552084" y="669680"/>
                      </a:cubicBezTo>
                      <a:cubicBezTo>
                        <a:pt x="603860" y="685153"/>
                        <a:pt x="630520" y="688637"/>
                        <a:pt x="667843" y="699371"/>
                      </a:cubicBezTo>
                      <a:cubicBezTo>
                        <a:pt x="682155" y="703274"/>
                        <a:pt x="696047" y="702716"/>
                        <a:pt x="711902" y="707735"/>
                      </a:cubicBezTo>
                      <a:cubicBezTo>
                        <a:pt x="713726" y="708013"/>
                        <a:pt x="715550" y="708571"/>
                        <a:pt x="717234" y="709268"/>
                      </a:cubicBezTo>
                      <a:cubicBezTo>
                        <a:pt x="734352" y="715262"/>
                        <a:pt x="750769" y="723208"/>
                        <a:pt x="762415" y="735056"/>
                      </a:cubicBezTo>
                      <a:lnTo>
                        <a:pt x="764520" y="738541"/>
                      </a:lnTo>
                      <a:cubicBezTo>
                        <a:pt x="776727" y="741190"/>
                        <a:pt x="788093" y="744814"/>
                        <a:pt x="798616" y="749275"/>
                      </a:cubicBezTo>
                      <a:lnTo>
                        <a:pt x="788514" y="776039"/>
                      </a:lnTo>
                      <a:cubicBezTo>
                        <a:pt x="784024" y="775203"/>
                        <a:pt x="779534" y="773390"/>
                        <a:pt x="774202" y="771021"/>
                      </a:cubicBezTo>
                      <a:cubicBezTo>
                        <a:pt x="759469" y="764190"/>
                        <a:pt x="743753" y="761263"/>
                        <a:pt x="728178" y="757081"/>
                      </a:cubicBezTo>
                      <a:cubicBezTo>
                        <a:pt x="721023" y="755269"/>
                        <a:pt x="714428" y="752899"/>
                        <a:pt x="707552" y="750529"/>
                      </a:cubicBezTo>
                      <a:cubicBezTo>
                        <a:pt x="704325" y="752899"/>
                        <a:pt x="700396" y="754432"/>
                        <a:pt x="695626" y="754154"/>
                      </a:cubicBezTo>
                      <a:lnTo>
                        <a:pt x="695626" y="754990"/>
                      </a:lnTo>
                      <a:cubicBezTo>
                        <a:pt x="687908" y="753457"/>
                        <a:pt x="680612" y="751784"/>
                        <a:pt x="673456" y="749972"/>
                      </a:cubicBezTo>
                      <a:cubicBezTo>
                        <a:pt x="670509" y="752620"/>
                        <a:pt x="666580" y="754432"/>
                        <a:pt x="661529" y="754432"/>
                      </a:cubicBezTo>
                      <a:cubicBezTo>
                        <a:pt x="635431" y="754154"/>
                        <a:pt x="608631" y="755269"/>
                        <a:pt x="583374" y="750250"/>
                      </a:cubicBezTo>
                      <a:cubicBezTo>
                        <a:pt x="581550" y="751087"/>
                        <a:pt x="579726" y="751505"/>
                        <a:pt x="577761" y="751784"/>
                      </a:cubicBezTo>
                      <a:cubicBezTo>
                        <a:pt x="530476" y="755687"/>
                        <a:pt x="476034" y="749693"/>
                        <a:pt x="429870" y="735753"/>
                      </a:cubicBezTo>
                      <a:cubicBezTo>
                        <a:pt x="392126" y="737565"/>
                        <a:pt x="348488" y="735475"/>
                        <a:pt x="314953" y="721535"/>
                      </a:cubicBezTo>
                      <a:cubicBezTo>
                        <a:pt x="264299" y="728365"/>
                        <a:pt x="206349" y="700765"/>
                        <a:pt x="172253" y="681668"/>
                      </a:cubicBezTo>
                      <a:cubicBezTo>
                        <a:pt x="154012" y="671631"/>
                        <a:pt x="129177" y="667449"/>
                        <a:pt x="114724" y="655182"/>
                      </a:cubicBezTo>
                      <a:cubicBezTo>
                        <a:pt x="44427" y="622703"/>
                        <a:pt x="32360" y="590921"/>
                        <a:pt x="5840" y="528611"/>
                      </a:cubicBezTo>
                      <a:cubicBezTo>
                        <a:pt x="-474" y="519411"/>
                        <a:pt x="-1316" y="471876"/>
                        <a:pt x="1631" y="457519"/>
                      </a:cubicBezTo>
                      <a:cubicBezTo>
                        <a:pt x="7945" y="426573"/>
                        <a:pt x="3174" y="420579"/>
                        <a:pt x="19310" y="393675"/>
                      </a:cubicBezTo>
                      <a:cubicBezTo>
                        <a:pt x="20573" y="390748"/>
                        <a:pt x="22257" y="388099"/>
                        <a:pt x="24081" y="386008"/>
                      </a:cubicBezTo>
                      <a:cubicBezTo>
                        <a:pt x="39095" y="362451"/>
                        <a:pt x="57055" y="340287"/>
                        <a:pt x="77401" y="320074"/>
                      </a:cubicBezTo>
                      <a:cubicBezTo>
                        <a:pt x="97185" y="289825"/>
                        <a:pt x="123845" y="264176"/>
                        <a:pt x="158783" y="243685"/>
                      </a:cubicBezTo>
                      <a:cubicBezTo>
                        <a:pt x="288995" y="127708"/>
                        <a:pt x="448392" y="108053"/>
                        <a:pt x="616909" y="68046"/>
                      </a:cubicBezTo>
                      <a:cubicBezTo>
                        <a:pt x="830327" y="17445"/>
                        <a:pt x="1037431" y="11033"/>
                        <a:pt x="1282982" y="299"/>
                      </a:cubicBezTo>
                      <a:cubicBezTo>
                        <a:pt x="1348508" y="-2628"/>
                        <a:pt x="1418806" y="16609"/>
                        <a:pt x="1490366" y="27342"/>
                      </a:cubicBezTo>
                      <a:cubicBezTo>
                        <a:pt x="1503836" y="26088"/>
                        <a:pt x="1517587" y="24973"/>
                        <a:pt x="1530496" y="24415"/>
                      </a:cubicBezTo>
                      <a:cubicBezTo>
                        <a:pt x="1549719" y="22324"/>
                        <a:pt x="1552104" y="26506"/>
                        <a:pt x="1571187" y="25251"/>
                      </a:cubicBezTo>
                      <a:cubicBezTo>
                        <a:pt x="1582272" y="21348"/>
                        <a:pt x="1605564" y="40446"/>
                        <a:pt x="1613141" y="28597"/>
                      </a:cubicBezTo>
                      <a:cubicBezTo>
                        <a:pt x="1628435" y="27342"/>
                        <a:pt x="1648500" y="28318"/>
                        <a:pt x="1660427" y="37239"/>
                      </a:cubicBezTo>
                      <a:cubicBezTo>
                        <a:pt x="1758507" y="47694"/>
                        <a:pt x="1850413" y="86028"/>
                        <a:pt x="1947651" y="137744"/>
                      </a:cubicBezTo>
                      <a:cubicBezTo>
                        <a:pt x="2006863" y="169247"/>
                        <a:pt x="2086281" y="204375"/>
                        <a:pt x="2133848" y="241734"/>
                      </a:cubicBezTo>
                      <a:cubicBezTo>
                        <a:pt x="2271215" y="312826"/>
                        <a:pt x="2371680" y="422112"/>
                        <a:pt x="2490527" y="517320"/>
                      </a:cubicBezTo>
                      <a:cubicBezTo>
                        <a:pt x="2518730" y="540181"/>
                        <a:pt x="2564192" y="568757"/>
                        <a:pt x="2585099" y="603606"/>
                      </a:cubicBezTo>
                      <a:cubicBezTo>
                        <a:pt x="2634910" y="635388"/>
                        <a:pt x="2682898" y="709129"/>
                        <a:pt x="2696648" y="7640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5" name="Freeform: Shape 284">
                  <a:extLst>
                    <a:ext uri="{FF2B5EF4-FFF2-40B4-BE49-F238E27FC236}">
                      <a16:creationId xmlns:a16="http://schemas.microsoft.com/office/drawing/2014/main" id="{30729D86-A653-B761-26D7-6013DC81C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7911" y="2914079"/>
                  <a:ext cx="290324" cy="138850"/>
                </a:xfrm>
                <a:custGeom>
                  <a:avLst/>
                  <a:gdLst>
                    <a:gd name="T0" fmla="*/ 263370 w 290324"/>
                    <a:gd name="T1" fmla="*/ 30110 h 138850"/>
                    <a:gd name="T2" fmla="*/ 286101 w 290324"/>
                    <a:gd name="T3" fmla="*/ 113329 h 138850"/>
                    <a:gd name="T4" fmla="*/ 213979 w 290324"/>
                    <a:gd name="T5" fmla="*/ 134099 h 138850"/>
                    <a:gd name="T6" fmla="*/ 208367 w 290324"/>
                    <a:gd name="T7" fmla="*/ 132008 h 138850"/>
                    <a:gd name="T8" fmla="*/ 193353 w 290324"/>
                    <a:gd name="T9" fmla="*/ 124202 h 138850"/>
                    <a:gd name="T10" fmla="*/ 144945 w 290324"/>
                    <a:gd name="T11" fmla="*/ 108729 h 138850"/>
                    <a:gd name="T12" fmla="*/ 120390 w 290324"/>
                    <a:gd name="T13" fmla="*/ 98692 h 138850"/>
                    <a:gd name="T14" fmla="*/ 74226 w 290324"/>
                    <a:gd name="T15" fmla="*/ 84056 h 138850"/>
                    <a:gd name="T16" fmla="*/ 58371 w 290324"/>
                    <a:gd name="T17" fmla="*/ 75413 h 138850"/>
                    <a:gd name="T18" fmla="*/ 1824 w 290324"/>
                    <a:gd name="T19" fmla="*/ 69419 h 138850"/>
                    <a:gd name="T20" fmla="*/ 0 w 290324"/>
                    <a:gd name="T21" fmla="*/ 59383 h 138850"/>
                    <a:gd name="T22" fmla="*/ 96115 w 290324"/>
                    <a:gd name="T23" fmla="*/ 36522 h 138850"/>
                    <a:gd name="T24" fmla="*/ 145506 w 290324"/>
                    <a:gd name="T25" fmla="*/ 15752 h 138850"/>
                    <a:gd name="T26" fmla="*/ 145787 w 290324"/>
                    <a:gd name="T27" fmla="*/ 15752 h 138850"/>
                    <a:gd name="T28" fmla="*/ 198825 w 290324"/>
                    <a:gd name="T29" fmla="*/ 0 h 138850"/>
                    <a:gd name="T30" fmla="*/ 233764 w 290324"/>
                    <a:gd name="T31" fmla="*/ 10455 h 138850"/>
                    <a:gd name="T32" fmla="*/ 250742 w 290324"/>
                    <a:gd name="T33" fmla="*/ 18400 h 138850"/>
                    <a:gd name="T34" fmla="*/ 263370 w 290324"/>
                    <a:gd name="T35" fmla="*/ 30110 h 13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90324" h="138850">
                      <a:moveTo>
                        <a:pt x="263370" y="30110"/>
                      </a:moveTo>
                      <a:cubicBezTo>
                        <a:pt x="282874" y="44607"/>
                        <a:pt x="298028" y="91026"/>
                        <a:pt x="286101" y="113329"/>
                      </a:cubicBezTo>
                      <a:cubicBezTo>
                        <a:pt x="270807" y="142184"/>
                        <a:pt x="243866" y="142463"/>
                        <a:pt x="213979" y="134099"/>
                      </a:cubicBezTo>
                      <a:cubicBezTo>
                        <a:pt x="211875" y="133542"/>
                        <a:pt x="210331" y="132844"/>
                        <a:pt x="208367" y="132008"/>
                      </a:cubicBezTo>
                      <a:cubicBezTo>
                        <a:pt x="203596" y="132008"/>
                        <a:pt x="197563" y="124620"/>
                        <a:pt x="193353" y="124202"/>
                      </a:cubicBezTo>
                      <a:cubicBezTo>
                        <a:pt x="173008" y="122669"/>
                        <a:pt x="163466" y="119184"/>
                        <a:pt x="144945" y="108729"/>
                      </a:cubicBezTo>
                      <a:cubicBezTo>
                        <a:pt x="141437" y="109844"/>
                        <a:pt x="124880" y="99808"/>
                        <a:pt x="120390" y="98692"/>
                      </a:cubicBezTo>
                      <a:cubicBezTo>
                        <a:pt x="99483" y="94232"/>
                        <a:pt x="102710" y="91862"/>
                        <a:pt x="74226" y="84056"/>
                      </a:cubicBezTo>
                      <a:cubicBezTo>
                        <a:pt x="72402" y="83777"/>
                        <a:pt x="58371" y="76947"/>
                        <a:pt x="58371" y="75413"/>
                      </a:cubicBezTo>
                      <a:cubicBezTo>
                        <a:pt x="39569" y="72765"/>
                        <a:pt x="21047" y="68862"/>
                        <a:pt x="1824" y="69419"/>
                      </a:cubicBezTo>
                      <a:lnTo>
                        <a:pt x="0" y="59383"/>
                      </a:lnTo>
                      <a:cubicBezTo>
                        <a:pt x="31150" y="53110"/>
                        <a:pt x="67912" y="48370"/>
                        <a:pt x="96115" y="36522"/>
                      </a:cubicBezTo>
                      <a:cubicBezTo>
                        <a:pt x="111690" y="29970"/>
                        <a:pt x="128388" y="21049"/>
                        <a:pt x="145506" y="15752"/>
                      </a:cubicBezTo>
                      <a:lnTo>
                        <a:pt x="145787" y="15752"/>
                      </a:lnTo>
                      <a:cubicBezTo>
                        <a:pt x="165571" y="6830"/>
                        <a:pt x="182268" y="0"/>
                        <a:pt x="198825" y="0"/>
                      </a:cubicBezTo>
                      <a:cubicBezTo>
                        <a:pt x="210191" y="0"/>
                        <a:pt x="221276" y="3206"/>
                        <a:pt x="233764" y="10455"/>
                      </a:cubicBezTo>
                      <a:cubicBezTo>
                        <a:pt x="235027" y="11291"/>
                        <a:pt x="254390" y="14637"/>
                        <a:pt x="250742" y="18400"/>
                      </a:cubicBezTo>
                      <a:cubicBezTo>
                        <a:pt x="256495" y="19097"/>
                        <a:pt x="258599" y="26625"/>
                        <a:pt x="263370" y="30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6" name="Freeform: Shape 285">
                  <a:extLst>
                    <a:ext uri="{FF2B5EF4-FFF2-40B4-BE49-F238E27FC236}">
                      <a16:creationId xmlns:a16="http://schemas.microsoft.com/office/drawing/2014/main" id="{7EEA9546-1FDD-3E15-ADC5-847D67FCF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7909" y="2642953"/>
                  <a:ext cx="358082" cy="866933"/>
                </a:xfrm>
                <a:custGeom>
                  <a:avLst/>
                  <a:gdLst>
                    <a:gd name="T0" fmla="*/ 343489 w 358082"/>
                    <a:gd name="T1" fmla="*/ 673841 h 866933"/>
                    <a:gd name="T2" fmla="*/ 358082 w 358082"/>
                    <a:gd name="T3" fmla="*/ 705344 h 866933"/>
                    <a:gd name="T4" fmla="*/ 354434 w 358082"/>
                    <a:gd name="T5" fmla="*/ 707156 h 866933"/>
                    <a:gd name="T6" fmla="*/ 315006 w 358082"/>
                    <a:gd name="T7" fmla="*/ 729460 h 866933"/>
                    <a:gd name="T8" fmla="*/ 314164 w 358082"/>
                    <a:gd name="T9" fmla="*/ 741866 h 866933"/>
                    <a:gd name="T10" fmla="*/ 320197 w 358082"/>
                    <a:gd name="T11" fmla="*/ 756503 h 866933"/>
                    <a:gd name="T12" fmla="*/ 316970 w 358082"/>
                    <a:gd name="T13" fmla="*/ 811564 h 866933"/>
                    <a:gd name="T14" fmla="*/ 269965 w 358082"/>
                    <a:gd name="T15" fmla="*/ 837352 h 866933"/>
                    <a:gd name="T16" fmla="*/ 236710 w 358082"/>
                    <a:gd name="T17" fmla="*/ 859656 h 866933"/>
                    <a:gd name="T18" fmla="*/ 211594 w 358082"/>
                    <a:gd name="T19" fmla="*/ 829268 h 866933"/>
                    <a:gd name="T20" fmla="*/ 214541 w 358082"/>
                    <a:gd name="T21" fmla="*/ 812679 h 866933"/>
                    <a:gd name="T22" fmla="*/ 240920 w 358082"/>
                    <a:gd name="T23" fmla="*/ 783267 h 866933"/>
                    <a:gd name="T24" fmla="*/ 252005 w 358082"/>
                    <a:gd name="T25" fmla="*/ 766679 h 866933"/>
                    <a:gd name="T26" fmla="*/ 259722 w 358082"/>
                    <a:gd name="T27" fmla="*/ 762776 h 866933"/>
                    <a:gd name="T28" fmla="*/ 274736 w 358082"/>
                    <a:gd name="T29" fmla="*/ 733642 h 866933"/>
                    <a:gd name="T30" fmla="*/ 273192 w 358082"/>
                    <a:gd name="T31" fmla="*/ 713429 h 866933"/>
                    <a:gd name="T32" fmla="*/ 229133 w 358082"/>
                    <a:gd name="T33" fmla="*/ 711338 h 866933"/>
                    <a:gd name="T34" fmla="*/ 148593 w 358082"/>
                    <a:gd name="T35" fmla="*/ 750509 h 866933"/>
                    <a:gd name="T36" fmla="*/ 147330 w 358082"/>
                    <a:gd name="T37" fmla="*/ 752600 h 866933"/>
                    <a:gd name="T38" fmla="*/ 114076 w 358082"/>
                    <a:gd name="T39" fmla="*/ 764448 h 866933"/>
                    <a:gd name="T40" fmla="*/ 78155 w 358082"/>
                    <a:gd name="T41" fmla="*/ 726393 h 866933"/>
                    <a:gd name="T42" fmla="*/ 133158 w 358082"/>
                    <a:gd name="T43" fmla="*/ 630907 h 866933"/>
                    <a:gd name="T44" fmla="*/ 148453 w 358082"/>
                    <a:gd name="T45" fmla="*/ 619337 h 866933"/>
                    <a:gd name="T46" fmla="*/ 164308 w 358082"/>
                    <a:gd name="T47" fmla="*/ 592294 h 866933"/>
                    <a:gd name="T48" fmla="*/ 193073 w 358082"/>
                    <a:gd name="T49" fmla="*/ 550894 h 866933"/>
                    <a:gd name="T50" fmla="*/ 191249 w 358082"/>
                    <a:gd name="T51" fmla="*/ 530681 h 866933"/>
                    <a:gd name="T52" fmla="*/ 192371 w 358082"/>
                    <a:gd name="T53" fmla="*/ 520226 h 866933"/>
                    <a:gd name="T54" fmla="*/ 189705 w 358082"/>
                    <a:gd name="T55" fmla="*/ 502383 h 866933"/>
                    <a:gd name="T56" fmla="*/ 186337 w 358082"/>
                    <a:gd name="T57" fmla="*/ 421534 h 866933"/>
                    <a:gd name="T58" fmla="*/ 163887 w 358082"/>
                    <a:gd name="T59" fmla="*/ 349605 h 866933"/>
                    <a:gd name="T60" fmla="*/ 159116 w 358082"/>
                    <a:gd name="T61" fmla="*/ 329951 h 866933"/>
                    <a:gd name="T62" fmla="*/ 159116 w 358082"/>
                    <a:gd name="T63" fmla="*/ 307647 h 866933"/>
                    <a:gd name="T64" fmla="*/ 141156 w 358082"/>
                    <a:gd name="T65" fmla="*/ 183027 h 866933"/>
                    <a:gd name="T66" fmla="*/ 103131 w 358082"/>
                    <a:gd name="T67" fmla="*/ 113190 h 866933"/>
                    <a:gd name="T68" fmla="*/ 72963 w 358082"/>
                    <a:gd name="T69" fmla="*/ 78062 h 866933"/>
                    <a:gd name="T70" fmla="*/ 4490 w 358082"/>
                    <a:gd name="T71" fmla="*/ 27600 h 866933"/>
                    <a:gd name="T72" fmla="*/ 0 w 358082"/>
                    <a:gd name="T73" fmla="*/ 26764 h 866933"/>
                    <a:gd name="T74" fmla="*/ 10103 w 358082"/>
                    <a:gd name="T75" fmla="*/ 0 h 866933"/>
                    <a:gd name="T76" fmla="*/ 102570 w 358082"/>
                    <a:gd name="T77" fmla="*/ 72486 h 866933"/>
                    <a:gd name="T78" fmla="*/ 159397 w 358082"/>
                    <a:gd name="T79" fmla="*/ 139396 h 866933"/>
                    <a:gd name="T80" fmla="*/ 178620 w 358082"/>
                    <a:gd name="T81" fmla="*/ 152499 h 866933"/>
                    <a:gd name="T82" fmla="*/ 240218 w 358082"/>
                    <a:gd name="T83" fmla="*/ 163233 h 866933"/>
                    <a:gd name="T84" fmla="*/ 260002 w 358082"/>
                    <a:gd name="T85" fmla="*/ 166718 h 866933"/>
                    <a:gd name="T86" fmla="*/ 328476 w 358082"/>
                    <a:gd name="T87" fmla="*/ 266247 h 866933"/>
                    <a:gd name="T88" fmla="*/ 222539 w 358082"/>
                    <a:gd name="T89" fmla="*/ 286738 h 866933"/>
                    <a:gd name="T90" fmla="*/ 212296 w 358082"/>
                    <a:gd name="T91" fmla="*/ 283113 h 866933"/>
                    <a:gd name="T92" fmla="*/ 219732 w 358082"/>
                    <a:gd name="T93" fmla="*/ 371491 h 866933"/>
                    <a:gd name="T94" fmla="*/ 246953 w 358082"/>
                    <a:gd name="T95" fmla="*/ 496947 h 866933"/>
                    <a:gd name="T96" fmla="*/ 236851 w 358082"/>
                    <a:gd name="T97" fmla="*/ 573336 h 866933"/>
                    <a:gd name="T98" fmla="*/ 219452 w 358082"/>
                    <a:gd name="T99" fmla="*/ 617107 h 866933"/>
                    <a:gd name="T100" fmla="*/ 199667 w 358082"/>
                    <a:gd name="T101" fmla="*/ 648889 h 866933"/>
                    <a:gd name="T102" fmla="*/ 331703 w 358082"/>
                    <a:gd name="T103" fmla="*/ 595918 h 866933"/>
                    <a:gd name="T104" fmla="*/ 343630 w 358082"/>
                    <a:gd name="T105" fmla="*/ 644428 h 866933"/>
                    <a:gd name="T106" fmla="*/ 335211 w 358082"/>
                    <a:gd name="T107" fmla="*/ 670914 h 866933"/>
                    <a:gd name="T108" fmla="*/ 334369 w 358082"/>
                    <a:gd name="T109" fmla="*/ 671471 h 866933"/>
                    <a:gd name="T110" fmla="*/ 343489 w 358082"/>
                    <a:gd name="T111" fmla="*/ 673841 h 8669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358082" h="866933">
                      <a:moveTo>
                        <a:pt x="343489" y="673841"/>
                      </a:moveTo>
                      <a:lnTo>
                        <a:pt x="358082" y="705344"/>
                      </a:lnTo>
                      <a:cubicBezTo>
                        <a:pt x="356960" y="705623"/>
                        <a:pt x="355697" y="706459"/>
                        <a:pt x="354434" y="707156"/>
                      </a:cubicBezTo>
                      <a:cubicBezTo>
                        <a:pt x="341806" y="715520"/>
                        <a:pt x="329037" y="724023"/>
                        <a:pt x="315006" y="729460"/>
                      </a:cubicBezTo>
                      <a:cubicBezTo>
                        <a:pt x="315006" y="733642"/>
                        <a:pt x="315006" y="737824"/>
                        <a:pt x="314164" y="741866"/>
                      </a:cubicBezTo>
                      <a:cubicBezTo>
                        <a:pt x="317531" y="746327"/>
                        <a:pt x="320197" y="751066"/>
                        <a:pt x="320197" y="756503"/>
                      </a:cubicBezTo>
                      <a:cubicBezTo>
                        <a:pt x="319917" y="780200"/>
                        <a:pt x="331282" y="792467"/>
                        <a:pt x="316970" y="811564"/>
                      </a:cubicBezTo>
                      <a:cubicBezTo>
                        <a:pt x="310375" y="820207"/>
                        <a:pt x="279927" y="834146"/>
                        <a:pt x="269965" y="837352"/>
                      </a:cubicBezTo>
                      <a:cubicBezTo>
                        <a:pt x="258599" y="840698"/>
                        <a:pt x="244287" y="851013"/>
                        <a:pt x="236710" y="859656"/>
                      </a:cubicBezTo>
                      <a:cubicBezTo>
                        <a:pt x="219031" y="880983"/>
                        <a:pt x="194476" y="850734"/>
                        <a:pt x="211594" y="829268"/>
                      </a:cubicBezTo>
                      <a:cubicBezTo>
                        <a:pt x="214260" y="826061"/>
                        <a:pt x="211594" y="815607"/>
                        <a:pt x="214541" y="812679"/>
                      </a:cubicBezTo>
                      <a:cubicBezTo>
                        <a:pt x="226888" y="799297"/>
                        <a:pt x="229835" y="797485"/>
                        <a:pt x="240920" y="783267"/>
                      </a:cubicBezTo>
                      <a:cubicBezTo>
                        <a:pt x="241200" y="782988"/>
                        <a:pt x="244287" y="760406"/>
                        <a:pt x="252005" y="766679"/>
                      </a:cubicBezTo>
                      <a:cubicBezTo>
                        <a:pt x="254109" y="761939"/>
                        <a:pt x="259722" y="768491"/>
                        <a:pt x="259722" y="762776"/>
                      </a:cubicBezTo>
                      <a:cubicBezTo>
                        <a:pt x="259722" y="751206"/>
                        <a:pt x="264493" y="739357"/>
                        <a:pt x="274736" y="733642"/>
                      </a:cubicBezTo>
                      <a:cubicBezTo>
                        <a:pt x="273613" y="727090"/>
                        <a:pt x="273473" y="719981"/>
                        <a:pt x="273192" y="713429"/>
                      </a:cubicBezTo>
                      <a:cubicBezTo>
                        <a:pt x="260564" y="719284"/>
                        <a:pt x="242744" y="717332"/>
                        <a:pt x="229133" y="711338"/>
                      </a:cubicBezTo>
                      <a:cubicBezTo>
                        <a:pt x="203035" y="728624"/>
                        <a:pt x="178480" y="745212"/>
                        <a:pt x="148593" y="750509"/>
                      </a:cubicBezTo>
                      <a:lnTo>
                        <a:pt x="147330" y="752600"/>
                      </a:lnTo>
                      <a:cubicBezTo>
                        <a:pt x="140455" y="763333"/>
                        <a:pt x="126704" y="766818"/>
                        <a:pt x="114076" y="764448"/>
                      </a:cubicBezTo>
                      <a:cubicBezTo>
                        <a:pt x="94853" y="765563"/>
                        <a:pt x="76331" y="750230"/>
                        <a:pt x="78155" y="726393"/>
                      </a:cubicBezTo>
                      <a:cubicBezTo>
                        <a:pt x="81382" y="687223"/>
                        <a:pt x="110848" y="661016"/>
                        <a:pt x="133158" y="630907"/>
                      </a:cubicBezTo>
                      <a:cubicBezTo>
                        <a:pt x="137648" y="624913"/>
                        <a:pt x="142980" y="621428"/>
                        <a:pt x="148453" y="619337"/>
                      </a:cubicBezTo>
                      <a:cubicBezTo>
                        <a:pt x="153504" y="610415"/>
                        <a:pt x="158695" y="601216"/>
                        <a:pt x="164308" y="592294"/>
                      </a:cubicBezTo>
                      <a:cubicBezTo>
                        <a:pt x="172446" y="578912"/>
                        <a:pt x="183391" y="565251"/>
                        <a:pt x="193073" y="550894"/>
                      </a:cubicBezTo>
                      <a:cubicBezTo>
                        <a:pt x="190968" y="545178"/>
                        <a:pt x="190126" y="538627"/>
                        <a:pt x="191249" y="530681"/>
                      </a:cubicBezTo>
                      <a:cubicBezTo>
                        <a:pt x="191529" y="527336"/>
                        <a:pt x="191810" y="523572"/>
                        <a:pt x="192371" y="520226"/>
                      </a:cubicBezTo>
                      <a:cubicBezTo>
                        <a:pt x="187881" y="518135"/>
                        <a:pt x="188723" y="508656"/>
                        <a:pt x="189705" y="502383"/>
                      </a:cubicBezTo>
                      <a:cubicBezTo>
                        <a:pt x="195037" y="468510"/>
                        <a:pt x="188162" y="454571"/>
                        <a:pt x="186337" y="421534"/>
                      </a:cubicBezTo>
                      <a:cubicBezTo>
                        <a:pt x="185215" y="400485"/>
                        <a:pt x="155749" y="368982"/>
                        <a:pt x="163887" y="349605"/>
                      </a:cubicBezTo>
                      <a:cubicBezTo>
                        <a:pt x="162063" y="343054"/>
                        <a:pt x="160520" y="336502"/>
                        <a:pt x="159116" y="329951"/>
                      </a:cubicBezTo>
                      <a:cubicBezTo>
                        <a:pt x="157292" y="321308"/>
                        <a:pt x="157292" y="314199"/>
                        <a:pt x="159116" y="307647"/>
                      </a:cubicBezTo>
                      <a:cubicBezTo>
                        <a:pt x="154907" y="277259"/>
                        <a:pt x="149575" y="208397"/>
                        <a:pt x="141156" y="183027"/>
                      </a:cubicBezTo>
                      <a:cubicBezTo>
                        <a:pt x="129230" y="146505"/>
                        <a:pt x="123757" y="146087"/>
                        <a:pt x="103131" y="113190"/>
                      </a:cubicBezTo>
                      <a:cubicBezTo>
                        <a:pt x="96536" y="107474"/>
                        <a:pt x="79137" y="84613"/>
                        <a:pt x="72963" y="78062"/>
                      </a:cubicBezTo>
                      <a:cubicBezTo>
                        <a:pt x="45743" y="48928"/>
                        <a:pt x="31992" y="46279"/>
                        <a:pt x="4490" y="27600"/>
                      </a:cubicBezTo>
                      <a:cubicBezTo>
                        <a:pt x="2947" y="27322"/>
                        <a:pt x="1543" y="27322"/>
                        <a:pt x="0" y="26764"/>
                      </a:cubicBezTo>
                      <a:lnTo>
                        <a:pt x="10103" y="0"/>
                      </a:lnTo>
                      <a:cubicBezTo>
                        <a:pt x="46865" y="15194"/>
                        <a:pt x="76471" y="40425"/>
                        <a:pt x="102570" y="72486"/>
                      </a:cubicBezTo>
                      <a:cubicBezTo>
                        <a:pt x="117583" y="90886"/>
                        <a:pt x="145646" y="127408"/>
                        <a:pt x="159397" y="139396"/>
                      </a:cubicBezTo>
                      <a:cubicBezTo>
                        <a:pt x="163326" y="138281"/>
                        <a:pt x="174972" y="151942"/>
                        <a:pt x="178620" y="152499"/>
                      </a:cubicBezTo>
                      <a:cubicBezTo>
                        <a:pt x="193634" y="154311"/>
                        <a:pt x="215383" y="154033"/>
                        <a:pt x="240218" y="163233"/>
                      </a:cubicBezTo>
                      <a:cubicBezTo>
                        <a:pt x="245971" y="159330"/>
                        <a:pt x="251303" y="165603"/>
                        <a:pt x="260002" y="166718"/>
                      </a:cubicBezTo>
                      <a:cubicBezTo>
                        <a:pt x="310516" y="172433"/>
                        <a:pt x="354294" y="214809"/>
                        <a:pt x="328476" y="266247"/>
                      </a:cubicBezTo>
                      <a:cubicBezTo>
                        <a:pt x="307148" y="308205"/>
                        <a:pt x="259301" y="298029"/>
                        <a:pt x="222539" y="286738"/>
                      </a:cubicBezTo>
                      <a:cubicBezTo>
                        <a:pt x="219311" y="285901"/>
                        <a:pt x="215663" y="284368"/>
                        <a:pt x="212296" y="283113"/>
                      </a:cubicBezTo>
                      <a:cubicBezTo>
                        <a:pt x="212576" y="283671"/>
                        <a:pt x="186337" y="315453"/>
                        <a:pt x="219732" y="371491"/>
                      </a:cubicBezTo>
                      <a:cubicBezTo>
                        <a:pt x="244848" y="428225"/>
                        <a:pt x="248216" y="442025"/>
                        <a:pt x="246953" y="496947"/>
                      </a:cubicBezTo>
                      <a:cubicBezTo>
                        <a:pt x="246392" y="521341"/>
                        <a:pt x="246953" y="537372"/>
                        <a:pt x="236851" y="573336"/>
                      </a:cubicBezTo>
                      <a:cubicBezTo>
                        <a:pt x="233483" y="588530"/>
                        <a:pt x="226046" y="603028"/>
                        <a:pt x="219452" y="617107"/>
                      </a:cubicBezTo>
                      <a:cubicBezTo>
                        <a:pt x="218329" y="619755"/>
                        <a:pt x="200930" y="646240"/>
                        <a:pt x="199667" y="648889"/>
                      </a:cubicBezTo>
                      <a:cubicBezTo>
                        <a:pt x="234325" y="628398"/>
                        <a:pt x="292135" y="583791"/>
                        <a:pt x="331703" y="595918"/>
                      </a:cubicBezTo>
                      <a:cubicBezTo>
                        <a:pt x="352610" y="602191"/>
                        <a:pt x="354434" y="629513"/>
                        <a:pt x="343630" y="644428"/>
                      </a:cubicBezTo>
                      <a:cubicBezTo>
                        <a:pt x="338579" y="651816"/>
                        <a:pt x="341245" y="666453"/>
                        <a:pt x="335211" y="670914"/>
                      </a:cubicBezTo>
                      <a:lnTo>
                        <a:pt x="334369" y="671471"/>
                      </a:lnTo>
                      <a:cubicBezTo>
                        <a:pt x="335351" y="671332"/>
                        <a:pt x="337175" y="672865"/>
                        <a:pt x="343489" y="6738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7" name="Freeform: Shape 286">
                  <a:extLst>
                    <a:ext uri="{FF2B5EF4-FFF2-40B4-BE49-F238E27FC236}">
                      <a16:creationId xmlns:a16="http://schemas.microsoft.com/office/drawing/2014/main" id="{9A21988B-D817-6800-A5FB-F3CAEE798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2882" y="2527155"/>
                  <a:ext cx="56548" cy="21684"/>
                </a:xfrm>
                <a:custGeom>
                  <a:avLst/>
                  <a:gdLst>
                    <a:gd name="T0" fmla="*/ 53881 w 56548"/>
                    <a:gd name="T1" fmla="*/ 239 h 21684"/>
                    <a:gd name="T2" fmla="*/ 29466 w 56548"/>
                    <a:gd name="T3" fmla="*/ 13482 h 21684"/>
                    <a:gd name="T4" fmla="*/ 0 w 56548"/>
                    <a:gd name="T5" fmla="*/ 18779 h 21684"/>
                    <a:gd name="T6" fmla="*/ 0 w 56548"/>
                    <a:gd name="T7" fmla="*/ 20870 h 21684"/>
                    <a:gd name="T8" fmla="*/ 56547 w 56548"/>
                    <a:gd name="T9" fmla="*/ 1494 h 21684"/>
                    <a:gd name="T10" fmla="*/ 53881 w 56548"/>
                    <a:gd name="T11" fmla="*/ 239 h 216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548" h="21684">
                      <a:moveTo>
                        <a:pt x="53881" y="239"/>
                      </a:moveTo>
                      <a:cubicBezTo>
                        <a:pt x="45462" y="5118"/>
                        <a:pt x="39148" y="10554"/>
                        <a:pt x="29466" y="13482"/>
                      </a:cubicBezTo>
                      <a:cubicBezTo>
                        <a:pt x="20065" y="16270"/>
                        <a:pt x="9682" y="17524"/>
                        <a:pt x="0" y="18779"/>
                      </a:cubicBezTo>
                      <a:lnTo>
                        <a:pt x="0" y="20870"/>
                      </a:lnTo>
                      <a:cubicBezTo>
                        <a:pt x="14172" y="22542"/>
                        <a:pt x="56827" y="23797"/>
                        <a:pt x="56547" y="1494"/>
                      </a:cubicBezTo>
                      <a:cubicBezTo>
                        <a:pt x="56406" y="100"/>
                        <a:pt x="54863" y="-319"/>
                        <a:pt x="53881" y="239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8" name="Freeform: Shape 287">
                  <a:extLst>
                    <a:ext uri="{FF2B5EF4-FFF2-40B4-BE49-F238E27FC236}">
                      <a16:creationId xmlns:a16="http://schemas.microsoft.com/office/drawing/2014/main" id="{4649A760-DEE2-CA65-500F-3AFB0D8E0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6304" y="2554385"/>
                  <a:ext cx="38556" cy="18682"/>
                </a:xfrm>
                <a:custGeom>
                  <a:avLst/>
                  <a:gdLst>
                    <a:gd name="T0" fmla="*/ 35780 w 38556"/>
                    <a:gd name="T1" fmla="*/ 191 h 18682"/>
                    <a:gd name="T2" fmla="*/ 0 w 38556"/>
                    <a:gd name="T3" fmla="*/ 16640 h 18682"/>
                    <a:gd name="T4" fmla="*/ 0 w 38556"/>
                    <a:gd name="T5" fmla="*/ 17476 h 18682"/>
                    <a:gd name="T6" fmla="*/ 38446 w 38556"/>
                    <a:gd name="T7" fmla="*/ 2979 h 18682"/>
                    <a:gd name="T8" fmla="*/ 35780 w 38556"/>
                    <a:gd name="T9" fmla="*/ 191 h 186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556" h="18682">
                      <a:moveTo>
                        <a:pt x="35780" y="191"/>
                      </a:moveTo>
                      <a:cubicBezTo>
                        <a:pt x="23432" y="6185"/>
                        <a:pt x="14031" y="13852"/>
                        <a:pt x="0" y="16640"/>
                      </a:cubicBezTo>
                      <a:lnTo>
                        <a:pt x="0" y="17476"/>
                      </a:lnTo>
                      <a:cubicBezTo>
                        <a:pt x="13751" y="21100"/>
                        <a:pt x="31851" y="16640"/>
                        <a:pt x="38446" y="2979"/>
                      </a:cubicBezTo>
                      <a:cubicBezTo>
                        <a:pt x="39007" y="1445"/>
                        <a:pt x="37324" y="-645"/>
                        <a:pt x="35780" y="191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9" name="Freeform: Shape 288">
                  <a:extLst>
                    <a:ext uri="{FF2B5EF4-FFF2-40B4-BE49-F238E27FC236}">
                      <a16:creationId xmlns:a16="http://schemas.microsoft.com/office/drawing/2014/main" id="{0E324086-945A-6138-E14C-AF19A54BE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3618" y="2569652"/>
                  <a:ext cx="63857" cy="29420"/>
                </a:xfrm>
                <a:custGeom>
                  <a:avLst/>
                  <a:gdLst>
                    <a:gd name="T0" fmla="*/ 61429 w 63857"/>
                    <a:gd name="T1" fmla="*/ 118 h 29420"/>
                    <a:gd name="T2" fmla="*/ 35892 w 63857"/>
                    <a:gd name="T3" fmla="*/ 15173 h 29420"/>
                    <a:gd name="T4" fmla="*/ 3760 w 63857"/>
                    <a:gd name="T5" fmla="*/ 20888 h 29420"/>
                    <a:gd name="T6" fmla="*/ 4742 w 63857"/>
                    <a:gd name="T7" fmla="*/ 29391 h 29420"/>
                    <a:gd name="T8" fmla="*/ 63815 w 63857"/>
                    <a:gd name="T9" fmla="*/ 2348 h 29420"/>
                    <a:gd name="T10" fmla="*/ 61429 w 63857"/>
                    <a:gd name="T11" fmla="*/ 118 h 294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857" h="29420">
                      <a:moveTo>
                        <a:pt x="61429" y="118"/>
                      </a:moveTo>
                      <a:cubicBezTo>
                        <a:pt x="52169" y="3603"/>
                        <a:pt x="45153" y="11270"/>
                        <a:pt x="35892" y="15173"/>
                      </a:cubicBezTo>
                      <a:cubicBezTo>
                        <a:pt x="25789" y="19494"/>
                        <a:pt x="14705" y="20470"/>
                        <a:pt x="3760" y="20888"/>
                      </a:cubicBezTo>
                      <a:cubicBezTo>
                        <a:pt x="-1993" y="21167"/>
                        <a:pt x="-730" y="29391"/>
                        <a:pt x="4742" y="29391"/>
                      </a:cubicBezTo>
                      <a:cubicBezTo>
                        <a:pt x="25368" y="29809"/>
                        <a:pt x="56659" y="26046"/>
                        <a:pt x="63815" y="2348"/>
                      </a:cubicBezTo>
                      <a:cubicBezTo>
                        <a:pt x="64095" y="1094"/>
                        <a:pt x="62973" y="-440"/>
                        <a:pt x="61429" y="118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0" name="Freeform: Shape 289">
                  <a:extLst>
                    <a:ext uri="{FF2B5EF4-FFF2-40B4-BE49-F238E27FC236}">
                      <a16:creationId xmlns:a16="http://schemas.microsoft.com/office/drawing/2014/main" id="{24BFDC7A-1BE6-706A-D220-3AE452BE8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3428" y="2596599"/>
                  <a:ext cx="58837" cy="26598"/>
                </a:xfrm>
                <a:custGeom>
                  <a:avLst/>
                  <a:gdLst>
                    <a:gd name="T0" fmla="*/ 43650 w 58837"/>
                    <a:gd name="T1" fmla="*/ 5651 h 26598"/>
                    <a:gd name="T2" fmla="*/ 19515 w 58837"/>
                    <a:gd name="T3" fmla="*/ 15130 h 26598"/>
                    <a:gd name="T4" fmla="*/ 2958 w 58837"/>
                    <a:gd name="T5" fmla="*/ 16942 h 26598"/>
                    <a:gd name="T6" fmla="*/ 12 w 58837"/>
                    <a:gd name="T7" fmla="*/ 20566 h 26598"/>
                    <a:gd name="T8" fmla="*/ 58663 w 58837"/>
                    <a:gd name="T9" fmla="*/ 5790 h 26598"/>
                    <a:gd name="T10" fmla="*/ 43650 w 58837"/>
                    <a:gd name="T11" fmla="*/ 5651 h 265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837" h="26598">
                      <a:moveTo>
                        <a:pt x="43650" y="5651"/>
                      </a:moveTo>
                      <a:cubicBezTo>
                        <a:pt x="36494" y="10111"/>
                        <a:pt x="27513" y="12760"/>
                        <a:pt x="19515" y="15130"/>
                      </a:cubicBezTo>
                      <a:cubicBezTo>
                        <a:pt x="13903" y="16803"/>
                        <a:pt x="8431" y="15827"/>
                        <a:pt x="2958" y="16942"/>
                      </a:cubicBezTo>
                      <a:cubicBezTo>
                        <a:pt x="994" y="17360"/>
                        <a:pt x="-128" y="18615"/>
                        <a:pt x="12" y="20566"/>
                      </a:cubicBezTo>
                      <a:cubicBezTo>
                        <a:pt x="152" y="35482"/>
                        <a:pt x="56418" y="19730"/>
                        <a:pt x="58663" y="5790"/>
                      </a:cubicBezTo>
                      <a:cubicBezTo>
                        <a:pt x="60487" y="-5780"/>
                        <a:pt x="47438" y="3142"/>
                        <a:pt x="43650" y="5651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1" name="Freeform: Shape 290">
                  <a:extLst>
                    <a:ext uri="{FF2B5EF4-FFF2-40B4-BE49-F238E27FC236}">
                      <a16:creationId xmlns:a16="http://schemas.microsoft.com/office/drawing/2014/main" id="{13B1AB94-6FF9-0740-0F61-70D87B8AE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3289" y="2621472"/>
                  <a:ext cx="59151" cy="23743"/>
                </a:xfrm>
                <a:custGeom>
                  <a:avLst/>
                  <a:gdLst>
                    <a:gd name="T0" fmla="*/ 56368 w 59151"/>
                    <a:gd name="T1" fmla="*/ 153 h 23743"/>
                    <a:gd name="T2" fmla="*/ 33637 w 59151"/>
                    <a:gd name="T3" fmla="*/ 12699 h 23743"/>
                    <a:gd name="T4" fmla="*/ 1505 w 59151"/>
                    <a:gd name="T5" fmla="*/ 16881 h 23743"/>
                    <a:gd name="T6" fmla="*/ 804 w 59151"/>
                    <a:gd name="T7" fmla="*/ 19390 h 23743"/>
                    <a:gd name="T8" fmla="*/ 59034 w 59151"/>
                    <a:gd name="T9" fmla="*/ 2941 h 23743"/>
                    <a:gd name="T10" fmla="*/ 56368 w 59151"/>
                    <a:gd name="T11" fmla="*/ 153 h 237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151" h="23743">
                      <a:moveTo>
                        <a:pt x="56368" y="153"/>
                      </a:moveTo>
                      <a:cubicBezTo>
                        <a:pt x="48370" y="3220"/>
                        <a:pt x="41495" y="8796"/>
                        <a:pt x="33637" y="12699"/>
                      </a:cubicBezTo>
                      <a:cubicBezTo>
                        <a:pt x="23956" y="17438"/>
                        <a:pt x="12029" y="18553"/>
                        <a:pt x="1505" y="16881"/>
                      </a:cubicBezTo>
                      <a:cubicBezTo>
                        <a:pt x="-38" y="16602"/>
                        <a:pt x="-599" y="18693"/>
                        <a:pt x="804" y="19390"/>
                      </a:cubicBezTo>
                      <a:cubicBezTo>
                        <a:pt x="18483" y="28311"/>
                        <a:pt x="51177" y="23851"/>
                        <a:pt x="59034" y="2941"/>
                      </a:cubicBezTo>
                      <a:cubicBezTo>
                        <a:pt x="59595" y="1268"/>
                        <a:pt x="58052" y="-544"/>
                        <a:pt x="56368" y="153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2" name="Freeform: Shape 291">
                  <a:extLst>
                    <a:ext uri="{FF2B5EF4-FFF2-40B4-BE49-F238E27FC236}">
                      <a16:creationId xmlns:a16="http://schemas.microsoft.com/office/drawing/2014/main" id="{0B426997-8BE9-D041-BD99-5A17CC704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56674" y="2645736"/>
                  <a:ext cx="47904" cy="21165"/>
                </a:xfrm>
                <a:custGeom>
                  <a:avLst/>
                  <a:gdLst>
                    <a:gd name="T0" fmla="*/ 44656 w 47904"/>
                    <a:gd name="T1" fmla="*/ 145 h 21165"/>
                    <a:gd name="T2" fmla="*/ 27959 w 47904"/>
                    <a:gd name="T3" fmla="*/ 9066 h 21165"/>
                    <a:gd name="T4" fmla="*/ 2281 w 47904"/>
                    <a:gd name="T5" fmla="*/ 15757 h 21165"/>
                    <a:gd name="T6" fmla="*/ 2141 w 47904"/>
                    <a:gd name="T7" fmla="*/ 20775 h 21165"/>
                    <a:gd name="T8" fmla="*/ 47603 w 47904"/>
                    <a:gd name="T9" fmla="*/ 3211 h 21165"/>
                    <a:gd name="T10" fmla="*/ 44656 w 47904"/>
                    <a:gd name="T11" fmla="*/ 145 h 211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7904" h="21165">
                      <a:moveTo>
                        <a:pt x="44656" y="145"/>
                      </a:moveTo>
                      <a:cubicBezTo>
                        <a:pt x="38623" y="2236"/>
                        <a:pt x="33712" y="6139"/>
                        <a:pt x="27959" y="9066"/>
                      </a:cubicBezTo>
                      <a:cubicBezTo>
                        <a:pt x="20101" y="13248"/>
                        <a:pt x="11121" y="15060"/>
                        <a:pt x="2281" y="15757"/>
                      </a:cubicBezTo>
                      <a:cubicBezTo>
                        <a:pt x="-665" y="16036"/>
                        <a:pt x="-806" y="20496"/>
                        <a:pt x="2141" y="20775"/>
                      </a:cubicBezTo>
                      <a:cubicBezTo>
                        <a:pt x="17295" y="22727"/>
                        <a:pt x="39745" y="17430"/>
                        <a:pt x="47603" y="3211"/>
                      </a:cubicBezTo>
                      <a:cubicBezTo>
                        <a:pt x="48725" y="1399"/>
                        <a:pt x="46480" y="-552"/>
                        <a:pt x="44656" y="145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3" name="Freeform: Shape 292">
                  <a:extLst>
                    <a:ext uri="{FF2B5EF4-FFF2-40B4-BE49-F238E27FC236}">
                      <a16:creationId xmlns:a16="http://schemas.microsoft.com/office/drawing/2014/main" id="{2DE959A4-52F4-AEDD-4980-27CE937C5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2809" y="2692578"/>
                  <a:ext cx="140" cy="418"/>
                </a:xfrm>
                <a:custGeom>
                  <a:avLst/>
                  <a:gdLst>
                    <a:gd name="T0" fmla="*/ 140 w 140"/>
                    <a:gd name="T1" fmla="*/ 418 h 418"/>
                    <a:gd name="T2" fmla="*/ 0 w 140"/>
                    <a:gd name="T3" fmla="*/ 0 h 418"/>
                    <a:gd name="T4" fmla="*/ 140 w 140"/>
                    <a:gd name="T5" fmla="*/ 418 h 4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0" h="418">
                      <a:moveTo>
                        <a:pt x="140" y="418"/>
                      </a:moveTo>
                      <a:lnTo>
                        <a:pt x="0" y="0"/>
                      </a:lnTo>
                      <a:lnTo>
                        <a:pt x="140" y="418"/>
                      </a:lnTo>
                    </a:path>
                  </a:pathLst>
                </a:custGeom>
                <a:solidFill>
                  <a:srgbClr val="5C39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4" name="Freeform: Shape 293">
                  <a:extLst>
                    <a:ext uri="{FF2B5EF4-FFF2-40B4-BE49-F238E27FC236}">
                      <a16:creationId xmlns:a16="http://schemas.microsoft.com/office/drawing/2014/main" id="{6F8EDBD1-AB2B-B295-C5AA-C7A6249D2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1389" y="2666073"/>
                  <a:ext cx="76651" cy="30305"/>
                </a:xfrm>
                <a:custGeom>
                  <a:avLst/>
                  <a:gdLst>
                    <a:gd name="T0" fmla="*/ 73120 w 76651"/>
                    <a:gd name="T1" fmla="*/ 438 h 30305"/>
                    <a:gd name="T2" fmla="*/ 1701 w 76651"/>
                    <a:gd name="T3" fmla="*/ 25111 h 30305"/>
                    <a:gd name="T4" fmla="*/ 1280 w 76651"/>
                    <a:gd name="T5" fmla="*/ 28178 h 30305"/>
                    <a:gd name="T6" fmla="*/ 76628 w 76651"/>
                    <a:gd name="T7" fmla="*/ 2529 h 30305"/>
                    <a:gd name="T8" fmla="*/ 73120 w 76651"/>
                    <a:gd name="T9" fmla="*/ 438 h 303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6651" h="30305">
                      <a:moveTo>
                        <a:pt x="73120" y="438"/>
                      </a:moveTo>
                      <a:cubicBezTo>
                        <a:pt x="54459" y="17723"/>
                        <a:pt x="27378" y="28038"/>
                        <a:pt x="1701" y="25111"/>
                      </a:cubicBezTo>
                      <a:cubicBezTo>
                        <a:pt x="-264" y="24832"/>
                        <a:pt x="-685" y="27620"/>
                        <a:pt x="1280" y="28178"/>
                      </a:cubicBezTo>
                      <a:cubicBezTo>
                        <a:pt x="22888" y="33475"/>
                        <a:pt x="71437" y="30269"/>
                        <a:pt x="76628" y="2529"/>
                      </a:cubicBezTo>
                      <a:cubicBezTo>
                        <a:pt x="76909" y="856"/>
                        <a:pt x="74524" y="-817"/>
                        <a:pt x="73120" y="438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5" name="Freeform: Shape 294">
                  <a:extLst>
                    <a:ext uri="{FF2B5EF4-FFF2-40B4-BE49-F238E27FC236}">
                      <a16:creationId xmlns:a16="http://schemas.microsoft.com/office/drawing/2014/main" id="{121AA7AA-8795-FBB3-80C5-53683A1AC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4623" y="2689962"/>
                  <a:ext cx="60923" cy="26097"/>
                </a:xfrm>
                <a:custGeom>
                  <a:avLst/>
                  <a:gdLst>
                    <a:gd name="T0" fmla="*/ 57950 w 60923"/>
                    <a:gd name="T1" fmla="*/ 247 h 26097"/>
                    <a:gd name="T2" fmla="*/ 32834 w 60923"/>
                    <a:gd name="T3" fmla="*/ 15720 h 26097"/>
                    <a:gd name="T4" fmla="*/ 0 w 60923"/>
                    <a:gd name="T5" fmla="*/ 24780 h 26097"/>
                    <a:gd name="T6" fmla="*/ 0 w 60923"/>
                    <a:gd name="T7" fmla="*/ 25617 h 26097"/>
                    <a:gd name="T8" fmla="*/ 60896 w 60923"/>
                    <a:gd name="T9" fmla="*/ 2059 h 26097"/>
                    <a:gd name="T10" fmla="*/ 57950 w 60923"/>
                    <a:gd name="T11" fmla="*/ 247 h 260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0923" h="26097">
                      <a:moveTo>
                        <a:pt x="57950" y="247"/>
                      </a:moveTo>
                      <a:cubicBezTo>
                        <a:pt x="49110" y="4986"/>
                        <a:pt x="42235" y="11677"/>
                        <a:pt x="32834" y="15720"/>
                      </a:cubicBezTo>
                      <a:cubicBezTo>
                        <a:pt x="22310" y="20180"/>
                        <a:pt x="11506" y="24083"/>
                        <a:pt x="0" y="24780"/>
                      </a:cubicBezTo>
                      <a:lnTo>
                        <a:pt x="0" y="25617"/>
                      </a:lnTo>
                      <a:cubicBezTo>
                        <a:pt x="16838" y="27708"/>
                        <a:pt x="56968" y="23526"/>
                        <a:pt x="60896" y="2059"/>
                      </a:cubicBezTo>
                      <a:cubicBezTo>
                        <a:pt x="61177" y="386"/>
                        <a:pt x="59212" y="-450"/>
                        <a:pt x="57950" y="247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6" name="Freeform: Shape 295">
                  <a:extLst>
                    <a:ext uri="{FF2B5EF4-FFF2-40B4-BE49-F238E27FC236}">
                      <a16:creationId xmlns:a16="http://schemas.microsoft.com/office/drawing/2014/main" id="{80DB5A7A-45E1-AC69-434E-BCE16AE46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8120" y="2717038"/>
                  <a:ext cx="38520" cy="19617"/>
                </a:xfrm>
                <a:custGeom>
                  <a:avLst/>
                  <a:gdLst>
                    <a:gd name="T0" fmla="*/ 36201 w 38520"/>
                    <a:gd name="T1" fmla="*/ 214 h 19617"/>
                    <a:gd name="T2" fmla="*/ 982 w 38520"/>
                    <a:gd name="T3" fmla="*/ 13735 h 19617"/>
                    <a:gd name="T4" fmla="*/ 0 w 38520"/>
                    <a:gd name="T5" fmla="*/ 14432 h 19617"/>
                    <a:gd name="T6" fmla="*/ 38306 w 38520"/>
                    <a:gd name="T7" fmla="*/ 2026 h 19617"/>
                    <a:gd name="T8" fmla="*/ 36201 w 38520"/>
                    <a:gd name="T9" fmla="*/ 214 h 19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520" h="19617">
                      <a:moveTo>
                        <a:pt x="36201" y="214"/>
                      </a:moveTo>
                      <a:cubicBezTo>
                        <a:pt x="28063" y="5511"/>
                        <a:pt x="11085" y="20705"/>
                        <a:pt x="982" y="13735"/>
                      </a:cubicBezTo>
                      <a:lnTo>
                        <a:pt x="0" y="14432"/>
                      </a:lnTo>
                      <a:cubicBezTo>
                        <a:pt x="5472" y="28650"/>
                        <a:pt x="33956" y="9971"/>
                        <a:pt x="38306" y="2026"/>
                      </a:cubicBezTo>
                      <a:cubicBezTo>
                        <a:pt x="39148" y="632"/>
                        <a:pt x="37324" y="-483"/>
                        <a:pt x="36201" y="21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7" name="Freeform: Shape 296">
                  <a:extLst>
                    <a:ext uri="{FF2B5EF4-FFF2-40B4-BE49-F238E27FC236}">
                      <a16:creationId xmlns:a16="http://schemas.microsoft.com/office/drawing/2014/main" id="{14C45109-AD72-2E7E-6CBD-B5423E581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1132" y="2740375"/>
                  <a:ext cx="40121" cy="20510"/>
                </a:xfrm>
                <a:custGeom>
                  <a:avLst/>
                  <a:gdLst>
                    <a:gd name="T0" fmla="*/ 38166 w 40121"/>
                    <a:gd name="T1" fmla="*/ 155 h 20510"/>
                    <a:gd name="T2" fmla="*/ 0 w 40121"/>
                    <a:gd name="T3" fmla="*/ 18695 h 20510"/>
                    <a:gd name="T4" fmla="*/ 0 w 40121"/>
                    <a:gd name="T5" fmla="*/ 20368 h 20510"/>
                    <a:gd name="T6" fmla="*/ 39849 w 40121"/>
                    <a:gd name="T7" fmla="*/ 2386 h 20510"/>
                    <a:gd name="T8" fmla="*/ 38166 w 40121"/>
                    <a:gd name="T9" fmla="*/ 155 h 205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121" h="20510">
                      <a:moveTo>
                        <a:pt x="38166" y="155"/>
                      </a:moveTo>
                      <a:cubicBezTo>
                        <a:pt x="25257" y="6568"/>
                        <a:pt x="15154" y="17580"/>
                        <a:pt x="0" y="18695"/>
                      </a:cubicBezTo>
                      <a:lnTo>
                        <a:pt x="0" y="20368"/>
                      </a:lnTo>
                      <a:cubicBezTo>
                        <a:pt x="15856" y="21622"/>
                        <a:pt x="29887" y="14513"/>
                        <a:pt x="39849" y="2386"/>
                      </a:cubicBezTo>
                      <a:cubicBezTo>
                        <a:pt x="40691" y="1270"/>
                        <a:pt x="39428" y="-542"/>
                        <a:pt x="38166" y="155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8" name="Freeform: Shape 297">
                  <a:extLst>
                    <a:ext uri="{FF2B5EF4-FFF2-40B4-BE49-F238E27FC236}">
                      <a16:creationId xmlns:a16="http://schemas.microsoft.com/office/drawing/2014/main" id="{C5020156-BDC1-FF39-20A3-DA7A00906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7864" y="2756424"/>
                  <a:ext cx="62577" cy="24196"/>
                </a:xfrm>
                <a:custGeom>
                  <a:avLst/>
                  <a:gdLst>
                    <a:gd name="T0" fmla="*/ 59281 w 62577"/>
                    <a:gd name="T1" fmla="*/ 137 h 24196"/>
                    <a:gd name="T2" fmla="*/ 35568 w 62577"/>
                    <a:gd name="T3" fmla="*/ 13937 h 24196"/>
                    <a:gd name="T4" fmla="*/ 1331 w 62577"/>
                    <a:gd name="T5" fmla="*/ 20489 h 24196"/>
                    <a:gd name="T6" fmla="*/ 910 w 62577"/>
                    <a:gd name="T7" fmla="*/ 22719 h 24196"/>
                    <a:gd name="T8" fmla="*/ 62368 w 62577"/>
                    <a:gd name="T9" fmla="*/ 3483 h 24196"/>
                    <a:gd name="T10" fmla="*/ 59281 w 62577"/>
                    <a:gd name="T11" fmla="*/ 137 h 241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577" h="24196">
                      <a:moveTo>
                        <a:pt x="59281" y="137"/>
                      </a:moveTo>
                      <a:cubicBezTo>
                        <a:pt x="50862" y="3204"/>
                        <a:pt x="43566" y="10034"/>
                        <a:pt x="35568" y="13937"/>
                      </a:cubicBezTo>
                      <a:cubicBezTo>
                        <a:pt x="25044" y="19095"/>
                        <a:pt x="13117" y="21883"/>
                        <a:pt x="1331" y="20489"/>
                      </a:cubicBezTo>
                      <a:cubicBezTo>
                        <a:pt x="-213" y="20350"/>
                        <a:pt x="-493" y="22301"/>
                        <a:pt x="910" y="22719"/>
                      </a:cubicBezTo>
                      <a:cubicBezTo>
                        <a:pt x="17888" y="26901"/>
                        <a:pt x="55212" y="22719"/>
                        <a:pt x="62368" y="3483"/>
                      </a:cubicBezTo>
                      <a:cubicBezTo>
                        <a:pt x="63210" y="1531"/>
                        <a:pt x="61385" y="-560"/>
                        <a:pt x="59281" y="137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9" name="Freeform: Shape 298">
                  <a:extLst>
                    <a:ext uri="{FF2B5EF4-FFF2-40B4-BE49-F238E27FC236}">
                      <a16:creationId xmlns:a16="http://schemas.microsoft.com/office/drawing/2014/main" id="{A83BFCD7-349F-749F-7D13-36F0B42B4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5536" y="2791731"/>
                  <a:ext cx="50519" cy="28648"/>
                </a:xfrm>
                <a:custGeom>
                  <a:avLst/>
                  <a:gdLst>
                    <a:gd name="T0" fmla="*/ 46865 w 50519"/>
                    <a:gd name="T1" fmla="*/ 376 h 28648"/>
                    <a:gd name="T2" fmla="*/ 1824 w 50519"/>
                    <a:gd name="T3" fmla="*/ 18359 h 28648"/>
                    <a:gd name="T4" fmla="*/ 0 w 50519"/>
                    <a:gd name="T5" fmla="*/ 20031 h 28648"/>
                    <a:gd name="T6" fmla="*/ 50513 w 50519"/>
                    <a:gd name="T7" fmla="*/ 2049 h 28648"/>
                    <a:gd name="T8" fmla="*/ 46865 w 50519"/>
                    <a:gd name="T9" fmla="*/ 376 h 286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519" h="28648">
                      <a:moveTo>
                        <a:pt x="46865" y="376"/>
                      </a:moveTo>
                      <a:cubicBezTo>
                        <a:pt x="34798" y="7486"/>
                        <a:pt x="18241" y="31043"/>
                        <a:pt x="1824" y="18359"/>
                      </a:cubicBezTo>
                      <a:lnTo>
                        <a:pt x="0" y="20031"/>
                      </a:lnTo>
                      <a:cubicBezTo>
                        <a:pt x="11646" y="39825"/>
                        <a:pt x="50513" y="21983"/>
                        <a:pt x="50513" y="2049"/>
                      </a:cubicBezTo>
                      <a:cubicBezTo>
                        <a:pt x="50653" y="98"/>
                        <a:pt x="48268" y="-460"/>
                        <a:pt x="46865" y="376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0" name="Freeform: Shape 299">
                  <a:extLst>
                    <a:ext uri="{FF2B5EF4-FFF2-40B4-BE49-F238E27FC236}">
                      <a16:creationId xmlns:a16="http://schemas.microsoft.com/office/drawing/2014/main" id="{052F0856-C908-35B7-9D65-ED4586C3D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95884" y="2818427"/>
                  <a:ext cx="36799" cy="18571"/>
                </a:xfrm>
                <a:custGeom>
                  <a:avLst/>
                  <a:gdLst>
                    <a:gd name="T0" fmla="*/ 33879 w 36799"/>
                    <a:gd name="T1" fmla="*/ 166 h 18571"/>
                    <a:gd name="T2" fmla="*/ 905 w 36799"/>
                    <a:gd name="T3" fmla="*/ 15778 h 18571"/>
                    <a:gd name="T4" fmla="*/ 1606 w 36799"/>
                    <a:gd name="T5" fmla="*/ 18566 h 18571"/>
                    <a:gd name="T6" fmla="*/ 36404 w 36799"/>
                    <a:gd name="T7" fmla="*/ 3651 h 18571"/>
                    <a:gd name="T8" fmla="*/ 33879 w 36799"/>
                    <a:gd name="T9" fmla="*/ 166 h 185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799" h="18571">
                      <a:moveTo>
                        <a:pt x="33879" y="166"/>
                      </a:moveTo>
                      <a:cubicBezTo>
                        <a:pt x="22513" y="4487"/>
                        <a:pt x="12551" y="11736"/>
                        <a:pt x="905" y="15778"/>
                      </a:cubicBezTo>
                      <a:cubicBezTo>
                        <a:pt x="-639" y="16336"/>
                        <a:pt x="-77" y="18705"/>
                        <a:pt x="1606" y="18566"/>
                      </a:cubicBezTo>
                      <a:cubicBezTo>
                        <a:pt x="13954" y="17730"/>
                        <a:pt x="29389" y="14524"/>
                        <a:pt x="36404" y="3651"/>
                      </a:cubicBezTo>
                      <a:cubicBezTo>
                        <a:pt x="37527" y="1839"/>
                        <a:pt x="36124" y="-671"/>
                        <a:pt x="33879" y="166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1" name="Freeform: Shape 300">
                  <a:extLst>
                    <a:ext uri="{FF2B5EF4-FFF2-40B4-BE49-F238E27FC236}">
                      <a16:creationId xmlns:a16="http://schemas.microsoft.com/office/drawing/2014/main" id="{F6A52C78-109E-C049-5C5B-7A8E3B12A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23799" y="2840639"/>
                  <a:ext cx="45608" cy="25247"/>
                </a:xfrm>
                <a:custGeom>
                  <a:avLst/>
                  <a:gdLst>
                    <a:gd name="T0" fmla="*/ 41884 w 45608"/>
                    <a:gd name="T1" fmla="*/ 397 h 25247"/>
                    <a:gd name="T2" fmla="*/ 1333 w 45608"/>
                    <a:gd name="T3" fmla="*/ 21027 h 25247"/>
                    <a:gd name="T4" fmla="*/ 1193 w 45608"/>
                    <a:gd name="T5" fmla="*/ 24094 h 25247"/>
                    <a:gd name="T6" fmla="*/ 45532 w 45608"/>
                    <a:gd name="T7" fmla="*/ 2627 h 25247"/>
                    <a:gd name="T8" fmla="*/ 41884 w 45608"/>
                    <a:gd name="T9" fmla="*/ 397 h 25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608" h="25247">
                      <a:moveTo>
                        <a:pt x="41884" y="397"/>
                      </a:moveTo>
                      <a:cubicBezTo>
                        <a:pt x="28975" y="9875"/>
                        <a:pt x="18311" y="20051"/>
                        <a:pt x="1333" y="21027"/>
                      </a:cubicBezTo>
                      <a:cubicBezTo>
                        <a:pt x="-491" y="21166"/>
                        <a:pt x="-351" y="23676"/>
                        <a:pt x="1193" y="24094"/>
                      </a:cubicBezTo>
                      <a:cubicBezTo>
                        <a:pt x="19013" y="27997"/>
                        <a:pt x="40481" y="22282"/>
                        <a:pt x="45532" y="2627"/>
                      </a:cubicBezTo>
                      <a:cubicBezTo>
                        <a:pt x="46093" y="675"/>
                        <a:pt x="43427" y="-719"/>
                        <a:pt x="41884" y="397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2" name="Freeform: Shape 301">
                  <a:extLst>
                    <a:ext uri="{FF2B5EF4-FFF2-40B4-BE49-F238E27FC236}">
                      <a16:creationId xmlns:a16="http://schemas.microsoft.com/office/drawing/2014/main" id="{92DF87AE-6684-4A51-3424-A79C2E65B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4494" y="2827607"/>
                  <a:ext cx="54319" cy="66975"/>
                </a:xfrm>
                <a:custGeom>
                  <a:avLst/>
                  <a:gdLst>
                    <a:gd name="T0" fmla="*/ 49624 w 54319"/>
                    <a:gd name="T1" fmla="*/ 36289 h 66975"/>
                    <a:gd name="T2" fmla="*/ 28998 w 54319"/>
                    <a:gd name="T3" fmla="*/ 17889 h 66975"/>
                    <a:gd name="T4" fmla="*/ 2759 w 54319"/>
                    <a:gd name="T5" fmla="*/ 603 h 66975"/>
                    <a:gd name="T6" fmla="*/ 93 w 54319"/>
                    <a:gd name="T7" fmla="*/ 1998 h 66975"/>
                    <a:gd name="T8" fmla="*/ 20860 w 54319"/>
                    <a:gd name="T9" fmla="*/ 32386 h 66975"/>
                    <a:gd name="T10" fmla="*/ 31664 w 54319"/>
                    <a:gd name="T11" fmla="*/ 62774 h 66975"/>
                    <a:gd name="T12" fmla="*/ 33909 w 54319"/>
                    <a:gd name="T13" fmla="*/ 66956 h 66975"/>
                    <a:gd name="T14" fmla="*/ 49624 w 54319"/>
                    <a:gd name="T15" fmla="*/ 36289 h 669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319" h="66975">
                      <a:moveTo>
                        <a:pt x="49624" y="36289"/>
                      </a:moveTo>
                      <a:cubicBezTo>
                        <a:pt x="44433" y="28901"/>
                        <a:pt x="36295" y="22768"/>
                        <a:pt x="28998" y="17889"/>
                      </a:cubicBezTo>
                      <a:cubicBezTo>
                        <a:pt x="21421" y="12731"/>
                        <a:pt x="8091" y="7991"/>
                        <a:pt x="2759" y="603"/>
                      </a:cubicBezTo>
                      <a:cubicBezTo>
                        <a:pt x="1637" y="-790"/>
                        <a:pt x="-468" y="464"/>
                        <a:pt x="93" y="1998"/>
                      </a:cubicBezTo>
                      <a:cubicBezTo>
                        <a:pt x="4303" y="14961"/>
                        <a:pt x="11038" y="22768"/>
                        <a:pt x="20860" y="32386"/>
                      </a:cubicBezTo>
                      <a:cubicBezTo>
                        <a:pt x="30963" y="42144"/>
                        <a:pt x="42889" y="48974"/>
                        <a:pt x="31664" y="62774"/>
                      </a:cubicBezTo>
                      <a:cubicBezTo>
                        <a:pt x="30261" y="64447"/>
                        <a:pt x="31664" y="67235"/>
                        <a:pt x="33909" y="66956"/>
                      </a:cubicBezTo>
                      <a:cubicBezTo>
                        <a:pt x="51168" y="64865"/>
                        <a:pt x="60569" y="51901"/>
                        <a:pt x="49624" y="36289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3" name="Freeform: Shape 302">
                  <a:extLst>
                    <a:ext uri="{FF2B5EF4-FFF2-40B4-BE49-F238E27FC236}">
                      <a16:creationId xmlns:a16="http://schemas.microsoft.com/office/drawing/2014/main" id="{7DBA33CF-9A03-2861-352D-FA00ED439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8500" y="2385070"/>
                  <a:ext cx="435369" cy="405627"/>
                </a:xfrm>
                <a:custGeom>
                  <a:avLst/>
                  <a:gdLst>
                    <a:gd name="T0" fmla="*/ 434760 w 435369"/>
                    <a:gd name="T1" fmla="*/ 397000 h 405627"/>
                    <a:gd name="T2" fmla="*/ 225130 w 435369"/>
                    <a:gd name="T3" fmla="*/ 150548 h 405627"/>
                    <a:gd name="T4" fmla="*/ 101092 w 435369"/>
                    <a:gd name="T5" fmla="*/ 47534 h 405627"/>
                    <a:gd name="T6" fmla="*/ 1609 w 435369"/>
                    <a:gd name="T7" fmla="*/ 0 h 405627"/>
                    <a:gd name="T8" fmla="*/ 1048 w 435369"/>
                    <a:gd name="T9" fmla="*/ 3485 h 405627"/>
                    <a:gd name="T10" fmla="*/ 106003 w 435369"/>
                    <a:gd name="T11" fmla="*/ 69141 h 405627"/>
                    <a:gd name="T12" fmla="*/ 229760 w 435369"/>
                    <a:gd name="T13" fmla="*/ 173548 h 405627"/>
                    <a:gd name="T14" fmla="*/ 422412 w 435369"/>
                    <a:gd name="T15" fmla="*/ 401461 h 405627"/>
                    <a:gd name="T16" fmla="*/ 434760 w 435369"/>
                    <a:gd name="T17" fmla="*/ 397000 h 4056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5369" h="405627">
                      <a:moveTo>
                        <a:pt x="434760" y="397000"/>
                      </a:moveTo>
                      <a:cubicBezTo>
                        <a:pt x="386351" y="291477"/>
                        <a:pt x="302443" y="234464"/>
                        <a:pt x="225130" y="150548"/>
                      </a:cubicBezTo>
                      <a:cubicBezTo>
                        <a:pt x="188648" y="110959"/>
                        <a:pt x="140521" y="84335"/>
                        <a:pt x="101092" y="47534"/>
                      </a:cubicBezTo>
                      <a:cubicBezTo>
                        <a:pt x="75976" y="24115"/>
                        <a:pt x="36828" y="418"/>
                        <a:pt x="1609" y="0"/>
                      </a:cubicBezTo>
                      <a:cubicBezTo>
                        <a:pt x="-355" y="0"/>
                        <a:pt x="-495" y="2927"/>
                        <a:pt x="1048" y="3485"/>
                      </a:cubicBezTo>
                      <a:cubicBezTo>
                        <a:pt x="39073" y="19097"/>
                        <a:pt x="75976" y="41261"/>
                        <a:pt x="106003" y="69141"/>
                      </a:cubicBezTo>
                      <a:cubicBezTo>
                        <a:pt x="146273" y="106499"/>
                        <a:pt x="192016" y="132844"/>
                        <a:pt x="229760" y="173548"/>
                      </a:cubicBezTo>
                      <a:cubicBezTo>
                        <a:pt x="300619" y="250356"/>
                        <a:pt x="380598" y="301235"/>
                        <a:pt x="422412" y="401461"/>
                      </a:cubicBezTo>
                      <a:cubicBezTo>
                        <a:pt x="425639" y="409546"/>
                        <a:pt x="438267" y="404667"/>
                        <a:pt x="434760" y="397000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4" name="Freeform: Shape 303">
                  <a:extLst>
                    <a:ext uri="{FF2B5EF4-FFF2-40B4-BE49-F238E27FC236}">
                      <a16:creationId xmlns:a16="http://schemas.microsoft.com/office/drawing/2014/main" id="{CCB9C00C-131B-EF74-E7AE-6A44876B8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3093" y="2523834"/>
                  <a:ext cx="220684" cy="141681"/>
                </a:xfrm>
                <a:custGeom>
                  <a:avLst/>
                  <a:gdLst>
                    <a:gd name="T0" fmla="*/ 217528 w 220684"/>
                    <a:gd name="T1" fmla="*/ 45100 h 141681"/>
                    <a:gd name="T2" fmla="*/ 85492 w 220684"/>
                    <a:gd name="T3" fmla="*/ 2723 h 141681"/>
                    <a:gd name="T4" fmla="*/ 1303 w 220684"/>
                    <a:gd name="T5" fmla="*/ 64755 h 141681"/>
                    <a:gd name="T6" fmla="*/ 29226 w 220684"/>
                    <a:gd name="T7" fmla="*/ 124138 h 141681"/>
                    <a:gd name="T8" fmla="*/ 104715 w 220684"/>
                    <a:gd name="T9" fmla="*/ 141423 h 141681"/>
                    <a:gd name="T10" fmla="*/ 153404 w 220684"/>
                    <a:gd name="T11" fmla="*/ 127762 h 141681"/>
                    <a:gd name="T12" fmla="*/ 154807 w 220684"/>
                    <a:gd name="T13" fmla="*/ 127344 h 141681"/>
                    <a:gd name="T14" fmla="*/ 217528 w 220684"/>
                    <a:gd name="T15" fmla="*/ 45100 h 1416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0684" h="141681">
                      <a:moveTo>
                        <a:pt x="217528" y="45100"/>
                      </a:moveTo>
                      <a:cubicBezTo>
                        <a:pt x="204619" y="2863"/>
                        <a:pt x="130532" y="-5222"/>
                        <a:pt x="85492" y="2723"/>
                      </a:cubicBezTo>
                      <a:cubicBezTo>
                        <a:pt x="47887" y="5790"/>
                        <a:pt x="9161" y="36597"/>
                        <a:pt x="1303" y="64755"/>
                      </a:cubicBezTo>
                      <a:cubicBezTo>
                        <a:pt x="-4871" y="87198"/>
                        <a:pt x="11967" y="112010"/>
                        <a:pt x="29226" y="124138"/>
                      </a:cubicBezTo>
                      <a:cubicBezTo>
                        <a:pt x="51255" y="139750"/>
                        <a:pt x="78616" y="142677"/>
                        <a:pt x="104715" y="141423"/>
                      </a:cubicBezTo>
                      <a:cubicBezTo>
                        <a:pt x="119167" y="140726"/>
                        <a:pt x="136987" y="135986"/>
                        <a:pt x="153404" y="127762"/>
                      </a:cubicBezTo>
                      <a:lnTo>
                        <a:pt x="154807" y="127344"/>
                      </a:lnTo>
                      <a:cubicBezTo>
                        <a:pt x="195919" y="111313"/>
                        <a:pt x="231699" y="91240"/>
                        <a:pt x="217528" y="45100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5" name="Freeform: Shape 304">
                  <a:extLst>
                    <a:ext uri="{FF2B5EF4-FFF2-40B4-BE49-F238E27FC236}">
                      <a16:creationId xmlns:a16="http://schemas.microsoft.com/office/drawing/2014/main" id="{083DB72B-1BFB-03FC-2E24-F62199213F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2118" y="2264167"/>
                  <a:ext cx="1073071" cy="509729"/>
                </a:xfrm>
                <a:custGeom>
                  <a:avLst/>
                  <a:gdLst>
                    <a:gd name="T0" fmla="*/ 1056711 w 1073071"/>
                    <a:gd name="T1" fmla="*/ 193110 h 509729"/>
                    <a:gd name="T2" fmla="*/ 576274 w 1073071"/>
                    <a:gd name="T3" fmla="*/ 1859 h 509729"/>
                    <a:gd name="T4" fmla="*/ 221279 w 1073071"/>
                    <a:gd name="T5" fmla="*/ 41029 h 509729"/>
                    <a:gd name="T6" fmla="*/ 67214 w 1073071"/>
                    <a:gd name="T7" fmla="*/ 142788 h 509729"/>
                    <a:gd name="T8" fmla="*/ 39712 w 1073071"/>
                    <a:gd name="T9" fmla="*/ 182098 h 509729"/>
                    <a:gd name="T10" fmla="*/ 25400 w 1073071"/>
                    <a:gd name="T11" fmla="*/ 208304 h 509729"/>
                    <a:gd name="T12" fmla="*/ 3 w 1073071"/>
                    <a:gd name="T13" fmla="*/ 327488 h 509729"/>
                    <a:gd name="T14" fmla="*/ 7721 w 1073071"/>
                    <a:gd name="T15" fmla="*/ 361361 h 509729"/>
                    <a:gd name="T16" fmla="*/ 95838 w 1073071"/>
                    <a:gd name="T17" fmla="*/ 501315 h 509729"/>
                    <a:gd name="T18" fmla="*/ 160663 w 1073071"/>
                    <a:gd name="T19" fmla="*/ 438308 h 509729"/>
                    <a:gd name="T20" fmla="*/ 162908 w 1073071"/>
                    <a:gd name="T21" fmla="*/ 324143 h 509729"/>
                    <a:gd name="T22" fmla="*/ 174975 w 1073071"/>
                    <a:gd name="T23" fmla="*/ 262948 h 509729"/>
                    <a:gd name="T24" fmla="*/ 392883 w 1073071"/>
                    <a:gd name="T25" fmla="*/ 96648 h 509729"/>
                    <a:gd name="T26" fmla="*/ 1044503 w 1073071"/>
                    <a:gd name="T27" fmla="*/ 247614 h 509729"/>
                    <a:gd name="T28" fmla="*/ 1056711 w 1073071"/>
                    <a:gd name="T29" fmla="*/ 193110 h 5097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73071" h="509729">
                      <a:moveTo>
                        <a:pt x="1056711" y="193110"/>
                      </a:moveTo>
                      <a:cubicBezTo>
                        <a:pt x="901944" y="97624"/>
                        <a:pt x="761489" y="15938"/>
                        <a:pt x="576274" y="1859"/>
                      </a:cubicBezTo>
                      <a:cubicBezTo>
                        <a:pt x="471179" y="-3717"/>
                        <a:pt x="327637" y="1580"/>
                        <a:pt x="221279" y="41029"/>
                      </a:cubicBezTo>
                      <a:cubicBezTo>
                        <a:pt x="158278" y="64308"/>
                        <a:pt x="102152" y="87169"/>
                        <a:pt x="67214" y="142788"/>
                      </a:cubicBezTo>
                      <a:cubicBezTo>
                        <a:pt x="54024" y="159237"/>
                        <a:pt x="48552" y="162582"/>
                        <a:pt x="39712" y="182098"/>
                      </a:cubicBezTo>
                      <a:cubicBezTo>
                        <a:pt x="48131" y="188789"/>
                        <a:pt x="25541" y="208444"/>
                        <a:pt x="25400" y="208304"/>
                      </a:cubicBezTo>
                      <a:cubicBezTo>
                        <a:pt x="4493" y="263505"/>
                        <a:pt x="986" y="267408"/>
                        <a:pt x="3" y="327488"/>
                      </a:cubicBezTo>
                      <a:cubicBezTo>
                        <a:pt x="-137" y="335573"/>
                        <a:pt x="4213" y="355646"/>
                        <a:pt x="7721" y="361361"/>
                      </a:cubicBezTo>
                      <a:cubicBezTo>
                        <a:pt x="15999" y="416702"/>
                        <a:pt x="70441" y="473993"/>
                        <a:pt x="95838" y="501315"/>
                      </a:cubicBezTo>
                      <a:cubicBezTo>
                        <a:pt x="123199" y="531564"/>
                        <a:pt x="152385" y="473157"/>
                        <a:pt x="160663" y="438308"/>
                      </a:cubicBezTo>
                      <a:cubicBezTo>
                        <a:pt x="171327" y="393701"/>
                        <a:pt x="176379" y="379622"/>
                        <a:pt x="162908" y="324143"/>
                      </a:cubicBezTo>
                      <a:lnTo>
                        <a:pt x="174975" y="262948"/>
                      </a:lnTo>
                      <a:cubicBezTo>
                        <a:pt x="238959" y="159655"/>
                        <a:pt x="277124" y="114351"/>
                        <a:pt x="392883" y="96648"/>
                      </a:cubicBezTo>
                      <a:cubicBezTo>
                        <a:pt x="636189" y="59429"/>
                        <a:pt x="904750" y="167740"/>
                        <a:pt x="1044503" y="247614"/>
                      </a:cubicBezTo>
                      <a:cubicBezTo>
                        <a:pt x="1072005" y="263505"/>
                        <a:pt x="1086177" y="211232"/>
                        <a:pt x="1056711" y="193110"/>
                      </a:cubicBezTo>
                      <a:close/>
                    </a:path>
                  </a:pathLst>
                </a:custGeom>
                <a:solidFill>
                  <a:srgbClr val="F4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6" name="Freeform: Shape 305">
                  <a:extLst>
                    <a:ext uri="{FF2B5EF4-FFF2-40B4-BE49-F238E27FC236}">
                      <a16:creationId xmlns:a16="http://schemas.microsoft.com/office/drawing/2014/main" id="{DBA8C4DE-3906-A125-C459-EDC26DD8AD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7156" y="1890693"/>
                  <a:ext cx="3356361" cy="3486205"/>
                </a:xfrm>
                <a:custGeom>
                  <a:avLst/>
                  <a:gdLst>
                    <a:gd name="T0" fmla="*/ 2385987 w 3356361"/>
                    <a:gd name="T1" fmla="*/ 2739073 h 3486205"/>
                    <a:gd name="T2" fmla="*/ 2201193 w 3356361"/>
                    <a:gd name="T3" fmla="*/ 2601489 h 3486205"/>
                    <a:gd name="T4" fmla="*/ 1598402 w 3356361"/>
                    <a:gd name="T5" fmla="*/ 2017419 h 3486205"/>
                    <a:gd name="T6" fmla="*/ 1857142 w 3356361"/>
                    <a:gd name="T7" fmla="*/ 1605643 h 3486205"/>
                    <a:gd name="T8" fmla="*/ 1343451 w 3356361"/>
                    <a:gd name="T9" fmla="*/ 1430004 h 3486205"/>
                    <a:gd name="T10" fmla="*/ 1101269 w 3356361"/>
                    <a:gd name="T11" fmla="*/ 1481999 h 3486205"/>
                    <a:gd name="T12" fmla="*/ 1021851 w 3356361"/>
                    <a:gd name="T13" fmla="*/ 1557970 h 3486205"/>
                    <a:gd name="T14" fmla="*/ 926858 w 3356361"/>
                    <a:gd name="T15" fmla="*/ 1404216 h 3486205"/>
                    <a:gd name="T16" fmla="*/ 933453 w 3356361"/>
                    <a:gd name="T17" fmla="*/ 922323 h 3486205"/>
                    <a:gd name="T18" fmla="*/ 357603 w 3356361"/>
                    <a:gd name="T19" fmla="*/ 726193 h 3486205"/>
                    <a:gd name="T20" fmla="*/ 750342 w 3356361"/>
                    <a:gd name="T21" fmla="*/ 58067 h 3486205"/>
                    <a:gd name="T22" fmla="*/ 2646551 w 3356361"/>
                    <a:gd name="T23" fmla="*/ 670017 h 3486205"/>
                    <a:gd name="T24" fmla="*/ 2000403 w 3356361"/>
                    <a:gd name="T25" fmla="*/ 488105 h 3486205"/>
                    <a:gd name="T26" fmla="*/ 547307 w 3356361"/>
                    <a:gd name="T27" fmla="*/ 404606 h 3486205"/>
                    <a:gd name="T28" fmla="*/ 803802 w 3356361"/>
                    <a:gd name="T29" fmla="*/ 753236 h 3486205"/>
                    <a:gd name="T30" fmla="*/ 972460 w 3356361"/>
                    <a:gd name="T31" fmla="*/ 908941 h 3486205"/>
                    <a:gd name="T32" fmla="*/ 998137 w 3356361"/>
                    <a:gd name="T33" fmla="*/ 1041507 h 3486205"/>
                    <a:gd name="T34" fmla="*/ 998418 w 3356361"/>
                    <a:gd name="T35" fmla="*/ 1407561 h 3486205"/>
                    <a:gd name="T36" fmla="*/ 1110529 w 3356361"/>
                    <a:gd name="T37" fmla="*/ 1449798 h 3486205"/>
                    <a:gd name="T38" fmla="*/ 1367725 w 3356361"/>
                    <a:gd name="T39" fmla="*/ 1326154 h 3486205"/>
                    <a:gd name="T40" fmla="*/ 2239639 w 3356361"/>
                    <a:gd name="T41" fmla="*/ 1418574 h 3486205"/>
                    <a:gd name="T42" fmla="*/ 2949770 w 3356361"/>
                    <a:gd name="T43" fmla="*/ 2687496 h 3486205"/>
                    <a:gd name="T44" fmla="*/ 2367746 w 3356361"/>
                    <a:gd name="T45" fmla="*/ 1684263 h 3486205"/>
                    <a:gd name="T46" fmla="*/ 2066351 w 3356361"/>
                    <a:gd name="T47" fmla="*/ 1134902 h 3486205"/>
                    <a:gd name="T48" fmla="*/ 2418259 w 3356361"/>
                    <a:gd name="T49" fmla="*/ 1121939 h 3486205"/>
                    <a:gd name="T50" fmla="*/ 2266720 w 3356361"/>
                    <a:gd name="T51" fmla="*/ 1229274 h 3486205"/>
                    <a:gd name="T52" fmla="*/ 2452215 w 3356361"/>
                    <a:gd name="T53" fmla="*/ 1610661 h 3486205"/>
                    <a:gd name="T54" fmla="*/ 2810438 w 3356361"/>
                    <a:gd name="T55" fmla="*/ 2047808 h 3486205"/>
                    <a:gd name="T56" fmla="*/ 2463721 w 3356361"/>
                    <a:gd name="T57" fmla="*/ 1791040 h 3486205"/>
                    <a:gd name="T58" fmla="*/ 2287346 w 3356361"/>
                    <a:gd name="T59" fmla="*/ 1228437 h 3486205"/>
                    <a:gd name="T60" fmla="*/ 2183934 w 3356361"/>
                    <a:gd name="T61" fmla="*/ 1107441 h 3486205"/>
                    <a:gd name="T62" fmla="*/ 2342489 w 3356361"/>
                    <a:gd name="T63" fmla="*/ 1020598 h 3486205"/>
                    <a:gd name="T64" fmla="*/ 2127247 w 3356361"/>
                    <a:gd name="T65" fmla="*/ 1258826 h 3486205"/>
                    <a:gd name="T66" fmla="*/ 1231901 w 3356361"/>
                    <a:gd name="T67" fmla="*/ 1328524 h 3486205"/>
                    <a:gd name="T68" fmla="*/ 1008521 w 3356361"/>
                    <a:gd name="T69" fmla="*/ 1386931 h 3486205"/>
                    <a:gd name="T70" fmla="*/ 1113757 w 3356361"/>
                    <a:gd name="T71" fmla="*/ 1037046 h 3486205"/>
                    <a:gd name="T72" fmla="*/ 765637 w 3356361"/>
                    <a:gd name="T73" fmla="*/ 729957 h 3486205"/>
                    <a:gd name="T74" fmla="*/ 872275 w 3356361"/>
                    <a:gd name="T75" fmla="*/ 320829 h 3486205"/>
                    <a:gd name="T76" fmla="*/ 2044742 w 3356361"/>
                    <a:gd name="T77" fmla="*/ 567979 h 3486205"/>
                    <a:gd name="T78" fmla="*/ 2698327 w 3356361"/>
                    <a:gd name="T79" fmla="*/ 727448 h 3486205"/>
                    <a:gd name="T80" fmla="*/ 677800 w 3356361"/>
                    <a:gd name="T81" fmla="*/ 51655 h 3486205"/>
                    <a:gd name="T82" fmla="*/ 851930 w 3356361"/>
                    <a:gd name="T83" fmla="*/ 820704 h 3486205"/>
                    <a:gd name="T84" fmla="*/ 906091 w 3356361"/>
                    <a:gd name="T85" fmla="*/ 1398640 h 3486205"/>
                    <a:gd name="T86" fmla="*/ 1007398 w 3356361"/>
                    <a:gd name="T87" fmla="*/ 1546679 h 3486205"/>
                    <a:gd name="T88" fmla="*/ 1130454 w 3356361"/>
                    <a:gd name="T89" fmla="*/ 1477817 h 3486205"/>
                    <a:gd name="T90" fmla="*/ 1497797 w 3356361"/>
                    <a:gd name="T91" fmla="*/ 1434325 h 3486205"/>
                    <a:gd name="T92" fmla="*/ 1829079 w 3356361"/>
                    <a:gd name="T93" fmla="*/ 1601879 h 3486205"/>
                    <a:gd name="T94" fmla="*/ 1627026 w 3356361"/>
                    <a:gd name="T95" fmla="*/ 2216756 h 3486205"/>
                    <a:gd name="T96" fmla="*/ 2512550 w 3356361"/>
                    <a:gd name="T97" fmla="*/ 2967822 h 3486205"/>
                    <a:gd name="T98" fmla="*/ 3343632 w 3356361"/>
                    <a:gd name="T99" fmla="*/ 3484563 h 3486205"/>
                    <a:gd name="T100" fmla="*/ 1875804 w 3356361"/>
                    <a:gd name="T101" fmla="*/ 1667953 h 3486205"/>
                    <a:gd name="T102" fmla="*/ 1611592 w 3356361"/>
                    <a:gd name="T103" fmla="*/ 2175355 h 3486205"/>
                    <a:gd name="T104" fmla="*/ 2398054 w 3356361"/>
                    <a:gd name="T105" fmla="*/ 2867736 h 3486205"/>
                    <a:gd name="T106" fmla="*/ 2274718 w 3356361"/>
                    <a:gd name="T107" fmla="*/ 2584343 h 3486205"/>
                    <a:gd name="T108" fmla="*/ 2673210 w 3356361"/>
                    <a:gd name="T109" fmla="*/ 3022605 h 34862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3356361" h="3486205">
                      <a:moveTo>
                        <a:pt x="3353594" y="3472018"/>
                      </a:moveTo>
                      <a:cubicBezTo>
                        <a:pt x="3172589" y="3311294"/>
                        <a:pt x="2975587" y="3185977"/>
                        <a:pt x="2767642" y="3062751"/>
                      </a:cubicBezTo>
                      <a:cubicBezTo>
                        <a:pt x="2662967" y="3000720"/>
                        <a:pt x="2557030" y="2944682"/>
                        <a:pt x="2475928" y="2852263"/>
                      </a:cubicBezTo>
                      <a:cubicBezTo>
                        <a:pt x="2444077" y="2815880"/>
                        <a:pt x="2419803" y="2773783"/>
                        <a:pt x="2385987" y="2739073"/>
                      </a:cubicBezTo>
                      <a:cubicBezTo>
                        <a:pt x="2355679" y="2707848"/>
                        <a:pt x="2329300" y="2680248"/>
                        <a:pt x="2309375" y="2641356"/>
                      </a:cubicBezTo>
                      <a:cubicBezTo>
                        <a:pt x="2296326" y="2615986"/>
                        <a:pt x="2292818" y="2584762"/>
                        <a:pt x="2282294" y="2558137"/>
                      </a:cubicBezTo>
                      <a:cubicBezTo>
                        <a:pt x="2280891" y="2554512"/>
                        <a:pt x="2275840" y="2551446"/>
                        <a:pt x="2271911" y="2553397"/>
                      </a:cubicBezTo>
                      <a:cubicBezTo>
                        <a:pt x="2246234" y="2566919"/>
                        <a:pt x="2223503" y="2583507"/>
                        <a:pt x="2201193" y="2601489"/>
                      </a:cubicBezTo>
                      <a:cubicBezTo>
                        <a:pt x="2199509" y="2600513"/>
                        <a:pt x="2197545" y="2600095"/>
                        <a:pt x="2195440" y="2601628"/>
                      </a:cubicBezTo>
                      <a:cubicBezTo>
                        <a:pt x="2140437" y="2639544"/>
                        <a:pt x="2049513" y="2607762"/>
                        <a:pt x="1993387" y="2586992"/>
                      </a:cubicBezTo>
                      <a:cubicBezTo>
                        <a:pt x="1912286" y="2556743"/>
                        <a:pt x="1849425" y="2489415"/>
                        <a:pt x="1794702" y="2425571"/>
                      </a:cubicBezTo>
                      <a:cubicBezTo>
                        <a:pt x="1690027" y="2303042"/>
                        <a:pt x="1611031" y="2181349"/>
                        <a:pt x="1598402" y="2017419"/>
                      </a:cubicBezTo>
                      <a:cubicBezTo>
                        <a:pt x="1592790" y="1944515"/>
                        <a:pt x="1598683" y="1871750"/>
                        <a:pt x="1646530" y="1812786"/>
                      </a:cubicBezTo>
                      <a:cubicBezTo>
                        <a:pt x="1681468" y="1769712"/>
                        <a:pt x="1740120" y="1763858"/>
                        <a:pt x="1790212" y="1750894"/>
                      </a:cubicBezTo>
                      <a:cubicBezTo>
                        <a:pt x="1816451" y="1744063"/>
                        <a:pt x="1852932" y="1734306"/>
                        <a:pt x="1875383" y="1717021"/>
                      </a:cubicBezTo>
                      <a:cubicBezTo>
                        <a:pt x="1930386" y="1704475"/>
                        <a:pt x="1881837" y="1638401"/>
                        <a:pt x="1857142" y="1605643"/>
                      </a:cubicBezTo>
                      <a:cubicBezTo>
                        <a:pt x="1817293" y="1552673"/>
                        <a:pt x="1773374" y="1504023"/>
                        <a:pt x="1728193" y="1455374"/>
                      </a:cubicBezTo>
                      <a:cubicBezTo>
                        <a:pt x="1694237" y="1418852"/>
                        <a:pt x="1662245" y="1360585"/>
                        <a:pt x="1618327" y="1334657"/>
                      </a:cubicBezTo>
                      <a:cubicBezTo>
                        <a:pt x="1488256" y="1257989"/>
                        <a:pt x="1518844" y="1529254"/>
                        <a:pt x="1369129" y="1436695"/>
                      </a:cubicBezTo>
                      <a:cubicBezTo>
                        <a:pt x="1362394" y="1432513"/>
                        <a:pt x="1351730" y="1428610"/>
                        <a:pt x="1343451" y="1430004"/>
                      </a:cubicBezTo>
                      <a:cubicBezTo>
                        <a:pt x="1326333" y="1432792"/>
                        <a:pt x="1308653" y="1435859"/>
                        <a:pt x="1291114" y="1435719"/>
                      </a:cubicBezTo>
                      <a:cubicBezTo>
                        <a:pt x="1269786" y="1435440"/>
                        <a:pt x="1249300" y="1427355"/>
                        <a:pt x="1227972" y="1427774"/>
                      </a:cubicBezTo>
                      <a:cubicBezTo>
                        <a:pt x="1204961" y="1428331"/>
                        <a:pt x="1186018" y="1441295"/>
                        <a:pt x="1165813" y="1450495"/>
                      </a:cubicBezTo>
                      <a:cubicBezTo>
                        <a:pt x="1144205" y="1460392"/>
                        <a:pt x="1112353" y="1456768"/>
                        <a:pt x="1101269" y="1481999"/>
                      </a:cubicBezTo>
                      <a:cubicBezTo>
                        <a:pt x="1086536" y="1515315"/>
                        <a:pt x="1139013" y="1543333"/>
                        <a:pt x="1090184" y="1567867"/>
                      </a:cubicBezTo>
                      <a:cubicBezTo>
                        <a:pt x="1076994" y="1574558"/>
                        <a:pt x="1065208" y="1585431"/>
                        <a:pt x="1053000" y="1593655"/>
                      </a:cubicBezTo>
                      <a:cubicBezTo>
                        <a:pt x="1036443" y="1610104"/>
                        <a:pt x="989859" y="1631153"/>
                        <a:pt x="1006977" y="1583061"/>
                      </a:cubicBezTo>
                      <a:cubicBezTo>
                        <a:pt x="1009924" y="1573861"/>
                        <a:pt x="1016238" y="1565776"/>
                        <a:pt x="1021851" y="1557970"/>
                      </a:cubicBezTo>
                      <a:cubicBezTo>
                        <a:pt x="1036022" y="1537897"/>
                        <a:pt x="1056228" y="1520751"/>
                        <a:pt x="1067874" y="1499005"/>
                      </a:cubicBezTo>
                      <a:cubicBezTo>
                        <a:pt x="1085974" y="1464714"/>
                        <a:pt x="1044441" y="1458162"/>
                        <a:pt x="1020307" y="1464714"/>
                      </a:cubicBezTo>
                      <a:cubicBezTo>
                        <a:pt x="996454" y="1471126"/>
                        <a:pt x="873398" y="1547236"/>
                        <a:pt x="875222" y="1476702"/>
                      </a:cubicBezTo>
                      <a:cubicBezTo>
                        <a:pt x="875783" y="1453283"/>
                        <a:pt x="911704" y="1420386"/>
                        <a:pt x="926858" y="1404216"/>
                      </a:cubicBezTo>
                      <a:cubicBezTo>
                        <a:pt x="949168" y="1380240"/>
                        <a:pt x="968672" y="1352918"/>
                        <a:pt x="980458" y="1322251"/>
                      </a:cubicBezTo>
                      <a:cubicBezTo>
                        <a:pt x="1001645" y="1267189"/>
                        <a:pt x="990280" y="1195400"/>
                        <a:pt x="974565" y="1140478"/>
                      </a:cubicBezTo>
                      <a:cubicBezTo>
                        <a:pt x="962919" y="1099635"/>
                        <a:pt x="947905" y="1053774"/>
                        <a:pt x="946782" y="1010979"/>
                      </a:cubicBezTo>
                      <a:cubicBezTo>
                        <a:pt x="946081" y="980312"/>
                        <a:pt x="945099" y="951178"/>
                        <a:pt x="933453" y="922323"/>
                      </a:cubicBezTo>
                      <a:cubicBezTo>
                        <a:pt x="911704" y="868238"/>
                        <a:pt x="868768" y="809413"/>
                        <a:pt x="819377" y="777212"/>
                      </a:cubicBezTo>
                      <a:cubicBezTo>
                        <a:pt x="788368" y="756860"/>
                        <a:pt x="753570" y="755466"/>
                        <a:pt x="717509" y="753375"/>
                      </a:cubicBezTo>
                      <a:cubicBezTo>
                        <a:pt x="677098" y="751006"/>
                        <a:pt x="636548" y="749612"/>
                        <a:pt x="596137" y="747799"/>
                      </a:cubicBezTo>
                      <a:cubicBezTo>
                        <a:pt x="516438" y="744314"/>
                        <a:pt x="436319" y="739854"/>
                        <a:pt x="357603" y="726193"/>
                      </a:cubicBezTo>
                      <a:cubicBezTo>
                        <a:pt x="313965" y="718526"/>
                        <a:pt x="270608" y="708350"/>
                        <a:pt x="228654" y="694132"/>
                      </a:cubicBezTo>
                      <a:cubicBezTo>
                        <a:pt x="133661" y="661932"/>
                        <a:pt x="18182" y="600179"/>
                        <a:pt x="7939" y="496608"/>
                      </a:cubicBezTo>
                      <a:cubicBezTo>
                        <a:pt x="-2584" y="388854"/>
                        <a:pt x="122857" y="272180"/>
                        <a:pt x="209992" y="226319"/>
                      </a:cubicBezTo>
                      <a:cubicBezTo>
                        <a:pt x="390296" y="131529"/>
                        <a:pt x="560918" y="90965"/>
                        <a:pt x="750342" y="58067"/>
                      </a:cubicBezTo>
                      <a:cubicBezTo>
                        <a:pt x="1078538" y="1055"/>
                        <a:pt x="1608084" y="33394"/>
                        <a:pt x="1695780" y="49564"/>
                      </a:cubicBezTo>
                      <a:cubicBezTo>
                        <a:pt x="1810698" y="70753"/>
                        <a:pt x="1920564" y="127626"/>
                        <a:pt x="2021029" y="184918"/>
                      </a:cubicBezTo>
                      <a:cubicBezTo>
                        <a:pt x="2124301" y="243883"/>
                        <a:pt x="2252688" y="317344"/>
                        <a:pt x="2342349" y="394849"/>
                      </a:cubicBezTo>
                      <a:cubicBezTo>
                        <a:pt x="2392722" y="438340"/>
                        <a:pt x="2627468" y="645762"/>
                        <a:pt x="2646551" y="670017"/>
                      </a:cubicBezTo>
                      <a:cubicBezTo>
                        <a:pt x="2728354" y="773727"/>
                        <a:pt x="2693556" y="869213"/>
                        <a:pt x="2685277" y="910614"/>
                      </a:cubicBezTo>
                      <a:cubicBezTo>
                        <a:pt x="2668299" y="995367"/>
                        <a:pt x="2502027" y="1010979"/>
                        <a:pt x="2437763" y="993276"/>
                      </a:cubicBezTo>
                      <a:cubicBezTo>
                        <a:pt x="2329300" y="963585"/>
                        <a:pt x="2241182" y="835061"/>
                        <a:pt x="2177620" y="744872"/>
                      </a:cubicBezTo>
                      <a:cubicBezTo>
                        <a:pt x="2112093" y="652034"/>
                        <a:pt x="2078698" y="572021"/>
                        <a:pt x="2000403" y="488105"/>
                      </a:cubicBezTo>
                      <a:cubicBezTo>
                        <a:pt x="1911023" y="392618"/>
                        <a:pt x="1753450" y="322920"/>
                        <a:pt x="1628149" y="294205"/>
                      </a:cubicBezTo>
                      <a:cubicBezTo>
                        <a:pt x="1490080" y="262562"/>
                        <a:pt x="1428341" y="253919"/>
                        <a:pt x="1286764" y="250155"/>
                      </a:cubicBezTo>
                      <a:cubicBezTo>
                        <a:pt x="1147572" y="246531"/>
                        <a:pt x="945800" y="284865"/>
                        <a:pt x="811519" y="322363"/>
                      </a:cubicBezTo>
                      <a:cubicBezTo>
                        <a:pt x="743186" y="341460"/>
                        <a:pt x="610449" y="372266"/>
                        <a:pt x="547307" y="404606"/>
                      </a:cubicBezTo>
                      <a:cubicBezTo>
                        <a:pt x="501004" y="428304"/>
                        <a:pt x="483885" y="444474"/>
                        <a:pt x="453718" y="488244"/>
                      </a:cubicBezTo>
                      <a:cubicBezTo>
                        <a:pt x="395066" y="572857"/>
                        <a:pt x="487253" y="664162"/>
                        <a:pt x="560357" y="681865"/>
                      </a:cubicBezTo>
                      <a:cubicBezTo>
                        <a:pt x="627988" y="698174"/>
                        <a:pt x="698987" y="717690"/>
                        <a:pt x="751745" y="733163"/>
                      </a:cubicBezTo>
                      <a:cubicBezTo>
                        <a:pt x="767180" y="743478"/>
                        <a:pt x="785421" y="747799"/>
                        <a:pt x="803802" y="753236"/>
                      </a:cubicBezTo>
                      <a:cubicBezTo>
                        <a:pt x="839161" y="763551"/>
                        <a:pt x="864278" y="787946"/>
                        <a:pt x="886728" y="815825"/>
                      </a:cubicBezTo>
                      <a:cubicBezTo>
                        <a:pt x="903004" y="836177"/>
                        <a:pt x="919421" y="858480"/>
                        <a:pt x="932050" y="881202"/>
                      </a:cubicBezTo>
                      <a:cubicBezTo>
                        <a:pt x="941451" y="898069"/>
                        <a:pt x="948747" y="908105"/>
                        <a:pt x="968110" y="910056"/>
                      </a:cubicBezTo>
                      <a:cubicBezTo>
                        <a:pt x="969934" y="910196"/>
                        <a:pt x="971478" y="909778"/>
                        <a:pt x="972460" y="908941"/>
                      </a:cubicBezTo>
                      <a:cubicBezTo>
                        <a:pt x="1018623" y="928457"/>
                        <a:pt x="1077555" y="912984"/>
                        <a:pt x="1110950" y="959403"/>
                      </a:cubicBezTo>
                      <a:cubicBezTo>
                        <a:pt x="1125824" y="980033"/>
                        <a:pt x="1125824" y="1009028"/>
                        <a:pt x="1105057" y="1025337"/>
                      </a:cubicBezTo>
                      <a:cubicBezTo>
                        <a:pt x="1077836" y="1046525"/>
                        <a:pt x="1036022" y="1028125"/>
                        <a:pt x="1004452" y="1032028"/>
                      </a:cubicBezTo>
                      <a:cubicBezTo>
                        <a:pt x="998979" y="1032725"/>
                        <a:pt x="997155" y="1037465"/>
                        <a:pt x="998137" y="1041507"/>
                      </a:cubicBezTo>
                      <a:cubicBezTo>
                        <a:pt x="983545" y="1075102"/>
                        <a:pt x="998558" y="1111344"/>
                        <a:pt x="1011748" y="1143684"/>
                      </a:cubicBezTo>
                      <a:cubicBezTo>
                        <a:pt x="1051317" y="1240286"/>
                        <a:pt x="1023113" y="1315281"/>
                        <a:pt x="980879" y="1404494"/>
                      </a:cubicBezTo>
                      <a:cubicBezTo>
                        <a:pt x="976248" y="1414392"/>
                        <a:pt x="991823" y="1421222"/>
                        <a:pt x="996594" y="1411325"/>
                      </a:cubicBezTo>
                      <a:lnTo>
                        <a:pt x="998418" y="1407561"/>
                      </a:lnTo>
                      <a:cubicBezTo>
                        <a:pt x="1026762" y="1394876"/>
                        <a:pt x="1049212" y="1364906"/>
                        <a:pt x="1078397" y="1352779"/>
                      </a:cubicBezTo>
                      <a:cubicBezTo>
                        <a:pt x="1100567" y="1343718"/>
                        <a:pt x="1132418" y="1346366"/>
                        <a:pt x="1137610" y="1374246"/>
                      </a:cubicBezTo>
                      <a:cubicBezTo>
                        <a:pt x="1142661" y="1401010"/>
                        <a:pt x="1116002" y="1423592"/>
                        <a:pt x="1099865" y="1441156"/>
                      </a:cubicBezTo>
                      <a:cubicBezTo>
                        <a:pt x="1093832" y="1447707"/>
                        <a:pt x="1104636" y="1456350"/>
                        <a:pt x="1110529" y="1449798"/>
                      </a:cubicBezTo>
                      <a:lnTo>
                        <a:pt x="1112915" y="1447150"/>
                      </a:lnTo>
                      <a:cubicBezTo>
                        <a:pt x="1145888" y="1436277"/>
                        <a:pt x="1171145" y="1412022"/>
                        <a:pt x="1195279" y="1387628"/>
                      </a:cubicBezTo>
                      <a:cubicBezTo>
                        <a:pt x="1213239" y="1369506"/>
                        <a:pt x="1229376" y="1350827"/>
                        <a:pt x="1250844" y="1336330"/>
                      </a:cubicBezTo>
                      <a:cubicBezTo>
                        <a:pt x="1287325" y="1311517"/>
                        <a:pt x="1327596" y="1323924"/>
                        <a:pt x="1367725" y="1326154"/>
                      </a:cubicBezTo>
                      <a:cubicBezTo>
                        <a:pt x="1372356" y="1326433"/>
                        <a:pt x="1375302" y="1321275"/>
                        <a:pt x="1373338" y="1317930"/>
                      </a:cubicBezTo>
                      <a:cubicBezTo>
                        <a:pt x="1415994" y="1310820"/>
                        <a:pt x="1446161" y="1278759"/>
                        <a:pt x="1477592" y="1249904"/>
                      </a:cubicBezTo>
                      <a:cubicBezTo>
                        <a:pt x="1534419" y="1197631"/>
                        <a:pt x="1591387" y="1162642"/>
                        <a:pt x="1669261" y="1149957"/>
                      </a:cubicBezTo>
                      <a:cubicBezTo>
                        <a:pt x="1789651" y="1130302"/>
                        <a:pt x="2160081" y="1193309"/>
                        <a:pt x="2239639" y="1418574"/>
                      </a:cubicBezTo>
                      <a:cubicBezTo>
                        <a:pt x="2276822" y="1523818"/>
                        <a:pt x="2326213" y="1647601"/>
                        <a:pt x="2371955" y="1748385"/>
                      </a:cubicBezTo>
                      <a:cubicBezTo>
                        <a:pt x="2508902" y="2050177"/>
                        <a:pt x="2789811" y="2448432"/>
                        <a:pt x="2822504" y="2507396"/>
                      </a:cubicBezTo>
                      <a:cubicBezTo>
                        <a:pt x="2886067" y="2621980"/>
                        <a:pt x="2953418" y="2736146"/>
                        <a:pt x="3036484" y="2837905"/>
                      </a:cubicBezTo>
                      <a:cubicBezTo>
                        <a:pt x="3013473" y="2785910"/>
                        <a:pt x="2980358" y="2735727"/>
                        <a:pt x="2949770" y="2687496"/>
                      </a:cubicBezTo>
                      <a:cubicBezTo>
                        <a:pt x="2910341" y="2625326"/>
                        <a:pt x="2871474" y="2562737"/>
                        <a:pt x="2834431" y="2499033"/>
                      </a:cubicBezTo>
                      <a:cubicBezTo>
                        <a:pt x="2800615" y="2440765"/>
                        <a:pt x="2766519" y="2384728"/>
                        <a:pt x="2728635" y="2329109"/>
                      </a:cubicBezTo>
                      <a:cubicBezTo>
                        <a:pt x="2704080" y="2293006"/>
                        <a:pt x="2526862" y="2030383"/>
                        <a:pt x="2503430" y="1980897"/>
                      </a:cubicBezTo>
                      <a:cubicBezTo>
                        <a:pt x="2456986" y="1882484"/>
                        <a:pt x="2409840" y="1784628"/>
                        <a:pt x="2367746" y="1684263"/>
                      </a:cubicBezTo>
                      <a:cubicBezTo>
                        <a:pt x="2332667" y="1600625"/>
                        <a:pt x="2287626" y="1516848"/>
                        <a:pt x="2260826" y="1430004"/>
                      </a:cubicBezTo>
                      <a:cubicBezTo>
                        <a:pt x="2247216" y="1385955"/>
                        <a:pt x="2223362" y="1348039"/>
                        <a:pt x="2193195" y="1315560"/>
                      </a:cubicBezTo>
                      <a:cubicBezTo>
                        <a:pt x="2174112" y="1279456"/>
                        <a:pt x="2130615" y="1246141"/>
                        <a:pt x="2106621" y="1215473"/>
                      </a:cubicBezTo>
                      <a:cubicBezTo>
                        <a:pt x="2088380" y="1192194"/>
                        <a:pt x="2069438" y="1165151"/>
                        <a:pt x="2066351" y="1134902"/>
                      </a:cubicBezTo>
                      <a:cubicBezTo>
                        <a:pt x="2061299" y="1085556"/>
                        <a:pt x="2138332" y="1090575"/>
                        <a:pt x="2171025" y="1081514"/>
                      </a:cubicBezTo>
                      <a:cubicBezTo>
                        <a:pt x="2197966" y="1078587"/>
                        <a:pt x="2222801" y="1066041"/>
                        <a:pt x="2247777" y="1055447"/>
                      </a:cubicBezTo>
                      <a:cubicBezTo>
                        <a:pt x="2271069" y="1045549"/>
                        <a:pt x="2293941" y="1036210"/>
                        <a:pt x="2318917" y="1031471"/>
                      </a:cubicBezTo>
                      <a:cubicBezTo>
                        <a:pt x="2373499" y="1020737"/>
                        <a:pt x="2417978" y="1071059"/>
                        <a:pt x="2418259" y="1121939"/>
                      </a:cubicBezTo>
                      <a:cubicBezTo>
                        <a:pt x="2401842" y="1208922"/>
                        <a:pt x="2201053" y="1087647"/>
                        <a:pt x="2141419" y="1087647"/>
                      </a:cubicBezTo>
                      <a:cubicBezTo>
                        <a:pt x="2127388" y="1087647"/>
                        <a:pt x="2084171" y="1098241"/>
                        <a:pt x="2095396" y="1122636"/>
                      </a:cubicBezTo>
                      <a:cubicBezTo>
                        <a:pt x="2106902" y="1147588"/>
                        <a:pt x="2148575" y="1148982"/>
                        <a:pt x="2173551" y="1143406"/>
                      </a:cubicBezTo>
                      <a:cubicBezTo>
                        <a:pt x="2213681" y="1161109"/>
                        <a:pt x="2230238" y="1204043"/>
                        <a:pt x="2266720" y="1229274"/>
                      </a:cubicBezTo>
                      <a:cubicBezTo>
                        <a:pt x="2307130" y="1257014"/>
                        <a:pt x="2347400" y="1268723"/>
                        <a:pt x="2377287" y="1311517"/>
                      </a:cubicBezTo>
                      <a:cubicBezTo>
                        <a:pt x="2404929" y="1351106"/>
                        <a:pt x="2412085" y="1408258"/>
                        <a:pt x="2422188" y="1454120"/>
                      </a:cubicBezTo>
                      <a:cubicBezTo>
                        <a:pt x="2433694" y="1506254"/>
                        <a:pt x="2447304" y="1554624"/>
                        <a:pt x="2450531" y="1608292"/>
                      </a:cubicBezTo>
                      <a:lnTo>
                        <a:pt x="2452215" y="1610661"/>
                      </a:lnTo>
                      <a:cubicBezTo>
                        <a:pt x="2450531" y="1665026"/>
                        <a:pt x="2429624" y="1721621"/>
                        <a:pt x="2447164" y="1774034"/>
                      </a:cubicBezTo>
                      <a:cubicBezTo>
                        <a:pt x="2463440" y="1822543"/>
                        <a:pt x="2483084" y="1870078"/>
                        <a:pt x="2520969" y="1905763"/>
                      </a:cubicBezTo>
                      <a:cubicBezTo>
                        <a:pt x="2554364" y="1937127"/>
                        <a:pt x="2607403" y="1949533"/>
                        <a:pt x="2648515" y="1967515"/>
                      </a:cubicBezTo>
                      <a:cubicBezTo>
                        <a:pt x="2704781" y="1992189"/>
                        <a:pt x="2748980" y="2035262"/>
                        <a:pt x="2810438" y="2047808"/>
                      </a:cubicBezTo>
                      <a:cubicBezTo>
                        <a:pt x="2814647" y="2048644"/>
                        <a:pt x="2816471" y="2042232"/>
                        <a:pt x="2812542" y="2040559"/>
                      </a:cubicBezTo>
                      <a:cubicBezTo>
                        <a:pt x="2766940" y="2021322"/>
                        <a:pt x="2728635" y="1992467"/>
                        <a:pt x="2685137" y="1969606"/>
                      </a:cubicBezTo>
                      <a:cubicBezTo>
                        <a:pt x="2646410" y="1949255"/>
                        <a:pt x="2604316" y="1938521"/>
                        <a:pt x="2564326" y="1921236"/>
                      </a:cubicBezTo>
                      <a:cubicBezTo>
                        <a:pt x="2503991" y="1895169"/>
                        <a:pt x="2484347" y="1849308"/>
                        <a:pt x="2463721" y="1791040"/>
                      </a:cubicBezTo>
                      <a:cubicBezTo>
                        <a:pt x="2442253" y="1730403"/>
                        <a:pt x="2462598" y="1669208"/>
                        <a:pt x="2457407" y="1607734"/>
                      </a:cubicBezTo>
                      <a:cubicBezTo>
                        <a:pt x="2477191" y="1556018"/>
                        <a:pt x="2453618" y="1503745"/>
                        <a:pt x="2442393" y="1452029"/>
                      </a:cubicBezTo>
                      <a:cubicBezTo>
                        <a:pt x="2432150" y="1405192"/>
                        <a:pt x="2420364" y="1360306"/>
                        <a:pt x="2397072" y="1318069"/>
                      </a:cubicBezTo>
                      <a:cubicBezTo>
                        <a:pt x="2371955" y="1272486"/>
                        <a:pt x="2332387" y="1250880"/>
                        <a:pt x="2287346" y="1228437"/>
                      </a:cubicBezTo>
                      <a:cubicBezTo>
                        <a:pt x="2238937" y="1204461"/>
                        <a:pt x="2226590" y="1155115"/>
                        <a:pt x="2180286" y="1140618"/>
                      </a:cubicBezTo>
                      <a:cubicBezTo>
                        <a:pt x="2181268" y="1138527"/>
                        <a:pt x="2180146" y="1135460"/>
                        <a:pt x="2177620" y="1135321"/>
                      </a:cubicBezTo>
                      <a:cubicBezTo>
                        <a:pt x="2170745" y="1134763"/>
                        <a:pt x="2093010" y="1136854"/>
                        <a:pt x="2111672" y="1107720"/>
                      </a:cubicBezTo>
                      <a:cubicBezTo>
                        <a:pt x="2124441" y="1087926"/>
                        <a:pt x="2167938" y="1102423"/>
                        <a:pt x="2183934" y="1107441"/>
                      </a:cubicBezTo>
                      <a:cubicBezTo>
                        <a:pt x="2226870" y="1120963"/>
                        <a:pt x="2268965" y="1138109"/>
                        <a:pt x="2311901" y="1151769"/>
                      </a:cubicBezTo>
                      <a:cubicBezTo>
                        <a:pt x="2347400" y="1163200"/>
                        <a:pt x="2418961" y="1179927"/>
                        <a:pt x="2422328" y="1127236"/>
                      </a:cubicBezTo>
                      <a:cubicBezTo>
                        <a:pt x="2424152" y="1127236"/>
                        <a:pt x="2425836" y="1126260"/>
                        <a:pt x="2425836" y="1124308"/>
                      </a:cubicBezTo>
                      <a:cubicBezTo>
                        <a:pt x="2427239" y="1073289"/>
                        <a:pt x="2394967" y="1027707"/>
                        <a:pt x="2342489" y="1020598"/>
                      </a:cubicBezTo>
                      <a:cubicBezTo>
                        <a:pt x="2282996" y="1012513"/>
                        <a:pt x="2225888" y="1062974"/>
                        <a:pt x="2167517" y="1076077"/>
                      </a:cubicBezTo>
                      <a:cubicBezTo>
                        <a:pt x="2108866" y="1068968"/>
                        <a:pt x="2033657" y="1085975"/>
                        <a:pt x="2058353" y="1159018"/>
                      </a:cubicBezTo>
                      <a:cubicBezTo>
                        <a:pt x="2070279" y="1194564"/>
                        <a:pt x="2098904" y="1225649"/>
                        <a:pt x="2122897" y="1253529"/>
                      </a:cubicBezTo>
                      <a:cubicBezTo>
                        <a:pt x="2124301" y="1255201"/>
                        <a:pt x="2125844" y="1257014"/>
                        <a:pt x="2127247" y="1258826"/>
                      </a:cubicBezTo>
                      <a:cubicBezTo>
                        <a:pt x="1984688" y="1159297"/>
                        <a:pt x="1782635" y="1132254"/>
                        <a:pt x="1734507" y="1131139"/>
                      </a:cubicBezTo>
                      <a:cubicBezTo>
                        <a:pt x="1668840" y="1129605"/>
                        <a:pt x="1603313" y="1146891"/>
                        <a:pt x="1546907" y="1179649"/>
                      </a:cubicBezTo>
                      <a:cubicBezTo>
                        <a:pt x="1480538" y="1218261"/>
                        <a:pt x="1439707" y="1286566"/>
                        <a:pt x="1366603" y="1314166"/>
                      </a:cubicBezTo>
                      <a:cubicBezTo>
                        <a:pt x="1319878" y="1297438"/>
                        <a:pt x="1273434" y="1300087"/>
                        <a:pt x="1231901" y="1328524"/>
                      </a:cubicBezTo>
                      <a:cubicBezTo>
                        <a:pt x="1193034" y="1355009"/>
                        <a:pt x="1169040" y="1393203"/>
                        <a:pt x="1133400" y="1422059"/>
                      </a:cubicBezTo>
                      <a:cubicBezTo>
                        <a:pt x="1152904" y="1393761"/>
                        <a:pt x="1164971" y="1359330"/>
                        <a:pt x="1127086" y="1339397"/>
                      </a:cubicBezTo>
                      <a:cubicBezTo>
                        <a:pt x="1108284" y="1329500"/>
                        <a:pt x="1082326" y="1338142"/>
                        <a:pt x="1065488" y="1347621"/>
                      </a:cubicBezTo>
                      <a:cubicBezTo>
                        <a:pt x="1047388" y="1357797"/>
                        <a:pt x="1026341" y="1371597"/>
                        <a:pt x="1008521" y="1386931"/>
                      </a:cubicBezTo>
                      <a:cubicBezTo>
                        <a:pt x="1030270" y="1342324"/>
                        <a:pt x="1053842" y="1294093"/>
                        <a:pt x="1052860" y="1244886"/>
                      </a:cubicBezTo>
                      <a:cubicBezTo>
                        <a:pt x="1052299" y="1216867"/>
                        <a:pt x="1049352" y="1191776"/>
                        <a:pt x="1038688" y="1165570"/>
                      </a:cubicBezTo>
                      <a:cubicBezTo>
                        <a:pt x="1024376" y="1130442"/>
                        <a:pt x="995331" y="1086393"/>
                        <a:pt x="1009363" y="1047083"/>
                      </a:cubicBezTo>
                      <a:cubicBezTo>
                        <a:pt x="1046406" y="1044295"/>
                        <a:pt x="1079941" y="1059907"/>
                        <a:pt x="1113757" y="1037046"/>
                      </a:cubicBezTo>
                      <a:cubicBezTo>
                        <a:pt x="1132559" y="1024361"/>
                        <a:pt x="1138312" y="1000664"/>
                        <a:pt x="1135505" y="979615"/>
                      </a:cubicBezTo>
                      <a:cubicBezTo>
                        <a:pt x="1124841" y="902111"/>
                        <a:pt x="1029568" y="909081"/>
                        <a:pt x="970636" y="898347"/>
                      </a:cubicBezTo>
                      <a:cubicBezTo>
                        <a:pt x="928822" y="872977"/>
                        <a:pt x="910862" y="821122"/>
                        <a:pt x="877046" y="787249"/>
                      </a:cubicBezTo>
                      <a:cubicBezTo>
                        <a:pt x="844774" y="754909"/>
                        <a:pt x="806749" y="742921"/>
                        <a:pt x="765637" y="729957"/>
                      </a:cubicBezTo>
                      <a:cubicBezTo>
                        <a:pt x="736872" y="716714"/>
                        <a:pt x="705863" y="703890"/>
                        <a:pt x="680045" y="698314"/>
                      </a:cubicBezTo>
                      <a:cubicBezTo>
                        <a:pt x="454139" y="649943"/>
                        <a:pt x="404187" y="559196"/>
                        <a:pt x="503810" y="450189"/>
                      </a:cubicBezTo>
                      <a:cubicBezTo>
                        <a:pt x="547307" y="402655"/>
                        <a:pt x="614799" y="393873"/>
                        <a:pt x="674011" y="371988"/>
                      </a:cubicBezTo>
                      <a:cubicBezTo>
                        <a:pt x="738135" y="348290"/>
                        <a:pt x="805767" y="336581"/>
                        <a:pt x="872275" y="320829"/>
                      </a:cubicBezTo>
                      <a:cubicBezTo>
                        <a:pt x="1053842" y="277756"/>
                        <a:pt x="1246494" y="241234"/>
                        <a:pt x="1431288" y="270507"/>
                      </a:cubicBezTo>
                      <a:cubicBezTo>
                        <a:pt x="1514775" y="283750"/>
                        <a:pt x="1590124" y="301593"/>
                        <a:pt x="1672488" y="320829"/>
                      </a:cubicBezTo>
                      <a:cubicBezTo>
                        <a:pt x="1750643" y="339090"/>
                        <a:pt x="1813364" y="363484"/>
                        <a:pt x="1882539" y="405582"/>
                      </a:cubicBezTo>
                      <a:cubicBezTo>
                        <a:pt x="1948627" y="445728"/>
                        <a:pt x="2008681" y="501626"/>
                        <a:pt x="2044742" y="567979"/>
                      </a:cubicBezTo>
                      <a:cubicBezTo>
                        <a:pt x="2085012" y="642137"/>
                        <a:pt x="2124301" y="715878"/>
                        <a:pt x="2180707" y="779721"/>
                      </a:cubicBezTo>
                      <a:cubicBezTo>
                        <a:pt x="2256056" y="865032"/>
                        <a:pt x="2352452" y="1002616"/>
                        <a:pt x="2471298" y="1013070"/>
                      </a:cubicBezTo>
                      <a:cubicBezTo>
                        <a:pt x="2519005" y="1017252"/>
                        <a:pt x="2623679" y="1008610"/>
                        <a:pt x="2660442" y="975433"/>
                      </a:cubicBezTo>
                      <a:cubicBezTo>
                        <a:pt x="2710674" y="930408"/>
                        <a:pt x="2723443" y="779861"/>
                        <a:pt x="2698327" y="727448"/>
                      </a:cubicBezTo>
                      <a:cubicBezTo>
                        <a:pt x="2676297" y="681726"/>
                        <a:pt x="2492485" y="487547"/>
                        <a:pt x="2469754" y="467334"/>
                      </a:cubicBezTo>
                      <a:cubicBezTo>
                        <a:pt x="2432010" y="433740"/>
                        <a:pt x="2392301" y="408788"/>
                        <a:pt x="2354135" y="375612"/>
                      </a:cubicBezTo>
                      <a:cubicBezTo>
                        <a:pt x="2263071" y="296574"/>
                        <a:pt x="2149417" y="245973"/>
                        <a:pt x="2047689" y="180736"/>
                      </a:cubicBezTo>
                      <a:cubicBezTo>
                        <a:pt x="1584371" y="-116038"/>
                        <a:pt x="809695" y="39110"/>
                        <a:pt x="677800" y="51655"/>
                      </a:cubicBezTo>
                      <a:cubicBezTo>
                        <a:pt x="470836" y="71310"/>
                        <a:pt x="266959" y="131669"/>
                        <a:pt x="92970" y="287932"/>
                      </a:cubicBezTo>
                      <a:cubicBezTo>
                        <a:pt x="9342" y="363066"/>
                        <a:pt x="-69093" y="559475"/>
                        <a:pt x="100547" y="659283"/>
                      </a:cubicBezTo>
                      <a:cubicBezTo>
                        <a:pt x="246614" y="745290"/>
                        <a:pt x="492304" y="769545"/>
                        <a:pt x="657595" y="768430"/>
                      </a:cubicBezTo>
                      <a:cubicBezTo>
                        <a:pt x="731260" y="767872"/>
                        <a:pt x="796506" y="764248"/>
                        <a:pt x="851930" y="820704"/>
                      </a:cubicBezTo>
                      <a:cubicBezTo>
                        <a:pt x="886026" y="855413"/>
                        <a:pt x="920824" y="897372"/>
                        <a:pt x="933733" y="944905"/>
                      </a:cubicBezTo>
                      <a:cubicBezTo>
                        <a:pt x="948887" y="1000385"/>
                        <a:pt x="933873" y="1058653"/>
                        <a:pt x="951413" y="1114272"/>
                      </a:cubicBezTo>
                      <a:cubicBezTo>
                        <a:pt x="967268" y="1164873"/>
                        <a:pt x="985088" y="1218540"/>
                        <a:pt x="977511" y="1272347"/>
                      </a:cubicBezTo>
                      <a:cubicBezTo>
                        <a:pt x="970495" y="1322251"/>
                        <a:pt x="936259" y="1360585"/>
                        <a:pt x="906091" y="1398640"/>
                      </a:cubicBezTo>
                      <a:cubicBezTo>
                        <a:pt x="878309" y="1433768"/>
                        <a:pt x="836776" y="1501932"/>
                        <a:pt x="887570" y="1523678"/>
                      </a:cubicBezTo>
                      <a:cubicBezTo>
                        <a:pt x="913388" y="1534691"/>
                        <a:pt x="985649" y="1495799"/>
                        <a:pt x="1008240" y="1486738"/>
                      </a:cubicBezTo>
                      <a:cubicBezTo>
                        <a:pt x="1024236" y="1480326"/>
                        <a:pt x="1066190" y="1471544"/>
                        <a:pt x="1045002" y="1500260"/>
                      </a:cubicBezTo>
                      <a:cubicBezTo>
                        <a:pt x="1033216" y="1516290"/>
                        <a:pt x="1019465" y="1530788"/>
                        <a:pt x="1007398" y="1546679"/>
                      </a:cubicBezTo>
                      <a:cubicBezTo>
                        <a:pt x="996594" y="1561036"/>
                        <a:pt x="976529" y="1589473"/>
                        <a:pt x="989719" y="1608152"/>
                      </a:cubicBezTo>
                      <a:cubicBezTo>
                        <a:pt x="1005153" y="1629759"/>
                        <a:pt x="1033076" y="1629759"/>
                        <a:pt x="1054544" y="1616516"/>
                      </a:cubicBezTo>
                      <a:cubicBezTo>
                        <a:pt x="1075731" y="1603413"/>
                        <a:pt x="1123298" y="1581946"/>
                        <a:pt x="1129472" y="1555879"/>
                      </a:cubicBezTo>
                      <a:cubicBezTo>
                        <a:pt x="1134383" y="1535387"/>
                        <a:pt x="1105759" y="1493847"/>
                        <a:pt x="1130454" y="1477817"/>
                      </a:cubicBezTo>
                      <a:cubicBezTo>
                        <a:pt x="1160622" y="1470986"/>
                        <a:pt x="1181248" y="1444083"/>
                        <a:pt x="1212818" y="1441156"/>
                      </a:cubicBezTo>
                      <a:cubicBezTo>
                        <a:pt x="1247055" y="1438089"/>
                        <a:pt x="1280590" y="1458720"/>
                        <a:pt x="1314687" y="1449659"/>
                      </a:cubicBezTo>
                      <a:cubicBezTo>
                        <a:pt x="1376144" y="1433489"/>
                        <a:pt x="1380915" y="1483950"/>
                        <a:pt x="1428762" y="1481581"/>
                      </a:cubicBezTo>
                      <a:cubicBezTo>
                        <a:pt x="1462718" y="1479908"/>
                        <a:pt x="1478995" y="1461229"/>
                        <a:pt x="1497797" y="1434325"/>
                      </a:cubicBezTo>
                      <a:cubicBezTo>
                        <a:pt x="1522071" y="1399616"/>
                        <a:pt x="1530350" y="1321415"/>
                        <a:pt x="1596999" y="1341906"/>
                      </a:cubicBezTo>
                      <a:cubicBezTo>
                        <a:pt x="1627307" y="1351245"/>
                        <a:pt x="1650459" y="1392228"/>
                        <a:pt x="1669682" y="1415786"/>
                      </a:cubicBezTo>
                      <a:cubicBezTo>
                        <a:pt x="1688484" y="1438786"/>
                        <a:pt x="1709110" y="1460532"/>
                        <a:pt x="1729175" y="1482417"/>
                      </a:cubicBezTo>
                      <a:cubicBezTo>
                        <a:pt x="1764535" y="1520751"/>
                        <a:pt x="1798631" y="1559503"/>
                        <a:pt x="1829079" y="1601879"/>
                      </a:cubicBezTo>
                      <a:cubicBezTo>
                        <a:pt x="1835113" y="1610243"/>
                        <a:pt x="1850688" y="1627946"/>
                        <a:pt x="1863316" y="1647044"/>
                      </a:cubicBezTo>
                      <a:cubicBezTo>
                        <a:pt x="1808313" y="1702245"/>
                        <a:pt x="1716687" y="1675899"/>
                        <a:pt x="1647091" y="1706148"/>
                      </a:cubicBezTo>
                      <a:cubicBezTo>
                        <a:pt x="1594614" y="1728869"/>
                        <a:pt x="1558272" y="1775985"/>
                        <a:pt x="1537366" y="1827422"/>
                      </a:cubicBezTo>
                      <a:cubicBezTo>
                        <a:pt x="1488115" y="1947861"/>
                        <a:pt x="1548029" y="2117785"/>
                        <a:pt x="1627026" y="2216756"/>
                      </a:cubicBezTo>
                      <a:cubicBezTo>
                        <a:pt x="1679925" y="2338588"/>
                        <a:pt x="1785020" y="2455123"/>
                        <a:pt x="1881978" y="2538482"/>
                      </a:cubicBezTo>
                      <a:cubicBezTo>
                        <a:pt x="1946943" y="2594240"/>
                        <a:pt x="2098202" y="2672860"/>
                        <a:pt x="2186740" y="2621980"/>
                      </a:cubicBezTo>
                      <a:cubicBezTo>
                        <a:pt x="2201473" y="2709660"/>
                        <a:pt x="2300956" y="2787862"/>
                        <a:pt x="2359748" y="2847244"/>
                      </a:cubicBezTo>
                      <a:cubicBezTo>
                        <a:pt x="2405350" y="2893384"/>
                        <a:pt x="2455863" y="2935621"/>
                        <a:pt x="2512550" y="2967822"/>
                      </a:cubicBezTo>
                      <a:cubicBezTo>
                        <a:pt x="2577797" y="3005041"/>
                        <a:pt x="2647813" y="3021908"/>
                        <a:pt x="2715585" y="3052435"/>
                      </a:cubicBezTo>
                      <a:cubicBezTo>
                        <a:pt x="2717550" y="3053272"/>
                        <a:pt x="2719093" y="3052854"/>
                        <a:pt x="2720356" y="3051878"/>
                      </a:cubicBezTo>
                      <a:cubicBezTo>
                        <a:pt x="2818295" y="3111261"/>
                        <a:pt x="2916515" y="3170086"/>
                        <a:pt x="3013613" y="3231002"/>
                      </a:cubicBezTo>
                      <a:cubicBezTo>
                        <a:pt x="3132740" y="3305857"/>
                        <a:pt x="3235450" y="3395350"/>
                        <a:pt x="3343632" y="3484563"/>
                      </a:cubicBezTo>
                      <a:cubicBezTo>
                        <a:pt x="3351630" y="3490557"/>
                        <a:pt x="3361171" y="3478709"/>
                        <a:pt x="3353594" y="3472018"/>
                      </a:cubicBezTo>
                      <a:close/>
                      <a:moveTo>
                        <a:pt x="1582126" y="1777937"/>
                      </a:moveTo>
                      <a:cubicBezTo>
                        <a:pt x="1625483" y="1717021"/>
                        <a:pt x="1698446" y="1698899"/>
                        <a:pt x="1769305" y="1698899"/>
                      </a:cubicBezTo>
                      <a:cubicBezTo>
                        <a:pt x="1775479" y="1698899"/>
                        <a:pt x="1871875" y="1679244"/>
                        <a:pt x="1875804" y="1667953"/>
                      </a:cubicBezTo>
                      <a:cubicBezTo>
                        <a:pt x="1877207" y="1671020"/>
                        <a:pt x="1878330" y="1673947"/>
                        <a:pt x="1879312" y="1676875"/>
                      </a:cubicBezTo>
                      <a:cubicBezTo>
                        <a:pt x="1872997" y="1724687"/>
                        <a:pt x="1770287" y="1740160"/>
                        <a:pt x="1734086" y="1749918"/>
                      </a:cubicBezTo>
                      <a:cubicBezTo>
                        <a:pt x="1688624" y="1762324"/>
                        <a:pt x="1656071" y="1779888"/>
                        <a:pt x="1625764" y="1817246"/>
                      </a:cubicBezTo>
                      <a:cubicBezTo>
                        <a:pt x="1552099" y="1907854"/>
                        <a:pt x="1578337" y="2075129"/>
                        <a:pt x="1611592" y="2175355"/>
                      </a:cubicBezTo>
                      <a:lnTo>
                        <a:pt x="1611872" y="2176052"/>
                      </a:lnTo>
                      <a:cubicBezTo>
                        <a:pt x="1546346" y="2052965"/>
                        <a:pt x="1494710" y="1900605"/>
                        <a:pt x="1582126" y="1777937"/>
                      </a:cubicBezTo>
                      <a:close/>
                      <a:moveTo>
                        <a:pt x="2555206" y="2977580"/>
                      </a:moveTo>
                      <a:cubicBezTo>
                        <a:pt x="2497396" y="2949282"/>
                        <a:pt x="2445901" y="2910252"/>
                        <a:pt x="2398054" y="2867736"/>
                      </a:cubicBezTo>
                      <a:cubicBezTo>
                        <a:pt x="2322144" y="2800407"/>
                        <a:pt x="2226730" y="2715236"/>
                        <a:pt x="2193756" y="2616823"/>
                      </a:cubicBezTo>
                      <a:cubicBezTo>
                        <a:pt x="2196562" y="2614871"/>
                        <a:pt x="2199649" y="2613198"/>
                        <a:pt x="2202315" y="2610968"/>
                      </a:cubicBezTo>
                      <a:cubicBezTo>
                        <a:pt x="2203859" y="2609713"/>
                        <a:pt x="2204420" y="2608040"/>
                        <a:pt x="2204420" y="2606507"/>
                      </a:cubicBezTo>
                      <a:cubicBezTo>
                        <a:pt x="2228835" y="2591870"/>
                        <a:pt x="2269386" y="2569567"/>
                        <a:pt x="2274718" y="2584343"/>
                      </a:cubicBezTo>
                      <a:cubicBezTo>
                        <a:pt x="2284960" y="2613059"/>
                        <a:pt x="2289310" y="2640380"/>
                        <a:pt x="2303622" y="2667842"/>
                      </a:cubicBezTo>
                      <a:cubicBezTo>
                        <a:pt x="2330001" y="2718303"/>
                        <a:pt x="2382900" y="2753570"/>
                        <a:pt x="2416435" y="2798874"/>
                      </a:cubicBezTo>
                      <a:cubicBezTo>
                        <a:pt x="2483084" y="2888784"/>
                        <a:pt x="2558573" y="2952349"/>
                        <a:pt x="2653987" y="3010896"/>
                      </a:cubicBezTo>
                      <a:cubicBezTo>
                        <a:pt x="2660442" y="3014799"/>
                        <a:pt x="2666896" y="3018702"/>
                        <a:pt x="2673210" y="3022605"/>
                      </a:cubicBezTo>
                      <a:cubicBezTo>
                        <a:pt x="2633922" y="3008247"/>
                        <a:pt x="2593371" y="2996398"/>
                        <a:pt x="2555206" y="2977580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7" name="Freeform: Shape 306">
                  <a:extLst>
                    <a:ext uri="{FF2B5EF4-FFF2-40B4-BE49-F238E27FC236}">
                      <a16:creationId xmlns:a16="http://schemas.microsoft.com/office/drawing/2014/main" id="{F6D5E92F-A384-F3D0-D55A-9D3F29674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3780" y="4728180"/>
                  <a:ext cx="7951" cy="13010"/>
                </a:xfrm>
                <a:custGeom>
                  <a:avLst/>
                  <a:gdLst>
                    <a:gd name="T0" fmla="*/ 0 w 7951"/>
                    <a:gd name="T1" fmla="*/ 0 h 13010"/>
                    <a:gd name="T2" fmla="*/ 0 w 7951"/>
                    <a:gd name="T3" fmla="*/ 0 h 130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951" h="13010">
                      <a:moveTo>
                        <a:pt x="0" y="0"/>
                      </a:moveTo>
                      <a:cubicBezTo>
                        <a:pt x="8699" y="19376"/>
                        <a:pt x="12348" y="15194"/>
                        <a:pt x="0" y="0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8" name="Freeform: Shape 307">
                  <a:extLst>
                    <a:ext uri="{FF2B5EF4-FFF2-40B4-BE49-F238E27FC236}">
                      <a16:creationId xmlns:a16="http://schemas.microsoft.com/office/drawing/2014/main" id="{838B5645-B33D-346B-7B97-F8BF56D91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5889" y="2255925"/>
                  <a:ext cx="1037699" cy="524620"/>
                </a:xfrm>
                <a:custGeom>
                  <a:avLst/>
                  <a:gdLst>
                    <a:gd name="T0" fmla="*/ 1036982 w 1037699"/>
                    <a:gd name="T1" fmla="*/ 267009 h 524620"/>
                    <a:gd name="T2" fmla="*/ 793536 w 1037699"/>
                    <a:gd name="T3" fmla="*/ 134582 h 524620"/>
                    <a:gd name="T4" fmla="*/ 399814 w 1037699"/>
                    <a:gd name="T5" fmla="*/ 101545 h 524620"/>
                    <a:gd name="T6" fmla="*/ 193131 w 1037699"/>
                    <a:gd name="T7" fmla="*/ 238851 h 524620"/>
                    <a:gd name="T8" fmla="*/ 163384 w 1037699"/>
                    <a:gd name="T9" fmla="*/ 360683 h 524620"/>
                    <a:gd name="T10" fmla="*/ 118063 w 1037699"/>
                    <a:gd name="T11" fmla="*/ 513879 h 524620"/>
                    <a:gd name="T12" fmla="*/ 37382 w 1037699"/>
                    <a:gd name="T13" fmla="*/ 223099 h 524620"/>
                    <a:gd name="T14" fmla="*/ 303418 w 1037699"/>
                    <a:gd name="T15" fmla="*/ 31987 h 524620"/>
                    <a:gd name="T16" fmla="*/ 961072 w 1037699"/>
                    <a:gd name="T17" fmla="*/ 147686 h 524620"/>
                    <a:gd name="T18" fmla="*/ 966825 w 1037699"/>
                    <a:gd name="T19" fmla="*/ 134722 h 524620"/>
                    <a:gd name="T20" fmla="*/ 195517 w 1037699"/>
                    <a:gd name="T21" fmla="*/ 56520 h 524620"/>
                    <a:gd name="T22" fmla="*/ 6373 w 1037699"/>
                    <a:gd name="T23" fmla="*/ 272445 h 524620"/>
                    <a:gd name="T24" fmla="*/ 108662 w 1037699"/>
                    <a:gd name="T25" fmla="*/ 519037 h 524620"/>
                    <a:gd name="T26" fmla="*/ 102067 w 1037699"/>
                    <a:gd name="T27" fmla="*/ 522382 h 524620"/>
                    <a:gd name="T28" fmla="*/ 102628 w 1037699"/>
                    <a:gd name="T29" fmla="*/ 524613 h 524620"/>
                    <a:gd name="T30" fmla="*/ 113433 w 1037699"/>
                    <a:gd name="T31" fmla="*/ 522243 h 524620"/>
                    <a:gd name="T32" fmla="*/ 118765 w 1037699"/>
                    <a:gd name="T33" fmla="*/ 520988 h 524620"/>
                    <a:gd name="T34" fmla="*/ 178258 w 1037699"/>
                    <a:gd name="T35" fmla="*/ 420344 h 524620"/>
                    <a:gd name="T36" fmla="*/ 190886 w 1037699"/>
                    <a:gd name="T37" fmla="*/ 275651 h 524620"/>
                    <a:gd name="T38" fmla="*/ 302436 w 1037699"/>
                    <a:gd name="T39" fmla="*/ 146570 h 524620"/>
                    <a:gd name="T40" fmla="*/ 697000 w 1037699"/>
                    <a:gd name="T41" fmla="*/ 126776 h 524620"/>
                    <a:gd name="T42" fmla="*/ 1030387 w 1037699"/>
                    <a:gd name="T43" fmla="*/ 273421 h 524620"/>
                    <a:gd name="T44" fmla="*/ 1036982 w 1037699"/>
                    <a:gd name="T45" fmla="*/ 267009 h 52462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037699" h="524620">
                      <a:moveTo>
                        <a:pt x="1036982" y="267009"/>
                      </a:moveTo>
                      <a:cubicBezTo>
                        <a:pt x="988714" y="188668"/>
                        <a:pt x="876883" y="157861"/>
                        <a:pt x="793536" y="134582"/>
                      </a:cubicBezTo>
                      <a:cubicBezTo>
                        <a:pt x="671743" y="100430"/>
                        <a:pt x="525676" y="82309"/>
                        <a:pt x="399814" y="101545"/>
                      </a:cubicBezTo>
                      <a:cubicBezTo>
                        <a:pt x="322220" y="113394"/>
                        <a:pt x="229473" y="167619"/>
                        <a:pt x="193131" y="238851"/>
                      </a:cubicBezTo>
                      <a:cubicBezTo>
                        <a:pt x="173487" y="277324"/>
                        <a:pt x="162823" y="317331"/>
                        <a:pt x="163384" y="360683"/>
                      </a:cubicBezTo>
                      <a:cubicBezTo>
                        <a:pt x="164086" y="422575"/>
                        <a:pt x="174890" y="479030"/>
                        <a:pt x="118063" y="513879"/>
                      </a:cubicBezTo>
                      <a:cubicBezTo>
                        <a:pt x="26578" y="434563"/>
                        <a:pt x="-13412" y="339634"/>
                        <a:pt x="37382" y="223099"/>
                      </a:cubicBezTo>
                      <a:cubicBezTo>
                        <a:pt x="83405" y="117437"/>
                        <a:pt x="198463" y="61818"/>
                        <a:pt x="303418" y="31987"/>
                      </a:cubicBezTo>
                      <a:cubicBezTo>
                        <a:pt x="522729" y="-30184"/>
                        <a:pt x="767859" y="45508"/>
                        <a:pt x="961072" y="147686"/>
                      </a:cubicBezTo>
                      <a:cubicBezTo>
                        <a:pt x="969210" y="152007"/>
                        <a:pt x="974542" y="139182"/>
                        <a:pt x="966825" y="134722"/>
                      </a:cubicBezTo>
                      <a:cubicBezTo>
                        <a:pt x="742181" y="5083"/>
                        <a:pt x="439663" y="-50536"/>
                        <a:pt x="195517" y="56520"/>
                      </a:cubicBezTo>
                      <a:cubicBezTo>
                        <a:pt x="103190" y="96945"/>
                        <a:pt x="31489" y="175147"/>
                        <a:pt x="6373" y="272445"/>
                      </a:cubicBezTo>
                      <a:cubicBezTo>
                        <a:pt x="-18884" y="370580"/>
                        <a:pt x="34155" y="459654"/>
                        <a:pt x="108662" y="519037"/>
                      </a:cubicBezTo>
                      <a:cubicBezTo>
                        <a:pt x="106557" y="520152"/>
                        <a:pt x="104452" y="521267"/>
                        <a:pt x="102067" y="522382"/>
                      </a:cubicBezTo>
                      <a:cubicBezTo>
                        <a:pt x="100945" y="522940"/>
                        <a:pt x="101225" y="524752"/>
                        <a:pt x="102628" y="524613"/>
                      </a:cubicBezTo>
                      <a:cubicBezTo>
                        <a:pt x="106557" y="524055"/>
                        <a:pt x="109784" y="523079"/>
                        <a:pt x="113433" y="522243"/>
                      </a:cubicBezTo>
                      <a:cubicBezTo>
                        <a:pt x="115537" y="522940"/>
                        <a:pt x="117642" y="522522"/>
                        <a:pt x="118765" y="520988"/>
                      </a:cubicBezTo>
                      <a:cubicBezTo>
                        <a:pt x="163104" y="507746"/>
                        <a:pt x="176995" y="467600"/>
                        <a:pt x="178258" y="420344"/>
                      </a:cubicBezTo>
                      <a:cubicBezTo>
                        <a:pt x="179521" y="370301"/>
                        <a:pt x="175171" y="324579"/>
                        <a:pt x="190886" y="275651"/>
                      </a:cubicBezTo>
                      <a:cubicBezTo>
                        <a:pt x="208846" y="219335"/>
                        <a:pt x="255571" y="179329"/>
                        <a:pt x="302436" y="146570"/>
                      </a:cubicBezTo>
                      <a:cubicBezTo>
                        <a:pt x="407672" y="73109"/>
                        <a:pt x="579417" y="108236"/>
                        <a:pt x="697000" y="126776"/>
                      </a:cubicBezTo>
                      <a:cubicBezTo>
                        <a:pt x="824546" y="146710"/>
                        <a:pt x="932447" y="191177"/>
                        <a:pt x="1030387" y="273421"/>
                      </a:cubicBezTo>
                      <a:cubicBezTo>
                        <a:pt x="1034316" y="277045"/>
                        <a:pt x="1039647" y="271469"/>
                        <a:pt x="1036982" y="267009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9" name="Freeform: Shape 308">
                  <a:extLst>
                    <a:ext uri="{FF2B5EF4-FFF2-40B4-BE49-F238E27FC236}">
                      <a16:creationId xmlns:a16="http://schemas.microsoft.com/office/drawing/2014/main" id="{D12C977F-CF78-44C1-7661-7ED864ACD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2174" y="2511524"/>
                  <a:ext cx="236271" cy="156456"/>
                </a:xfrm>
                <a:custGeom>
                  <a:avLst/>
                  <a:gdLst>
                    <a:gd name="T0" fmla="*/ 212030 w 236271"/>
                    <a:gd name="T1" fmla="*/ 103689 h 156456"/>
                    <a:gd name="T2" fmla="*/ 158429 w 236271"/>
                    <a:gd name="T3" fmla="*/ 137005 h 156456"/>
                    <a:gd name="T4" fmla="*/ 16572 w 236271"/>
                    <a:gd name="T5" fmla="*/ 99647 h 156456"/>
                    <a:gd name="T6" fmla="*/ 103987 w 236271"/>
                    <a:gd name="T7" fmla="*/ 12664 h 156456"/>
                    <a:gd name="T8" fmla="*/ 181301 w 236271"/>
                    <a:gd name="T9" fmla="*/ 19215 h 156456"/>
                    <a:gd name="T10" fmla="*/ 212030 w 236271"/>
                    <a:gd name="T11" fmla="*/ 103689 h 156456"/>
                    <a:gd name="T12" fmla="*/ 232094 w 236271"/>
                    <a:gd name="T13" fmla="*/ 56574 h 156456"/>
                    <a:gd name="T14" fmla="*/ 101742 w 236271"/>
                    <a:gd name="T15" fmla="*/ 6809 h 156456"/>
                    <a:gd name="T16" fmla="*/ 435 w 236271"/>
                    <a:gd name="T17" fmla="*/ 92120 h 156456"/>
                    <a:gd name="T18" fmla="*/ 137242 w 236271"/>
                    <a:gd name="T19" fmla="*/ 154569 h 156456"/>
                    <a:gd name="T20" fmla="*/ 232094 w 236271"/>
                    <a:gd name="T21" fmla="*/ 56574 h 1564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6271" h="156456">
                      <a:moveTo>
                        <a:pt x="212030" y="103689"/>
                      </a:moveTo>
                      <a:cubicBezTo>
                        <a:pt x="199822" y="120138"/>
                        <a:pt x="176951" y="130175"/>
                        <a:pt x="158429" y="137005"/>
                      </a:cubicBezTo>
                      <a:cubicBezTo>
                        <a:pt x="119562" y="151224"/>
                        <a:pt x="26814" y="154708"/>
                        <a:pt x="16572" y="99647"/>
                      </a:cubicBezTo>
                      <a:cubicBezTo>
                        <a:pt x="7872" y="53228"/>
                        <a:pt x="69189" y="23537"/>
                        <a:pt x="103987" y="12664"/>
                      </a:cubicBezTo>
                      <a:cubicBezTo>
                        <a:pt x="130507" y="13361"/>
                        <a:pt x="155062" y="10433"/>
                        <a:pt x="181301" y="19215"/>
                      </a:cubicBezTo>
                      <a:cubicBezTo>
                        <a:pt x="217361" y="31203"/>
                        <a:pt x="236023" y="71489"/>
                        <a:pt x="212030" y="103689"/>
                      </a:cubicBezTo>
                      <a:close/>
                      <a:moveTo>
                        <a:pt x="232094" y="56574"/>
                      </a:moveTo>
                      <a:cubicBezTo>
                        <a:pt x="211187" y="8482"/>
                        <a:pt x="150432" y="-11731"/>
                        <a:pt x="101742" y="6809"/>
                      </a:cubicBezTo>
                      <a:cubicBezTo>
                        <a:pt x="60770" y="-1276"/>
                        <a:pt x="-6019" y="48071"/>
                        <a:pt x="435" y="92120"/>
                      </a:cubicBezTo>
                      <a:cubicBezTo>
                        <a:pt x="9556" y="153593"/>
                        <a:pt x="87430" y="160981"/>
                        <a:pt x="137242" y="154569"/>
                      </a:cubicBezTo>
                      <a:cubicBezTo>
                        <a:pt x="177372" y="149411"/>
                        <a:pt x="255106" y="109405"/>
                        <a:pt x="232094" y="56574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0" name="Freeform: Shape 309">
                  <a:extLst>
                    <a:ext uri="{FF2B5EF4-FFF2-40B4-BE49-F238E27FC236}">
                      <a16:creationId xmlns:a16="http://schemas.microsoft.com/office/drawing/2014/main" id="{E9726403-B7D7-29C2-CF2F-52B4E9154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0084" y="4496273"/>
                  <a:ext cx="593841" cy="858598"/>
                </a:xfrm>
                <a:custGeom>
                  <a:avLst/>
                  <a:gdLst>
                    <a:gd name="T0" fmla="*/ 592439 w 593841"/>
                    <a:gd name="T1" fmla="*/ 717005 h 858598"/>
                    <a:gd name="T2" fmla="*/ 381125 w 593841"/>
                    <a:gd name="T3" fmla="*/ 455498 h 858598"/>
                    <a:gd name="T4" fmla="*/ 206434 w 593841"/>
                    <a:gd name="T5" fmla="*/ 191761 h 858598"/>
                    <a:gd name="T6" fmla="*/ 17852 w 593841"/>
                    <a:gd name="T7" fmla="*/ 5945 h 858598"/>
                    <a:gd name="T8" fmla="*/ 14063 w 593841"/>
                    <a:gd name="T9" fmla="*/ 5945 h 858598"/>
                    <a:gd name="T10" fmla="*/ 148344 w 593841"/>
                    <a:gd name="T11" fmla="*/ 367957 h 858598"/>
                    <a:gd name="T12" fmla="*/ 330893 w 593841"/>
                    <a:gd name="T13" fmla="*/ 631137 h 858598"/>
                    <a:gd name="T14" fmla="*/ 514424 w 593841"/>
                    <a:gd name="T15" fmla="*/ 857377 h 858598"/>
                    <a:gd name="T16" fmla="*/ 520878 w 593841"/>
                    <a:gd name="T17" fmla="*/ 849431 h 858598"/>
                    <a:gd name="T18" fmla="*/ 195349 w 593841"/>
                    <a:gd name="T19" fmla="*/ 418837 h 858598"/>
                    <a:gd name="T20" fmla="*/ 82115 w 593841"/>
                    <a:gd name="T21" fmla="*/ 234974 h 858598"/>
                    <a:gd name="T22" fmla="*/ 17009 w 593841"/>
                    <a:gd name="T23" fmla="*/ 12497 h 858598"/>
                    <a:gd name="T24" fmla="*/ 17150 w 593841"/>
                    <a:gd name="T25" fmla="*/ 12497 h 858598"/>
                    <a:gd name="T26" fmla="*/ 155921 w 593841"/>
                    <a:gd name="T27" fmla="*/ 135445 h 858598"/>
                    <a:gd name="T28" fmla="*/ 244740 w 593841"/>
                    <a:gd name="T29" fmla="*/ 290453 h 858598"/>
                    <a:gd name="T30" fmla="*/ 397682 w 593841"/>
                    <a:gd name="T31" fmla="*/ 496899 h 858598"/>
                    <a:gd name="T32" fmla="*/ 577004 w 593841"/>
                    <a:gd name="T33" fmla="*/ 725090 h 858598"/>
                    <a:gd name="T34" fmla="*/ 592439 w 593841"/>
                    <a:gd name="T35" fmla="*/ 717005 h 858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93841" h="858598">
                      <a:moveTo>
                        <a:pt x="592439" y="717005"/>
                      </a:moveTo>
                      <a:cubicBezTo>
                        <a:pt x="537997" y="616361"/>
                        <a:pt x="455352" y="541087"/>
                        <a:pt x="381125" y="455498"/>
                      </a:cubicBezTo>
                      <a:cubicBezTo>
                        <a:pt x="311389" y="375067"/>
                        <a:pt x="256105" y="285295"/>
                        <a:pt x="206434" y="191761"/>
                      </a:cubicBezTo>
                      <a:cubicBezTo>
                        <a:pt x="183703" y="148966"/>
                        <a:pt x="89552" y="-35176"/>
                        <a:pt x="17852" y="5945"/>
                      </a:cubicBezTo>
                      <a:cubicBezTo>
                        <a:pt x="17150" y="4552"/>
                        <a:pt x="15045" y="4133"/>
                        <a:pt x="14063" y="5945"/>
                      </a:cubicBezTo>
                      <a:cubicBezTo>
                        <a:pt x="-44588" y="114257"/>
                        <a:pt x="95866" y="280138"/>
                        <a:pt x="148344" y="367957"/>
                      </a:cubicBezTo>
                      <a:cubicBezTo>
                        <a:pt x="203066" y="459541"/>
                        <a:pt x="271119" y="542900"/>
                        <a:pt x="330893" y="631137"/>
                      </a:cubicBezTo>
                      <a:cubicBezTo>
                        <a:pt x="387019" y="714078"/>
                        <a:pt x="434865" y="793813"/>
                        <a:pt x="514424" y="857377"/>
                      </a:cubicBezTo>
                      <a:cubicBezTo>
                        <a:pt x="519756" y="861559"/>
                        <a:pt x="525509" y="854031"/>
                        <a:pt x="520878" y="849431"/>
                      </a:cubicBezTo>
                      <a:cubicBezTo>
                        <a:pt x="395016" y="720630"/>
                        <a:pt x="297638" y="566876"/>
                        <a:pt x="195349" y="418837"/>
                      </a:cubicBezTo>
                      <a:cubicBezTo>
                        <a:pt x="154518" y="359733"/>
                        <a:pt x="118878" y="296586"/>
                        <a:pt x="82115" y="234974"/>
                      </a:cubicBezTo>
                      <a:cubicBezTo>
                        <a:pt x="43950" y="170990"/>
                        <a:pt x="-2635" y="89304"/>
                        <a:pt x="17009" y="12497"/>
                      </a:cubicBezTo>
                      <a:lnTo>
                        <a:pt x="17150" y="12497"/>
                      </a:lnTo>
                      <a:cubicBezTo>
                        <a:pt x="74959" y="-3394"/>
                        <a:pt x="130945" y="97389"/>
                        <a:pt x="155921" y="135445"/>
                      </a:cubicBezTo>
                      <a:cubicBezTo>
                        <a:pt x="188474" y="185348"/>
                        <a:pt x="214151" y="239295"/>
                        <a:pt x="244740" y="290453"/>
                      </a:cubicBezTo>
                      <a:cubicBezTo>
                        <a:pt x="288799" y="364054"/>
                        <a:pt x="340996" y="432498"/>
                        <a:pt x="397682" y="496899"/>
                      </a:cubicBezTo>
                      <a:cubicBezTo>
                        <a:pt x="462648" y="570779"/>
                        <a:pt x="530841" y="636992"/>
                        <a:pt x="577004" y="725090"/>
                      </a:cubicBezTo>
                      <a:cubicBezTo>
                        <a:pt x="582757" y="736800"/>
                        <a:pt x="598613" y="728296"/>
                        <a:pt x="592439" y="717005"/>
                      </a:cubicBezTo>
                      <a:close/>
                    </a:path>
                  </a:pathLst>
                </a:custGeom>
                <a:solidFill>
                  <a:srgbClr val="97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1" name="Freeform: Shape 310">
                  <a:extLst>
                    <a:ext uri="{FF2B5EF4-FFF2-40B4-BE49-F238E27FC236}">
                      <a16:creationId xmlns:a16="http://schemas.microsoft.com/office/drawing/2014/main" id="{A1EE6811-B949-E4B9-5670-315B30306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3955" y="3216272"/>
                  <a:ext cx="115095" cy="100982"/>
                </a:xfrm>
                <a:custGeom>
                  <a:avLst/>
                  <a:gdLst>
                    <a:gd name="T0" fmla="*/ 89572 w 115095"/>
                    <a:gd name="T1" fmla="*/ 5872 h 100982"/>
                    <a:gd name="T2" fmla="*/ 39480 w 115095"/>
                    <a:gd name="T3" fmla="*/ 4896 h 100982"/>
                    <a:gd name="T4" fmla="*/ 753 w 115095"/>
                    <a:gd name="T5" fmla="*/ 51455 h 100982"/>
                    <a:gd name="T6" fmla="*/ 12820 w 115095"/>
                    <a:gd name="T7" fmla="*/ 82401 h 100982"/>
                    <a:gd name="T8" fmla="*/ 15486 w 115095"/>
                    <a:gd name="T9" fmla="*/ 84213 h 100982"/>
                    <a:gd name="T10" fmla="*/ 29658 w 115095"/>
                    <a:gd name="T11" fmla="*/ 96480 h 100982"/>
                    <a:gd name="T12" fmla="*/ 79469 w 115095"/>
                    <a:gd name="T13" fmla="*/ 93970 h 100982"/>
                    <a:gd name="T14" fmla="*/ 112583 w 115095"/>
                    <a:gd name="T15" fmla="*/ 60515 h 100982"/>
                    <a:gd name="T16" fmla="*/ 89572 w 115095"/>
                    <a:gd name="T17" fmla="*/ 5872 h 1009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5095" h="100982">
                      <a:moveTo>
                        <a:pt x="89572" y="5872"/>
                      </a:moveTo>
                      <a:cubicBezTo>
                        <a:pt x="73716" y="-2352"/>
                        <a:pt x="55896" y="-1237"/>
                        <a:pt x="39480" y="4896"/>
                      </a:cubicBezTo>
                      <a:cubicBezTo>
                        <a:pt x="18152" y="12842"/>
                        <a:pt x="6506" y="30685"/>
                        <a:pt x="753" y="51455"/>
                      </a:cubicBezTo>
                      <a:cubicBezTo>
                        <a:pt x="-2334" y="62467"/>
                        <a:pt x="4541" y="75431"/>
                        <a:pt x="12820" y="82401"/>
                      </a:cubicBezTo>
                      <a:lnTo>
                        <a:pt x="15486" y="84213"/>
                      </a:lnTo>
                      <a:cubicBezTo>
                        <a:pt x="18994" y="89231"/>
                        <a:pt x="23484" y="93692"/>
                        <a:pt x="29658" y="96480"/>
                      </a:cubicBezTo>
                      <a:cubicBezTo>
                        <a:pt x="45794" y="104007"/>
                        <a:pt x="63754" y="101358"/>
                        <a:pt x="79469" y="93970"/>
                      </a:cubicBezTo>
                      <a:cubicBezTo>
                        <a:pt x="93922" y="87280"/>
                        <a:pt x="107251" y="75849"/>
                        <a:pt x="112583" y="60515"/>
                      </a:cubicBezTo>
                      <a:cubicBezTo>
                        <a:pt x="120160" y="38630"/>
                        <a:pt x="110058" y="16466"/>
                        <a:pt x="89572" y="5872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2" name="Freeform: Shape 311">
                  <a:extLst>
                    <a:ext uri="{FF2B5EF4-FFF2-40B4-BE49-F238E27FC236}">
                      <a16:creationId xmlns:a16="http://schemas.microsoft.com/office/drawing/2014/main" id="{0004CAB1-6CB3-5C48-3FE7-EDC84A96E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1495" y="3068358"/>
                  <a:ext cx="853692" cy="394933"/>
                </a:xfrm>
                <a:custGeom>
                  <a:avLst/>
                  <a:gdLst>
                    <a:gd name="T0" fmla="*/ 853513 w 853692"/>
                    <a:gd name="T1" fmla="*/ 381002 h 394933"/>
                    <a:gd name="T2" fmla="*/ 528826 w 853692"/>
                    <a:gd name="T3" fmla="*/ 15784 h 394933"/>
                    <a:gd name="T4" fmla="*/ 150398 w 853692"/>
                    <a:gd name="T5" fmla="*/ 82137 h 394933"/>
                    <a:gd name="T6" fmla="*/ 149416 w 853692"/>
                    <a:gd name="T7" fmla="*/ 81719 h 394933"/>
                    <a:gd name="T8" fmla="*/ 87537 w 853692"/>
                    <a:gd name="T9" fmla="*/ 130786 h 394933"/>
                    <a:gd name="T10" fmla="*/ 47127 w 853692"/>
                    <a:gd name="T11" fmla="*/ 146120 h 394933"/>
                    <a:gd name="T12" fmla="*/ 16538 w 853692"/>
                    <a:gd name="T13" fmla="*/ 175393 h 394933"/>
                    <a:gd name="T14" fmla="*/ 51897 w 853692"/>
                    <a:gd name="T15" fmla="*/ 241188 h 394933"/>
                    <a:gd name="T16" fmla="*/ 108865 w 853692"/>
                    <a:gd name="T17" fmla="*/ 168144 h 394933"/>
                    <a:gd name="T18" fmla="*/ 118126 w 853692"/>
                    <a:gd name="T19" fmla="*/ 144447 h 394933"/>
                    <a:gd name="T20" fmla="*/ 572183 w 853692"/>
                    <a:gd name="T21" fmla="*/ 127580 h 394933"/>
                    <a:gd name="T22" fmla="*/ 832045 w 853692"/>
                    <a:gd name="T23" fmla="*/ 392432 h 394933"/>
                    <a:gd name="T24" fmla="*/ 853513 w 853692"/>
                    <a:gd name="T25" fmla="*/ 381002 h 3949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53692" h="394933">
                      <a:moveTo>
                        <a:pt x="853513" y="381002"/>
                      </a:moveTo>
                      <a:cubicBezTo>
                        <a:pt x="829660" y="234218"/>
                        <a:pt x="675875" y="53421"/>
                        <a:pt x="528826" y="15784"/>
                      </a:cubicBezTo>
                      <a:cubicBezTo>
                        <a:pt x="386126" y="-20877"/>
                        <a:pt x="258721" y="8396"/>
                        <a:pt x="150398" y="82137"/>
                      </a:cubicBezTo>
                      <a:lnTo>
                        <a:pt x="149416" y="81719"/>
                      </a:lnTo>
                      <a:cubicBezTo>
                        <a:pt x="122896" y="83949"/>
                        <a:pt x="104796" y="113501"/>
                        <a:pt x="87537" y="130786"/>
                      </a:cubicBezTo>
                      <a:cubicBezTo>
                        <a:pt x="76452" y="141938"/>
                        <a:pt x="58352" y="135665"/>
                        <a:pt x="47127" y="146120"/>
                      </a:cubicBezTo>
                      <a:cubicBezTo>
                        <a:pt x="37024" y="155598"/>
                        <a:pt x="28184" y="168005"/>
                        <a:pt x="16538" y="175393"/>
                      </a:cubicBezTo>
                      <a:cubicBezTo>
                        <a:pt x="-21487" y="199648"/>
                        <a:pt x="12750" y="252757"/>
                        <a:pt x="51897" y="241188"/>
                      </a:cubicBezTo>
                      <a:cubicBezTo>
                        <a:pt x="80101" y="232685"/>
                        <a:pt x="114197" y="199926"/>
                        <a:pt x="108865" y="168144"/>
                      </a:cubicBezTo>
                      <a:cubicBezTo>
                        <a:pt x="107602" y="160338"/>
                        <a:pt x="112092" y="152113"/>
                        <a:pt x="118126" y="144447"/>
                      </a:cubicBezTo>
                      <a:cubicBezTo>
                        <a:pt x="263772" y="66106"/>
                        <a:pt x="409138" y="23451"/>
                        <a:pt x="572183" y="127580"/>
                      </a:cubicBezTo>
                      <a:cubicBezTo>
                        <a:pt x="678682" y="195605"/>
                        <a:pt x="728072" y="323431"/>
                        <a:pt x="832045" y="392432"/>
                      </a:cubicBezTo>
                      <a:cubicBezTo>
                        <a:pt x="840885" y="398427"/>
                        <a:pt x="855478" y="393269"/>
                        <a:pt x="853513" y="381002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3" name="Freeform: Shape 312">
                  <a:extLst>
                    <a:ext uri="{FF2B5EF4-FFF2-40B4-BE49-F238E27FC236}">
                      <a16:creationId xmlns:a16="http://schemas.microsoft.com/office/drawing/2014/main" id="{B0012BC4-78D9-EC6C-1666-D5DF7D8D8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2164" y="2945858"/>
                  <a:ext cx="166746" cy="83075"/>
                </a:xfrm>
                <a:custGeom>
                  <a:avLst/>
                  <a:gdLst>
                    <a:gd name="T0" fmla="*/ 120045 w 166746"/>
                    <a:gd name="T1" fmla="*/ 3 h 83075"/>
                    <a:gd name="T2" fmla="*/ 73320 w 166746"/>
                    <a:gd name="T3" fmla="*/ 9621 h 83075"/>
                    <a:gd name="T4" fmla="*/ 4145 w 166746"/>
                    <a:gd name="T5" fmla="*/ 23979 h 83075"/>
                    <a:gd name="T6" fmla="*/ 3865 w 166746"/>
                    <a:gd name="T7" fmla="*/ 33318 h 83075"/>
                    <a:gd name="T8" fmla="*/ 55922 w 166746"/>
                    <a:gd name="T9" fmla="*/ 45864 h 83075"/>
                    <a:gd name="T10" fmla="*/ 98016 w 166746"/>
                    <a:gd name="T11" fmla="*/ 73883 h 83075"/>
                    <a:gd name="T12" fmla="*/ 162981 w 166746"/>
                    <a:gd name="T13" fmla="*/ 58131 h 83075"/>
                    <a:gd name="T14" fmla="*/ 120045 w 166746"/>
                    <a:gd name="T15" fmla="*/ 3 h 830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6746" h="83075">
                      <a:moveTo>
                        <a:pt x="120045" y="3"/>
                      </a:moveTo>
                      <a:cubicBezTo>
                        <a:pt x="104470" y="-137"/>
                        <a:pt x="88194" y="5439"/>
                        <a:pt x="73320" y="9621"/>
                      </a:cubicBezTo>
                      <a:cubicBezTo>
                        <a:pt x="50730" y="16033"/>
                        <a:pt x="27017" y="18960"/>
                        <a:pt x="4145" y="23979"/>
                      </a:cubicBezTo>
                      <a:cubicBezTo>
                        <a:pt x="-1046" y="25094"/>
                        <a:pt x="-1607" y="32064"/>
                        <a:pt x="3865" y="33318"/>
                      </a:cubicBezTo>
                      <a:cubicBezTo>
                        <a:pt x="21124" y="37082"/>
                        <a:pt x="39084" y="40149"/>
                        <a:pt x="55922" y="45864"/>
                      </a:cubicBezTo>
                      <a:cubicBezTo>
                        <a:pt x="74162" y="52137"/>
                        <a:pt x="83704" y="62034"/>
                        <a:pt x="98016" y="73883"/>
                      </a:cubicBezTo>
                      <a:cubicBezTo>
                        <a:pt x="119063" y="91307"/>
                        <a:pt x="152177" y="82804"/>
                        <a:pt x="162981" y="58131"/>
                      </a:cubicBezTo>
                      <a:cubicBezTo>
                        <a:pt x="176732" y="26906"/>
                        <a:pt x="150634" y="421"/>
                        <a:pt x="120045" y="3"/>
                      </a:cubicBezTo>
                      <a:close/>
                    </a:path>
                  </a:pathLst>
                </a:custGeom>
                <a:solidFill>
                  <a:srgbClr val="EECD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4" name="Freeform: Shape 313">
                  <a:extLst>
                    <a:ext uri="{FF2B5EF4-FFF2-40B4-BE49-F238E27FC236}">
                      <a16:creationId xmlns:a16="http://schemas.microsoft.com/office/drawing/2014/main" id="{DE62E2A3-52AC-A686-F490-F0EAE9BED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5040" y="3059469"/>
                  <a:ext cx="324446" cy="589402"/>
                </a:xfrm>
                <a:custGeom>
                  <a:avLst/>
                  <a:gdLst>
                    <a:gd name="T0" fmla="*/ 287925 w 324446"/>
                    <a:gd name="T1" fmla="*/ 229725 h 589402"/>
                    <a:gd name="T2" fmla="*/ 1824 w 324446"/>
                    <a:gd name="T3" fmla="*/ 0 h 589402"/>
                    <a:gd name="T4" fmla="*/ 0 w 324446"/>
                    <a:gd name="T5" fmla="*/ 2091 h 589402"/>
                    <a:gd name="T6" fmla="*/ 216926 w 324446"/>
                    <a:gd name="T7" fmla="*/ 295380 h 589402"/>
                    <a:gd name="T8" fmla="*/ 305044 w 324446"/>
                    <a:gd name="T9" fmla="*/ 581142 h 589402"/>
                    <a:gd name="T10" fmla="*/ 324407 w 324446"/>
                    <a:gd name="T11" fmla="*/ 579191 h 589402"/>
                    <a:gd name="T12" fmla="*/ 287925 w 324446"/>
                    <a:gd name="T13" fmla="*/ 229725 h 5894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4446" h="589402">
                      <a:moveTo>
                        <a:pt x="287925" y="229725"/>
                      </a:moveTo>
                      <a:cubicBezTo>
                        <a:pt x="237272" y="110123"/>
                        <a:pt x="113374" y="49625"/>
                        <a:pt x="1824" y="0"/>
                      </a:cubicBezTo>
                      <a:lnTo>
                        <a:pt x="0" y="2091"/>
                      </a:lnTo>
                      <a:cubicBezTo>
                        <a:pt x="83627" y="97020"/>
                        <a:pt x="168658" y="175918"/>
                        <a:pt x="216926" y="295380"/>
                      </a:cubicBezTo>
                      <a:cubicBezTo>
                        <a:pt x="253548" y="386267"/>
                        <a:pt x="283856" y="485935"/>
                        <a:pt x="305044" y="581142"/>
                      </a:cubicBezTo>
                      <a:cubicBezTo>
                        <a:pt x="307709" y="592991"/>
                        <a:pt x="325389" y="591876"/>
                        <a:pt x="324407" y="579191"/>
                      </a:cubicBezTo>
                      <a:cubicBezTo>
                        <a:pt x="314304" y="457637"/>
                        <a:pt x="337737" y="347236"/>
                        <a:pt x="287925" y="229725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5" name="Freeform: Shape 314">
                  <a:extLst>
                    <a:ext uri="{FF2B5EF4-FFF2-40B4-BE49-F238E27FC236}">
                      <a16:creationId xmlns:a16="http://schemas.microsoft.com/office/drawing/2014/main" id="{73955472-7DF6-A0B4-9228-9042E3263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9712" y="3156364"/>
                  <a:ext cx="491293" cy="410900"/>
                </a:xfrm>
                <a:custGeom>
                  <a:avLst/>
                  <a:gdLst>
                    <a:gd name="T0" fmla="*/ 435851 w 491293"/>
                    <a:gd name="T1" fmla="*/ 305402 h 410900"/>
                    <a:gd name="T2" fmla="*/ 337491 w 491293"/>
                    <a:gd name="T3" fmla="*/ 263583 h 410900"/>
                    <a:gd name="T4" fmla="*/ 366676 w 491293"/>
                    <a:gd name="T5" fmla="*/ 172139 h 410900"/>
                    <a:gd name="T6" fmla="*/ 274490 w 491293"/>
                    <a:gd name="T7" fmla="*/ 115405 h 410900"/>
                    <a:gd name="T8" fmla="*/ 268316 w 491293"/>
                    <a:gd name="T9" fmla="*/ 76653 h 410900"/>
                    <a:gd name="T10" fmla="*/ 1017 w 491293"/>
                    <a:gd name="T11" fmla="*/ 34555 h 410900"/>
                    <a:gd name="T12" fmla="*/ 877 w 491293"/>
                    <a:gd name="T13" fmla="*/ 38458 h 410900"/>
                    <a:gd name="T14" fmla="*/ 93484 w 491293"/>
                    <a:gd name="T15" fmla="*/ 84180 h 410900"/>
                    <a:gd name="T16" fmla="*/ 127861 w 491293"/>
                    <a:gd name="T17" fmla="*/ 96168 h 410900"/>
                    <a:gd name="T18" fmla="*/ 78190 w 491293"/>
                    <a:gd name="T19" fmla="*/ 127532 h 410900"/>
                    <a:gd name="T20" fmla="*/ 153960 w 491293"/>
                    <a:gd name="T21" fmla="*/ 184685 h 410900"/>
                    <a:gd name="T22" fmla="*/ 209384 w 491293"/>
                    <a:gd name="T23" fmla="*/ 203085 h 410900"/>
                    <a:gd name="T24" fmla="*/ 182444 w 491293"/>
                    <a:gd name="T25" fmla="*/ 201691 h 410900"/>
                    <a:gd name="T26" fmla="*/ 161537 w 491293"/>
                    <a:gd name="T27" fmla="*/ 247692 h 410900"/>
                    <a:gd name="T28" fmla="*/ 290345 w 491293"/>
                    <a:gd name="T29" fmla="*/ 357118 h 410900"/>
                    <a:gd name="T30" fmla="*/ 446656 w 491293"/>
                    <a:gd name="T31" fmla="*/ 408416 h 410900"/>
                    <a:gd name="T32" fmla="*/ 435851 w 491293"/>
                    <a:gd name="T33" fmla="*/ 305402 h 4109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91293" h="410900">
                      <a:moveTo>
                        <a:pt x="435851" y="305402"/>
                      </a:moveTo>
                      <a:cubicBezTo>
                        <a:pt x="397826" y="312093"/>
                        <a:pt x="366536" y="287559"/>
                        <a:pt x="337491" y="263583"/>
                      </a:cubicBezTo>
                      <a:cubicBezTo>
                        <a:pt x="377200" y="259401"/>
                        <a:pt x="406245" y="205594"/>
                        <a:pt x="366676" y="172139"/>
                      </a:cubicBezTo>
                      <a:cubicBezTo>
                        <a:pt x="337912" y="147884"/>
                        <a:pt x="307464" y="128648"/>
                        <a:pt x="274490" y="115405"/>
                      </a:cubicBezTo>
                      <a:cubicBezTo>
                        <a:pt x="280243" y="103417"/>
                        <a:pt x="279822" y="89198"/>
                        <a:pt x="268316" y="76653"/>
                      </a:cubicBezTo>
                      <a:cubicBezTo>
                        <a:pt x="203491" y="6258"/>
                        <a:pt x="81698" y="-32076"/>
                        <a:pt x="1017" y="34555"/>
                      </a:cubicBezTo>
                      <a:cubicBezTo>
                        <a:pt x="-386" y="35670"/>
                        <a:pt x="-245" y="37343"/>
                        <a:pt x="877" y="38458"/>
                      </a:cubicBezTo>
                      <a:cubicBezTo>
                        <a:pt x="25853" y="64525"/>
                        <a:pt x="58967" y="75398"/>
                        <a:pt x="93484" y="84180"/>
                      </a:cubicBezTo>
                      <a:cubicBezTo>
                        <a:pt x="105692" y="87247"/>
                        <a:pt x="117057" y="91429"/>
                        <a:pt x="127861" y="96168"/>
                      </a:cubicBezTo>
                      <a:cubicBezTo>
                        <a:pt x="101623" y="99375"/>
                        <a:pt x="76226" y="107599"/>
                        <a:pt x="78190" y="127532"/>
                      </a:cubicBezTo>
                      <a:cubicBezTo>
                        <a:pt x="81417" y="161406"/>
                        <a:pt x="126458" y="176042"/>
                        <a:pt x="153960" y="184685"/>
                      </a:cubicBezTo>
                      <a:cubicBezTo>
                        <a:pt x="173744" y="190818"/>
                        <a:pt x="191985" y="196673"/>
                        <a:pt x="209384" y="203085"/>
                      </a:cubicBezTo>
                      <a:cubicBezTo>
                        <a:pt x="200544" y="202249"/>
                        <a:pt x="191564" y="201412"/>
                        <a:pt x="182444" y="201691"/>
                      </a:cubicBezTo>
                      <a:cubicBezTo>
                        <a:pt x="158731" y="202528"/>
                        <a:pt x="150733" y="230407"/>
                        <a:pt x="161537" y="247692"/>
                      </a:cubicBezTo>
                      <a:cubicBezTo>
                        <a:pt x="191845" y="296062"/>
                        <a:pt x="245866" y="322966"/>
                        <a:pt x="290345" y="357118"/>
                      </a:cubicBezTo>
                      <a:cubicBezTo>
                        <a:pt x="337351" y="393082"/>
                        <a:pt x="385899" y="419289"/>
                        <a:pt x="446656" y="408416"/>
                      </a:cubicBezTo>
                      <a:cubicBezTo>
                        <a:pt x="512744" y="396846"/>
                        <a:pt x="502360" y="293693"/>
                        <a:pt x="435851" y="305402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6" name="Freeform: Shape 315">
                  <a:extLst>
                    <a:ext uri="{FF2B5EF4-FFF2-40B4-BE49-F238E27FC236}">
                      <a16:creationId xmlns:a16="http://schemas.microsoft.com/office/drawing/2014/main" id="{C8CA0CE6-0D9B-3F22-F3AD-11065789A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1898" y="3167222"/>
                  <a:ext cx="1099945" cy="1850785"/>
                </a:xfrm>
                <a:custGeom>
                  <a:avLst/>
                  <a:gdLst>
                    <a:gd name="T0" fmla="*/ 1099083 w 1099945"/>
                    <a:gd name="T1" fmla="*/ 1820652 h 1850785"/>
                    <a:gd name="T2" fmla="*/ 969572 w 1099945"/>
                    <a:gd name="T3" fmla="*/ 1612952 h 1850785"/>
                    <a:gd name="T4" fmla="*/ 696100 w 1099945"/>
                    <a:gd name="T5" fmla="*/ 1127714 h 1850785"/>
                    <a:gd name="T6" fmla="*/ 338438 w 1099945"/>
                    <a:gd name="T7" fmla="*/ 559397 h 1850785"/>
                    <a:gd name="T8" fmla="*/ 1543 w 1099945"/>
                    <a:gd name="T9" fmla="*/ 0 h 1850785"/>
                    <a:gd name="T10" fmla="*/ 0 w 1099945"/>
                    <a:gd name="T11" fmla="*/ 1952 h 1850785"/>
                    <a:gd name="T12" fmla="*/ 79418 w 1099945"/>
                    <a:gd name="T13" fmla="*/ 119602 h 1850785"/>
                    <a:gd name="T14" fmla="*/ 214541 w 1099945"/>
                    <a:gd name="T15" fmla="*/ 405224 h 1850785"/>
                    <a:gd name="T16" fmla="*/ 583006 w 1099945"/>
                    <a:gd name="T17" fmla="*/ 1093284 h 1850785"/>
                    <a:gd name="T18" fmla="*/ 927057 w 1099945"/>
                    <a:gd name="T19" fmla="*/ 1635674 h 1850785"/>
                    <a:gd name="T20" fmla="*/ 1064144 w 1099945"/>
                    <a:gd name="T21" fmla="*/ 1845883 h 1850785"/>
                    <a:gd name="T22" fmla="*/ 1099083 w 1099945"/>
                    <a:gd name="T23" fmla="*/ 1820652 h 1850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99945" h="1850785">
                      <a:moveTo>
                        <a:pt x="1099083" y="1820652"/>
                      </a:moveTo>
                      <a:cubicBezTo>
                        <a:pt x="1078737" y="1743288"/>
                        <a:pt x="1014894" y="1677493"/>
                        <a:pt x="969572" y="1612952"/>
                      </a:cubicBezTo>
                      <a:cubicBezTo>
                        <a:pt x="929443" y="1555800"/>
                        <a:pt x="763591" y="1213443"/>
                        <a:pt x="696100" y="1127714"/>
                      </a:cubicBezTo>
                      <a:cubicBezTo>
                        <a:pt x="609245" y="1017592"/>
                        <a:pt x="372535" y="637319"/>
                        <a:pt x="338438" y="559397"/>
                      </a:cubicBezTo>
                      <a:cubicBezTo>
                        <a:pt x="299291" y="470183"/>
                        <a:pt x="143542" y="10873"/>
                        <a:pt x="1543" y="0"/>
                      </a:cubicBezTo>
                      <a:lnTo>
                        <a:pt x="0" y="1952"/>
                      </a:lnTo>
                      <a:cubicBezTo>
                        <a:pt x="21047" y="45164"/>
                        <a:pt x="53881" y="78619"/>
                        <a:pt x="79418" y="119602"/>
                      </a:cubicBezTo>
                      <a:cubicBezTo>
                        <a:pt x="135544" y="209652"/>
                        <a:pt x="173288" y="307926"/>
                        <a:pt x="214541" y="405224"/>
                      </a:cubicBezTo>
                      <a:cubicBezTo>
                        <a:pt x="275016" y="547687"/>
                        <a:pt x="515655" y="1006579"/>
                        <a:pt x="583006" y="1093284"/>
                      </a:cubicBezTo>
                      <a:cubicBezTo>
                        <a:pt x="668598" y="1203267"/>
                        <a:pt x="898994" y="1574479"/>
                        <a:pt x="927057" y="1635674"/>
                      </a:cubicBezTo>
                      <a:cubicBezTo>
                        <a:pt x="959610" y="1706348"/>
                        <a:pt x="1001844" y="1798210"/>
                        <a:pt x="1064144" y="1845883"/>
                      </a:cubicBezTo>
                      <a:cubicBezTo>
                        <a:pt x="1082946" y="1859962"/>
                        <a:pt x="1104555" y="1841283"/>
                        <a:pt x="1099083" y="1820652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7" name="Freeform: Shape 316">
                  <a:extLst>
                    <a:ext uri="{FF2B5EF4-FFF2-40B4-BE49-F238E27FC236}">
                      <a16:creationId xmlns:a16="http://schemas.microsoft.com/office/drawing/2014/main" id="{D5F64215-AD1C-5756-C5F0-8083465DE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85616" y="4571764"/>
                  <a:ext cx="486105" cy="685476"/>
                </a:xfrm>
                <a:custGeom>
                  <a:avLst/>
                  <a:gdLst>
                    <a:gd name="T0" fmla="*/ 485271 w 486105"/>
                    <a:gd name="T1" fmla="*/ 655175 h 685476"/>
                    <a:gd name="T2" fmla="*/ 267363 w 486105"/>
                    <a:gd name="T3" fmla="*/ 365928 h 685476"/>
                    <a:gd name="T4" fmla="*/ 12411 w 486105"/>
                    <a:gd name="T5" fmla="*/ 2661 h 685476"/>
                    <a:gd name="T6" fmla="*/ 484 w 486105"/>
                    <a:gd name="T7" fmla="*/ 8934 h 685476"/>
                    <a:gd name="T8" fmla="*/ 198047 w 486105"/>
                    <a:gd name="T9" fmla="*/ 415274 h 685476"/>
                    <a:gd name="T10" fmla="*/ 461137 w 486105"/>
                    <a:gd name="T11" fmla="*/ 684866 h 685476"/>
                    <a:gd name="T12" fmla="*/ 485271 w 486105"/>
                    <a:gd name="T13" fmla="*/ 655175 h 6854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6105" h="685476">
                      <a:moveTo>
                        <a:pt x="485271" y="655175"/>
                      </a:moveTo>
                      <a:cubicBezTo>
                        <a:pt x="457208" y="549233"/>
                        <a:pt x="335976" y="451238"/>
                        <a:pt x="267363" y="365928"/>
                      </a:cubicBezTo>
                      <a:cubicBezTo>
                        <a:pt x="174194" y="250090"/>
                        <a:pt x="103055" y="119057"/>
                        <a:pt x="12411" y="2661"/>
                      </a:cubicBezTo>
                      <a:cubicBezTo>
                        <a:pt x="7781" y="-3333"/>
                        <a:pt x="-2322" y="1686"/>
                        <a:pt x="484" y="8934"/>
                      </a:cubicBezTo>
                      <a:cubicBezTo>
                        <a:pt x="56610" y="153209"/>
                        <a:pt x="104036" y="290375"/>
                        <a:pt x="198047" y="415274"/>
                      </a:cubicBezTo>
                      <a:cubicBezTo>
                        <a:pt x="264696" y="503930"/>
                        <a:pt x="346500" y="657684"/>
                        <a:pt x="461137" y="684866"/>
                      </a:cubicBezTo>
                      <a:cubicBezTo>
                        <a:pt x="478956" y="689187"/>
                        <a:pt x="489199" y="669671"/>
                        <a:pt x="485271" y="655175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8" name="Freeform: Shape 317">
                  <a:extLst>
                    <a:ext uri="{FF2B5EF4-FFF2-40B4-BE49-F238E27FC236}">
                      <a16:creationId xmlns:a16="http://schemas.microsoft.com/office/drawing/2014/main" id="{2187808E-D31B-75DF-AC93-1D62A1245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8159" y="3696264"/>
                  <a:ext cx="413226" cy="89506"/>
                </a:xfrm>
                <a:custGeom>
                  <a:avLst/>
                  <a:gdLst>
                    <a:gd name="T0" fmla="*/ 406892 w 413226"/>
                    <a:gd name="T1" fmla="*/ 2894 h 89506"/>
                    <a:gd name="T2" fmla="*/ 211153 w 413226"/>
                    <a:gd name="T3" fmla="*/ 5821 h 89506"/>
                    <a:gd name="T4" fmla="*/ 21869 w 413226"/>
                    <a:gd name="T5" fmla="*/ 16972 h 89506"/>
                    <a:gd name="T6" fmla="*/ 28885 w 413226"/>
                    <a:gd name="T7" fmla="*/ 83186 h 89506"/>
                    <a:gd name="T8" fmla="*/ 238094 w 413226"/>
                    <a:gd name="T9" fmla="*/ 66040 h 89506"/>
                    <a:gd name="T10" fmla="*/ 410259 w 413226"/>
                    <a:gd name="T11" fmla="*/ 16275 h 89506"/>
                    <a:gd name="T12" fmla="*/ 406892 w 413226"/>
                    <a:gd name="T13" fmla="*/ 2894 h 895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3226" h="89506">
                      <a:moveTo>
                        <a:pt x="406892" y="2894"/>
                      </a:moveTo>
                      <a:cubicBezTo>
                        <a:pt x="342768" y="-6307"/>
                        <a:pt x="276399" y="9724"/>
                        <a:pt x="211153" y="5821"/>
                      </a:cubicBezTo>
                      <a:cubicBezTo>
                        <a:pt x="144504" y="1778"/>
                        <a:pt x="86554" y="-8258"/>
                        <a:pt x="21869" y="16972"/>
                      </a:cubicBezTo>
                      <a:cubicBezTo>
                        <a:pt x="-12227" y="30215"/>
                        <a:pt x="-3808" y="75379"/>
                        <a:pt x="28885" y="83186"/>
                      </a:cubicBezTo>
                      <a:cubicBezTo>
                        <a:pt x="100024" y="100053"/>
                        <a:pt x="168217" y="79283"/>
                        <a:pt x="238094" y="66040"/>
                      </a:cubicBezTo>
                      <a:cubicBezTo>
                        <a:pt x="296464" y="55028"/>
                        <a:pt x="358904" y="47640"/>
                        <a:pt x="410259" y="16275"/>
                      </a:cubicBezTo>
                      <a:cubicBezTo>
                        <a:pt x="415732" y="12651"/>
                        <a:pt x="413066" y="3730"/>
                        <a:pt x="406892" y="289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9" name="Freeform: Shape 318">
                  <a:extLst>
                    <a:ext uri="{FF2B5EF4-FFF2-40B4-BE49-F238E27FC236}">
                      <a16:creationId xmlns:a16="http://schemas.microsoft.com/office/drawing/2014/main" id="{F1449AC1-25D6-D52F-48ED-B1138E3EE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583" y="3785520"/>
                  <a:ext cx="436199" cy="167026"/>
                </a:xfrm>
                <a:custGeom>
                  <a:avLst/>
                  <a:gdLst>
                    <a:gd name="T0" fmla="*/ 426116 w 436199"/>
                    <a:gd name="T1" fmla="*/ 63 h 167026"/>
                    <a:gd name="T2" fmla="*/ 341085 w 436199"/>
                    <a:gd name="T3" fmla="*/ 19578 h 167026"/>
                    <a:gd name="T4" fmla="*/ 209611 w 436199"/>
                    <a:gd name="T5" fmla="*/ 52337 h 167026"/>
                    <a:gd name="T6" fmla="*/ 4752 w 436199"/>
                    <a:gd name="T7" fmla="*/ 133186 h 167026"/>
                    <a:gd name="T8" fmla="*/ 17801 w 436199"/>
                    <a:gd name="T9" fmla="*/ 166641 h 167026"/>
                    <a:gd name="T10" fmla="*/ 233885 w 436199"/>
                    <a:gd name="T11" fmla="*/ 116041 h 167026"/>
                    <a:gd name="T12" fmla="*/ 433833 w 436199"/>
                    <a:gd name="T13" fmla="*/ 19439 h 167026"/>
                    <a:gd name="T14" fmla="*/ 426116 w 436199"/>
                    <a:gd name="T15" fmla="*/ 63 h 1670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6199" h="167026">
                      <a:moveTo>
                        <a:pt x="426116" y="63"/>
                      </a:moveTo>
                      <a:cubicBezTo>
                        <a:pt x="392861" y="-773"/>
                        <a:pt x="372937" y="6754"/>
                        <a:pt x="341085" y="19578"/>
                      </a:cubicBezTo>
                      <a:cubicBezTo>
                        <a:pt x="298570" y="36864"/>
                        <a:pt x="253810" y="41603"/>
                        <a:pt x="209611" y="52337"/>
                      </a:cubicBezTo>
                      <a:cubicBezTo>
                        <a:pt x="139734" y="69203"/>
                        <a:pt x="56668" y="80216"/>
                        <a:pt x="4752" y="133186"/>
                      </a:cubicBezTo>
                      <a:cubicBezTo>
                        <a:pt x="-5912" y="144059"/>
                        <a:pt x="2647" y="165666"/>
                        <a:pt x="17801" y="166641"/>
                      </a:cubicBezTo>
                      <a:cubicBezTo>
                        <a:pt x="89361" y="171242"/>
                        <a:pt x="164850" y="133465"/>
                        <a:pt x="233885" y="116041"/>
                      </a:cubicBezTo>
                      <a:cubicBezTo>
                        <a:pt x="297868" y="100010"/>
                        <a:pt x="392300" y="73525"/>
                        <a:pt x="433833" y="19439"/>
                      </a:cubicBezTo>
                      <a:cubicBezTo>
                        <a:pt x="438744" y="13027"/>
                        <a:pt x="435938" y="342"/>
                        <a:pt x="426116" y="6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0" name="Freeform: Shape 319">
                  <a:extLst>
                    <a:ext uri="{FF2B5EF4-FFF2-40B4-BE49-F238E27FC236}">
                      <a16:creationId xmlns:a16="http://schemas.microsoft.com/office/drawing/2014/main" id="{01D2FBFC-E233-A370-F991-B8DB5097A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89" y="3843664"/>
                  <a:ext cx="438314" cy="215168"/>
                </a:xfrm>
                <a:custGeom>
                  <a:avLst/>
                  <a:gdLst>
                    <a:gd name="T0" fmla="*/ 429650 w 438314"/>
                    <a:gd name="T1" fmla="*/ 47 h 215168"/>
                    <a:gd name="T2" fmla="*/ 356126 w 438314"/>
                    <a:gd name="T3" fmla="*/ 24163 h 215168"/>
                    <a:gd name="T4" fmla="*/ 220722 w 438314"/>
                    <a:gd name="T5" fmla="*/ 67376 h 215168"/>
                    <a:gd name="T6" fmla="*/ 3516 w 438314"/>
                    <a:gd name="T7" fmla="*/ 173038 h 215168"/>
                    <a:gd name="T8" fmla="*/ 5901 w 438314"/>
                    <a:gd name="T9" fmla="*/ 195899 h 215168"/>
                    <a:gd name="T10" fmla="*/ 254398 w 438314"/>
                    <a:gd name="T11" fmla="*/ 156450 h 215168"/>
                    <a:gd name="T12" fmla="*/ 385872 w 438314"/>
                    <a:gd name="T13" fmla="*/ 79782 h 215168"/>
                    <a:gd name="T14" fmla="*/ 438209 w 438314"/>
                    <a:gd name="T15" fmla="*/ 9108 h 215168"/>
                    <a:gd name="T16" fmla="*/ 429650 w 438314"/>
                    <a:gd name="T17" fmla="*/ 47 h 2151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8314" h="215168">
                      <a:moveTo>
                        <a:pt x="429650" y="47"/>
                      </a:moveTo>
                      <a:cubicBezTo>
                        <a:pt x="403411" y="2975"/>
                        <a:pt x="380540" y="14544"/>
                        <a:pt x="356126" y="24163"/>
                      </a:cubicBezTo>
                      <a:cubicBezTo>
                        <a:pt x="310944" y="41866"/>
                        <a:pt x="267166" y="53297"/>
                        <a:pt x="220722" y="67376"/>
                      </a:cubicBezTo>
                      <a:cubicBezTo>
                        <a:pt x="154494" y="87309"/>
                        <a:pt x="44628" y="114631"/>
                        <a:pt x="3516" y="173038"/>
                      </a:cubicBezTo>
                      <a:cubicBezTo>
                        <a:pt x="-1255" y="179868"/>
                        <a:pt x="-1817" y="190602"/>
                        <a:pt x="5901" y="195899"/>
                      </a:cubicBezTo>
                      <a:cubicBezTo>
                        <a:pt x="76619" y="244130"/>
                        <a:pt x="187047" y="190741"/>
                        <a:pt x="254398" y="156450"/>
                      </a:cubicBezTo>
                      <a:cubicBezTo>
                        <a:pt x="299298" y="133589"/>
                        <a:pt x="341533" y="104315"/>
                        <a:pt x="385872" y="79782"/>
                      </a:cubicBezTo>
                      <a:cubicBezTo>
                        <a:pt x="412953" y="64727"/>
                        <a:pt x="433158" y="38799"/>
                        <a:pt x="438209" y="9108"/>
                      </a:cubicBezTo>
                      <a:cubicBezTo>
                        <a:pt x="439051" y="3950"/>
                        <a:pt x="434701" y="-510"/>
                        <a:pt x="429650" y="47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1" name="Freeform: Shape 320">
                  <a:extLst>
                    <a:ext uri="{FF2B5EF4-FFF2-40B4-BE49-F238E27FC236}">
                      <a16:creationId xmlns:a16="http://schemas.microsoft.com/office/drawing/2014/main" id="{104A6D21-B536-E215-7B61-A27F777770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7802" y="3908525"/>
                  <a:ext cx="416422" cy="221942"/>
                </a:xfrm>
                <a:custGeom>
                  <a:avLst/>
                  <a:gdLst>
                    <a:gd name="T0" fmla="*/ 398604 w 416422"/>
                    <a:gd name="T1" fmla="*/ 284 h 221942"/>
                    <a:gd name="T2" fmla="*/ 242434 w 416422"/>
                    <a:gd name="T3" fmla="*/ 86431 h 221942"/>
                    <a:gd name="T4" fmla="*/ 7407 w 416422"/>
                    <a:gd name="T5" fmla="*/ 196275 h 221942"/>
                    <a:gd name="T6" fmla="*/ 9793 w 416422"/>
                    <a:gd name="T7" fmla="*/ 219136 h 221942"/>
                    <a:gd name="T8" fmla="*/ 250572 w 416422"/>
                    <a:gd name="T9" fmla="*/ 153481 h 221942"/>
                    <a:gd name="T10" fmla="*/ 415161 w 416422"/>
                    <a:gd name="T11" fmla="*/ 22866 h 221942"/>
                    <a:gd name="T12" fmla="*/ 398604 w 416422"/>
                    <a:gd name="T13" fmla="*/ 284 h 2219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6422" h="221942">
                      <a:moveTo>
                        <a:pt x="398604" y="284"/>
                      </a:moveTo>
                      <a:cubicBezTo>
                        <a:pt x="339110" y="11854"/>
                        <a:pt x="293929" y="56601"/>
                        <a:pt x="242434" y="86431"/>
                      </a:cubicBezTo>
                      <a:cubicBezTo>
                        <a:pt x="166664" y="130480"/>
                        <a:pt x="84159" y="155711"/>
                        <a:pt x="7407" y="196275"/>
                      </a:cubicBezTo>
                      <a:cubicBezTo>
                        <a:pt x="-2836" y="201712"/>
                        <a:pt x="-2836" y="216627"/>
                        <a:pt x="9793" y="219136"/>
                      </a:cubicBezTo>
                      <a:cubicBezTo>
                        <a:pt x="89912" y="234888"/>
                        <a:pt x="177188" y="180384"/>
                        <a:pt x="250572" y="153481"/>
                      </a:cubicBezTo>
                      <a:cubicBezTo>
                        <a:pt x="313994" y="130202"/>
                        <a:pt x="387940" y="86710"/>
                        <a:pt x="415161" y="22866"/>
                      </a:cubicBezTo>
                      <a:cubicBezTo>
                        <a:pt x="419791" y="12412"/>
                        <a:pt x="411092" y="-2225"/>
                        <a:pt x="398604" y="28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2" name="Freeform: Shape 321">
                  <a:extLst>
                    <a:ext uri="{FF2B5EF4-FFF2-40B4-BE49-F238E27FC236}">
                      <a16:creationId xmlns:a16="http://schemas.microsoft.com/office/drawing/2014/main" id="{80E60836-DAF5-BAAD-7E69-1BB15EE3F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46083" y="3968497"/>
                  <a:ext cx="436151" cy="231345"/>
                </a:xfrm>
                <a:custGeom>
                  <a:avLst/>
                  <a:gdLst>
                    <a:gd name="T0" fmla="*/ 419599 w 436151"/>
                    <a:gd name="T1" fmla="*/ 671 h 231345"/>
                    <a:gd name="T2" fmla="*/ 224984 w 436151"/>
                    <a:gd name="T3" fmla="*/ 115812 h 231345"/>
                    <a:gd name="T4" fmla="*/ 2024 w 436151"/>
                    <a:gd name="T5" fmla="*/ 217989 h 231345"/>
                    <a:gd name="T6" fmla="*/ 4129 w 436151"/>
                    <a:gd name="T7" fmla="*/ 226492 h 231345"/>
                    <a:gd name="T8" fmla="*/ 249819 w 436151"/>
                    <a:gd name="T9" fmla="*/ 181049 h 231345"/>
                    <a:gd name="T10" fmla="*/ 435315 w 436151"/>
                    <a:gd name="T11" fmla="*/ 16980 h 231345"/>
                    <a:gd name="T12" fmla="*/ 419599 w 436151"/>
                    <a:gd name="T13" fmla="*/ 671 h 2313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6151" h="231345">
                      <a:moveTo>
                        <a:pt x="419599" y="671"/>
                      </a:moveTo>
                      <a:cubicBezTo>
                        <a:pt x="348180" y="23671"/>
                        <a:pt x="292615" y="83054"/>
                        <a:pt x="224984" y="115812"/>
                      </a:cubicBezTo>
                      <a:cubicBezTo>
                        <a:pt x="151319" y="151636"/>
                        <a:pt x="72742" y="176588"/>
                        <a:pt x="2024" y="217989"/>
                      </a:cubicBezTo>
                      <a:cubicBezTo>
                        <a:pt x="-1905" y="220359"/>
                        <a:pt x="481" y="225656"/>
                        <a:pt x="4129" y="226492"/>
                      </a:cubicBezTo>
                      <a:cubicBezTo>
                        <a:pt x="81161" y="244614"/>
                        <a:pt x="178680" y="208092"/>
                        <a:pt x="249819" y="181049"/>
                      </a:cubicBezTo>
                      <a:cubicBezTo>
                        <a:pt x="328114" y="151358"/>
                        <a:pt x="405708" y="97969"/>
                        <a:pt x="435315" y="16980"/>
                      </a:cubicBezTo>
                      <a:cubicBezTo>
                        <a:pt x="438963" y="7083"/>
                        <a:pt x="430123" y="-2675"/>
                        <a:pt x="419599" y="671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3" name="Freeform: Shape 322">
                  <a:extLst>
                    <a:ext uri="{FF2B5EF4-FFF2-40B4-BE49-F238E27FC236}">
                      <a16:creationId xmlns:a16="http://schemas.microsoft.com/office/drawing/2014/main" id="{01A4B9BE-0F54-C1D5-AAA2-9DEAC9D5A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3445" y="3521073"/>
                  <a:ext cx="419715" cy="627289"/>
                </a:xfrm>
                <a:custGeom>
                  <a:avLst/>
                  <a:gdLst>
                    <a:gd name="T0" fmla="*/ 269222 w 419715"/>
                    <a:gd name="T1" fmla="*/ 233285 h 627289"/>
                    <a:gd name="T2" fmla="*/ 14692 w 419715"/>
                    <a:gd name="T3" fmla="*/ 1888 h 627289"/>
                    <a:gd name="T4" fmla="*/ 1362 w 419715"/>
                    <a:gd name="T5" fmla="*/ 23494 h 627289"/>
                    <a:gd name="T6" fmla="*/ 79236 w 419715"/>
                    <a:gd name="T7" fmla="*/ 128599 h 627289"/>
                    <a:gd name="T8" fmla="*/ 183630 w 419715"/>
                    <a:gd name="T9" fmla="*/ 294062 h 627289"/>
                    <a:gd name="T10" fmla="*/ 392979 w 419715"/>
                    <a:gd name="T11" fmla="*/ 621922 h 627289"/>
                    <a:gd name="T12" fmla="*/ 419499 w 419715"/>
                    <a:gd name="T13" fmla="*/ 611885 h 627289"/>
                    <a:gd name="T14" fmla="*/ 269222 w 419715"/>
                    <a:gd name="T15" fmla="*/ 233285 h 6272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9715" h="627289">
                      <a:moveTo>
                        <a:pt x="269222" y="233285"/>
                      </a:moveTo>
                      <a:cubicBezTo>
                        <a:pt x="219410" y="142957"/>
                        <a:pt x="142939" y="-19300"/>
                        <a:pt x="14692" y="1888"/>
                      </a:cubicBezTo>
                      <a:cubicBezTo>
                        <a:pt x="5150" y="3421"/>
                        <a:pt x="-3409" y="13597"/>
                        <a:pt x="1362" y="23494"/>
                      </a:cubicBezTo>
                      <a:cubicBezTo>
                        <a:pt x="17077" y="66289"/>
                        <a:pt x="50051" y="93889"/>
                        <a:pt x="79236" y="128599"/>
                      </a:cubicBezTo>
                      <a:cubicBezTo>
                        <a:pt x="121331" y="178503"/>
                        <a:pt x="152340" y="237467"/>
                        <a:pt x="183630" y="294062"/>
                      </a:cubicBezTo>
                      <a:cubicBezTo>
                        <a:pt x="247894" y="409900"/>
                        <a:pt x="303880" y="522393"/>
                        <a:pt x="392979" y="621922"/>
                      </a:cubicBezTo>
                      <a:cubicBezTo>
                        <a:pt x="401819" y="631819"/>
                        <a:pt x="422024" y="627777"/>
                        <a:pt x="419499" y="611885"/>
                      </a:cubicBezTo>
                      <a:cubicBezTo>
                        <a:pt x="397329" y="472210"/>
                        <a:pt x="336854" y="356093"/>
                        <a:pt x="269222" y="233285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4" name="Freeform: Shape 323">
                  <a:extLst>
                    <a:ext uri="{FF2B5EF4-FFF2-40B4-BE49-F238E27FC236}">
                      <a16:creationId xmlns:a16="http://schemas.microsoft.com/office/drawing/2014/main" id="{3230848A-AF1C-51F8-3C6A-1101F4B98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8508" y="4025275"/>
                  <a:ext cx="432645" cy="243372"/>
                </a:xfrm>
                <a:custGeom>
                  <a:avLst/>
                  <a:gdLst>
                    <a:gd name="T0" fmla="*/ 428660 w 432645"/>
                    <a:gd name="T1" fmla="*/ 15124 h 243372"/>
                    <a:gd name="T2" fmla="*/ 410981 w 432645"/>
                    <a:gd name="T3" fmla="*/ 906 h 243372"/>
                    <a:gd name="T4" fmla="*/ 262809 w 432645"/>
                    <a:gd name="T5" fmla="*/ 97229 h 243372"/>
                    <a:gd name="T6" fmla="*/ 0 w 432645"/>
                    <a:gd name="T7" fmla="*/ 239970 h 243372"/>
                    <a:gd name="T8" fmla="*/ 140 w 432645"/>
                    <a:gd name="T9" fmla="*/ 241225 h 243372"/>
                    <a:gd name="T10" fmla="*/ 276700 w 432645"/>
                    <a:gd name="T11" fmla="*/ 183933 h 243372"/>
                    <a:gd name="T12" fmla="*/ 428660 w 432645"/>
                    <a:gd name="T13" fmla="*/ 15124 h 2433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2645" h="243372">
                      <a:moveTo>
                        <a:pt x="428660" y="15124"/>
                      </a:moveTo>
                      <a:cubicBezTo>
                        <a:pt x="426135" y="7597"/>
                        <a:pt x="418698" y="2161"/>
                        <a:pt x="410981" y="906"/>
                      </a:cubicBezTo>
                      <a:cubicBezTo>
                        <a:pt x="349242" y="-8991"/>
                        <a:pt x="308271" y="64750"/>
                        <a:pt x="262809" y="97229"/>
                      </a:cubicBezTo>
                      <a:cubicBezTo>
                        <a:pt x="179462" y="156751"/>
                        <a:pt x="93449" y="198988"/>
                        <a:pt x="0" y="239970"/>
                      </a:cubicBezTo>
                      <a:lnTo>
                        <a:pt x="140" y="241225"/>
                      </a:lnTo>
                      <a:cubicBezTo>
                        <a:pt x="90082" y="253213"/>
                        <a:pt x="192792" y="212370"/>
                        <a:pt x="276700" y="183933"/>
                      </a:cubicBezTo>
                      <a:cubicBezTo>
                        <a:pt x="339420" y="162606"/>
                        <a:pt x="455601" y="93883"/>
                        <a:pt x="428660" y="15124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5" name="Freeform: Shape 324">
                  <a:extLst>
                    <a:ext uri="{FF2B5EF4-FFF2-40B4-BE49-F238E27FC236}">
                      <a16:creationId xmlns:a16="http://schemas.microsoft.com/office/drawing/2014/main" id="{A036A175-9D1D-7802-9BFD-4CD910EAB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2927" y="4097555"/>
                  <a:ext cx="417426" cy="258297"/>
                </a:xfrm>
                <a:custGeom>
                  <a:avLst/>
                  <a:gdLst>
                    <a:gd name="T0" fmla="*/ 416400 w 417426"/>
                    <a:gd name="T1" fmla="*/ 19093 h 258297"/>
                    <a:gd name="T2" fmla="*/ 393108 w 417426"/>
                    <a:gd name="T3" fmla="*/ 275 h 258297"/>
                    <a:gd name="T4" fmla="*/ 254477 w 417426"/>
                    <a:gd name="T5" fmla="*/ 128519 h 258297"/>
                    <a:gd name="T6" fmla="*/ 6261 w 417426"/>
                    <a:gd name="T7" fmla="*/ 239618 h 258297"/>
                    <a:gd name="T8" fmla="*/ 10751 w 417426"/>
                    <a:gd name="T9" fmla="*/ 258297 h 258297"/>
                    <a:gd name="T10" fmla="*/ 287311 w 417426"/>
                    <a:gd name="T11" fmla="*/ 189575 h 258297"/>
                    <a:gd name="T12" fmla="*/ 416400 w 417426"/>
                    <a:gd name="T13" fmla="*/ 19093 h 2582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7426" h="258297">
                      <a:moveTo>
                        <a:pt x="416400" y="19093"/>
                      </a:moveTo>
                      <a:cubicBezTo>
                        <a:pt x="414716" y="8360"/>
                        <a:pt x="404894" y="-1816"/>
                        <a:pt x="393108" y="275"/>
                      </a:cubicBezTo>
                      <a:cubicBezTo>
                        <a:pt x="330107" y="11287"/>
                        <a:pt x="299238" y="87537"/>
                        <a:pt x="254477" y="128519"/>
                      </a:cubicBezTo>
                      <a:cubicBezTo>
                        <a:pt x="185022" y="191805"/>
                        <a:pt x="93677" y="211878"/>
                        <a:pt x="6261" y="239618"/>
                      </a:cubicBezTo>
                      <a:cubicBezTo>
                        <a:pt x="-4964" y="243242"/>
                        <a:pt x="368" y="258297"/>
                        <a:pt x="10751" y="258297"/>
                      </a:cubicBezTo>
                      <a:cubicBezTo>
                        <a:pt x="103920" y="258018"/>
                        <a:pt x="203403" y="229024"/>
                        <a:pt x="287311" y="189575"/>
                      </a:cubicBezTo>
                      <a:cubicBezTo>
                        <a:pt x="344278" y="162672"/>
                        <a:pt x="427625" y="87398"/>
                        <a:pt x="416400" y="19093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" name="Freeform: Shape 325">
                  <a:extLst>
                    <a:ext uri="{FF2B5EF4-FFF2-40B4-BE49-F238E27FC236}">
                      <a16:creationId xmlns:a16="http://schemas.microsoft.com/office/drawing/2014/main" id="{7F8C7D2F-6D88-A85F-5877-4BA337F5E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4499" y="4135529"/>
                  <a:ext cx="1383142" cy="1226651"/>
                </a:xfrm>
                <a:custGeom>
                  <a:avLst/>
                  <a:gdLst>
                    <a:gd name="T0" fmla="*/ 1065266 w 1383142"/>
                    <a:gd name="T1" fmla="*/ 826557 h 1226651"/>
                    <a:gd name="T2" fmla="*/ 776500 w 1383142"/>
                    <a:gd name="T3" fmla="*/ 468309 h 1226651"/>
                    <a:gd name="T4" fmla="*/ 456302 w 1383142"/>
                    <a:gd name="T5" fmla="*/ 13878 h 1226651"/>
                    <a:gd name="T6" fmla="*/ 378568 w 1383142"/>
                    <a:gd name="T7" fmla="*/ 52351 h 1226651"/>
                    <a:gd name="T8" fmla="*/ 702 w 1383142"/>
                    <a:gd name="T9" fmla="*/ 272736 h 1226651"/>
                    <a:gd name="T10" fmla="*/ 324968 w 1383142"/>
                    <a:gd name="T11" fmla="*/ 246948 h 1226651"/>
                    <a:gd name="T12" fmla="*/ 506254 w 1383142"/>
                    <a:gd name="T13" fmla="*/ 612026 h 1226651"/>
                    <a:gd name="T14" fmla="*/ 1070879 w 1383142"/>
                    <a:gd name="T15" fmla="*/ 979893 h 1226651"/>
                    <a:gd name="T16" fmla="*/ 1373818 w 1383142"/>
                    <a:gd name="T17" fmla="*/ 1225787 h 1226651"/>
                    <a:gd name="T18" fmla="*/ 1225085 w 1383142"/>
                    <a:gd name="T19" fmla="*/ 971947 h 1226651"/>
                    <a:gd name="T20" fmla="*/ 845534 w 1383142"/>
                    <a:gd name="T21" fmla="*/ 704167 h 1226651"/>
                    <a:gd name="T22" fmla="*/ 899134 w 1383142"/>
                    <a:gd name="T23" fmla="*/ 784877 h 1226651"/>
                    <a:gd name="T24" fmla="*/ 842307 w 1383142"/>
                    <a:gd name="T25" fmla="*/ 710440 h 1226651"/>
                    <a:gd name="T26" fmla="*/ 336474 w 1383142"/>
                    <a:gd name="T27" fmla="*/ 240536 h 1226651"/>
                    <a:gd name="T28" fmla="*/ 496151 w 1383142"/>
                    <a:gd name="T29" fmla="*/ 113685 h 1226651"/>
                    <a:gd name="T30" fmla="*/ 456443 w 1383142"/>
                    <a:gd name="T31" fmla="*/ 163868 h 1226651"/>
                    <a:gd name="T32" fmla="*/ 366080 w 1383142"/>
                    <a:gd name="T33" fmla="*/ 242487 h 1226651"/>
                    <a:gd name="T34" fmla="*/ 364396 w 1383142"/>
                    <a:gd name="T35" fmla="*/ 245693 h 1226651"/>
                    <a:gd name="T36" fmla="*/ 365379 w 1383142"/>
                    <a:gd name="T37" fmla="*/ 255869 h 1226651"/>
                    <a:gd name="T38" fmla="*/ 515796 w 1383142"/>
                    <a:gd name="T39" fmla="*/ 151183 h 1226651"/>
                    <a:gd name="T40" fmla="*/ 532072 w 1383142"/>
                    <a:gd name="T41" fmla="*/ 206941 h 1226651"/>
                    <a:gd name="T42" fmla="*/ 391056 w 1383142"/>
                    <a:gd name="T43" fmla="*/ 327519 h 1226651"/>
                    <a:gd name="T44" fmla="*/ 466826 w 1383142"/>
                    <a:gd name="T45" fmla="*/ 478764 h 1226651"/>
                    <a:gd name="T46" fmla="*/ 553540 w 1383142"/>
                    <a:gd name="T47" fmla="*/ 444193 h 1226651"/>
                    <a:gd name="T48" fmla="*/ 590864 w 1383142"/>
                    <a:gd name="T49" fmla="*/ 322501 h 1226651"/>
                    <a:gd name="T50" fmla="*/ 450970 w 1383142"/>
                    <a:gd name="T51" fmla="*/ 455624 h 1226651"/>
                    <a:gd name="T52" fmla="*/ 399054 w 1383142"/>
                    <a:gd name="T53" fmla="*/ 346895 h 1226651"/>
                    <a:gd name="T54" fmla="*/ 573745 w 1383142"/>
                    <a:gd name="T55" fmla="*/ 256984 h 1226651"/>
                    <a:gd name="T56" fmla="*/ 648392 w 1383142"/>
                    <a:gd name="T57" fmla="*/ 393035 h 1226651"/>
                    <a:gd name="T58" fmla="*/ 523934 w 1383142"/>
                    <a:gd name="T59" fmla="*/ 542189 h 1226651"/>
                    <a:gd name="T60" fmla="*/ 607982 w 1383142"/>
                    <a:gd name="T61" fmla="*/ 602408 h 1226651"/>
                    <a:gd name="T62" fmla="*/ 637869 w 1383142"/>
                    <a:gd name="T63" fmla="*/ 549020 h 1226651"/>
                    <a:gd name="T64" fmla="*/ 711113 w 1383142"/>
                    <a:gd name="T65" fmla="*/ 462594 h 1226651"/>
                    <a:gd name="T66" fmla="*/ 724162 w 1383142"/>
                    <a:gd name="T67" fmla="*/ 498419 h 1226651"/>
                    <a:gd name="T68" fmla="*/ 683752 w 1383142"/>
                    <a:gd name="T69" fmla="*/ 572577 h 1226651"/>
                    <a:gd name="T70" fmla="*/ 607982 w 1383142"/>
                    <a:gd name="T71" fmla="*/ 602408 h 1226651"/>
                    <a:gd name="T72" fmla="*/ 678280 w 1383142"/>
                    <a:gd name="T73" fmla="*/ 640881 h 1226651"/>
                    <a:gd name="T74" fmla="*/ 778324 w 1383142"/>
                    <a:gd name="T75" fmla="*/ 573832 h 1226651"/>
                    <a:gd name="T76" fmla="*/ 718971 w 1383142"/>
                    <a:gd name="T77" fmla="*/ 661930 h 1226651"/>
                    <a:gd name="T78" fmla="*/ 831363 w 1383142"/>
                    <a:gd name="T79" fmla="*/ 678240 h 1226651"/>
                    <a:gd name="T80" fmla="*/ 809474 w 1383142"/>
                    <a:gd name="T81" fmla="*/ 712810 h 1226651"/>
                    <a:gd name="T82" fmla="*/ 818313 w 1383142"/>
                    <a:gd name="T83" fmla="*/ 653427 h 12266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383142" h="1226651">
                      <a:moveTo>
                        <a:pt x="1225085" y="971947"/>
                      </a:moveTo>
                      <a:cubicBezTo>
                        <a:pt x="1204739" y="907825"/>
                        <a:pt x="1117183" y="857642"/>
                        <a:pt x="1065266" y="826557"/>
                      </a:cubicBezTo>
                      <a:cubicBezTo>
                        <a:pt x="1048148" y="816242"/>
                        <a:pt x="1025277" y="805926"/>
                        <a:pt x="1000441" y="797981"/>
                      </a:cubicBezTo>
                      <a:cubicBezTo>
                        <a:pt x="959470" y="676009"/>
                        <a:pt x="852550" y="567838"/>
                        <a:pt x="776500" y="468309"/>
                      </a:cubicBezTo>
                      <a:cubicBezTo>
                        <a:pt x="671264" y="330447"/>
                        <a:pt x="551856" y="197323"/>
                        <a:pt x="465002" y="46357"/>
                      </a:cubicBezTo>
                      <a:cubicBezTo>
                        <a:pt x="463458" y="35623"/>
                        <a:pt x="460652" y="24890"/>
                        <a:pt x="456302" y="13878"/>
                      </a:cubicBezTo>
                      <a:cubicBezTo>
                        <a:pt x="450970" y="496"/>
                        <a:pt x="434974" y="-3965"/>
                        <a:pt x="423048" y="3841"/>
                      </a:cubicBezTo>
                      <a:cubicBezTo>
                        <a:pt x="402281" y="17642"/>
                        <a:pt x="391196" y="30466"/>
                        <a:pt x="378568" y="52351"/>
                      </a:cubicBezTo>
                      <a:cubicBezTo>
                        <a:pt x="351066" y="100303"/>
                        <a:pt x="320478" y="132225"/>
                        <a:pt x="275718" y="164008"/>
                      </a:cubicBezTo>
                      <a:cubicBezTo>
                        <a:pt x="191669" y="223808"/>
                        <a:pt x="104253" y="265209"/>
                        <a:pt x="702" y="272736"/>
                      </a:cubicBezTo>
                      <a:lnTo>
                        <a:pt x="0" y="275245"/>
                      </a:lnTo>
                      <a:cubicBezTo>
                        <a:pt x="72262" y="325707"/>
                        <a:pt x="216084" y="305773"/>
                        <a:pt x="324968" y="246948"/>
                      </a:cubicBezTo>
                      <a:cubicBezTo>
                        <a:pt x="324407" y="248342"/>
                        <a:pt x="324266" y="249875"/>
                        <a:pt x="324547" y="251687"/>
                      </a:cubicBezTo>
                      <a:cubicBezTo>
                        <a:pt x="346998" y="378120"/>
                        <a:pt x="417997" y="517934"/>
                        <a:pt x="506254" y="612026"/>
                      </a:cubicBezTo>
                      <a:cubicBezTo>
                        <a:pt x="579358" y="690088"/>
                        <a:pt x="692591" y="773168"/>
                        <a:pt x="805685" y="808993"/>
                      </a:cubicBezTo>
                      <a:cubicBezTo>
                        <a:pt x="879911" y="880364"/>
                        <a:pt x="987112" y="922740"/>
                        <a:pt x="1070879" y="979893"/>
                      </a:cubicBezTo>
                      <a:cubicBezTo>
                        <a:pt x="1122655" y="1015160"/>
                        <a:pt x="1173028" y="1051682"/>
                        <a:pt x="1222278" y="1090294"/>
                      </a:cubicBezTo>
                      <a:cubicBezTo>
                        <a:pt x="1276861" y="1133089"/>
                        <a:pt x="1313482" y="1189963"/>
                        <a:pt x="1373818" y="1225787"/>
                      </a:cubicBezTo>
                      <a:cubicBezTo>
                        <a:pt x="1379430" y="1229133"/>
                        <a:pt x="1384201" y="1222024"/>
                        <a:pt x="1382938" y="1217145"/>
                      </a:cubicBezTo>
                      <a:cubicBezTo>
                        <a:pt x="1358804" y="1127932"/>
                        <a:pt x="1297206" y="1038718"/>
                        <a:pt x="1225085" y="971947"/>
                      </a:cubicBezTo>
                      <a:close/>
                      <a:moveTo>
                        <a:pt x="842307" y="710440"/>
                      </a:moveTo>
                      <a:cubicBezTo>
                        <a:pt x="843429" y="708349"/>
                        <a:pt x="844552" y="706258"/>
                        <a:pt x="845534" y="704167"/>
                      </a:cubicBezTo>
                      <a:cubicBezTo>
                        <a:pt x="861951" y="733022"/>
                        <a:pt x="879911" y="760483"/>
                        <a:pt x="900257" y="784738"/>
                      </a:cubicBezTo>
                      <a:lnTo>
                        <a:pt x="899134" y="784877"/>
                      </a:lnTo>
                      <a:cubicBezTo>
                        <a:pt x="878929" y="763550"/>
                        <a:pt x="856198" y="744871"/>
                        <a:pt x="831643" y="727865"/>
                      </a:cubicBezTo>
                      <a:cubicBezTo>
                        <a:pt x="835572" y="722149"/>
                        <a:pt x="838940" y="716295"/>
                        <a:pt x="842307" y="710440"/>
                      </a:cubicBezTo>
                      <a:close/>
                      <a:moveTo>
                        <a:pt x="344051" y="244578"/>
                      </a:moveTo>
                      <a:cubicBezTo>
                        <a:pt x="342086" y="242069"/>
                        <a:pt x="339280" y="240814"/>
                        <a:pt x="336474" y="240536"/>
                      </a:cubicBezTo>
                      <a:cubicBezTo>
                        <a:pt x="415471" y="194814"/>
                        <a:pt x="473140" y="128322"/>
                        <a:pt x="466124" y="53466"/>
                      </a:cubicBezTo>
                      <a:cubicBezTo>
                        <a:pt x="475806" y="73679"/>
                        <a:pt x="485909" y="93612"/>
                        <a:pt x="496151" y="113685"/>
                      </a:cubicBezTo>
                      <a:cubicBezTo>
                        <a:pt x="487733" y="111594"/>
                        <a:pt x="478332" y="115219"/>
                        <a:pt x="472719" y="124698"/>
                      </a:cubicBezTo>
                      <a:cubicBezTo>
                        <a:pt x="465422" y="136965"/>
                        <a:pt x="463879" y="151601"/>
                        <a:pt x="456443" y="163868"/>
                      </a:cubicBezTo>
                      <a:cubicBezTo>
                        <a:pt x="448865" y="176274"/>
                        <a:pt x="438061" y="186729"/>
                        <a:pt x="426836" y="195790"/>
                      </a:cubicBezTo>
                      <a:cubicBezTo>
                        <a:pt x="409718" y="209869"/>
                        <a:pt x="377025" y="221996"/>
                        <a:pt x="366080" y="242487"/>
                      </a:cubicBezTo>
                      <a:lnTo>
                        <a:pt x="365659" y="243324"/>
                      </a:lnTo>
                      <a:lnTo>
                        <a:pt x="364396" y="245693"/>
                      </a:lnTo>
                      <a:lnTo>
                        <a:pt x="364537" y="245693"/>
                      </a:lnTo>
                      <a:cubicBezTo>
                        <a:pt x="363414" y="249039"/>
                        <a:pt x="363835" y="253081"/>
                        <a:pt x="365379" y="255869"/>
                      </a:cubicBezTo>
                      <a:cubicBezTo>
                        <a:pt x="384040" y="289603"/>
                        <a:pt x="445358" y="246948"/>
                        <a:pt x="464300" y="232869"/>
                      </a:cubicBezTo>
                      <a:cubicBezTo>
                        <a:pt x="489136" y="214608"/>
                        <a:pt x="515375" y="183383"/>
                        <a:pt x="515796" y="151183"/>
                      </a:cubicBezTo>
                      <a:cubicBezTo>
                        <a:pt x="524776" y="168189"/>
                        <a:pt x="533615" y="185335"/>
                        <a:pt x="542876" y="202202"/>
                      </a:cubicBezTo>
                      <a:cubicBezTo>
                        <a:pt x="538947" y="202202"/>
                        <a:pt x="535159" y="203735"/>
                        <a:pt x="532072" y="206941"/>
                      </a:cubicBezTo>
                      <a:cubicBezTo>
                        <a:pt x="511306" y="228827"/>
                        <a:pt x="513130" y="259773"/>
                        <a:pt x="488434" y="279706"/>
                      </a:cubicBezTo>
                      <a:cubicBezTo>
                        <a:pt x="462476" y="300755"/>
                        <a:pt x="423048" y="317622"/>
                        <a:pt x="391056" y="327519"/>
                      </a:cubicBezTo>
                      <a:cubicBezTo>
                        <a:pt x="378007" y="298803"/>
                        <a:pt x="363835" y="270506"/>
                        <a:pt x="344051" y="244578"/>
                      </a:cubicBezTo>
                      <a:close/>
                      <a:moveTo>
                        <a:pt x="466826" y="478764"/>
                      </a:moveTo>
                      <a:cubicBezTo>
                        <a:pt x="474403" y="478624"/>
                        <a:pt x="482120" y="478067"/>
                        <a:pt x="490118" y="476115"/>
                      </a:cubicBezTo>
                      <a:cubicBezTo>
                        <a:pt x="513972" y="470400"/>
                        <a:pt x="534598" y="459667"/>
                        <a:pt x="553540" y="444193"/>
                      </a:cubicBezTo>
                      <a:cubicBezTo>
                        <a:pt x="587777" y="416175"/>
                        <a:pt x="616260" y="370871"/>
                        <a:pt x="603352" y="326264"/>
                      </a:cubicBezTo>
                      <a:cubicBezTo>
                        <a:pt x="601948" y="321385"/>
                        <a:pt x="594792" y="319295"/>
                        <a:pt x="590864" y="322501"/>
                      </a:cubicBezTo>
                      <a:cubicBezTo>
                        <a:pt x="564064" y="344525"/>
                        <a:pt x="554803" y="379514"/>
                        <a:pt x="532212" y="405581"/>
                      </a:cubicBezTo>
                      <a:cubicBezTo>
                        <a:pt x="512849" y="428024"/>
                        <a:pt x="482120" y="446145"/>
                        <a:pt x="450970" y="455624"/>
                      </a:cubicBezTo>
                      <a:cubicBezTo>
                        <a:pt x="443954" y="444333"/>
                        <a:pt x="437360" y="432484"/>
                        <a:pt x="431186" y="419799"/>
                      </a:cubicBezTo>
                      <a:cubicBezTo>
                        <a:pt x="419259" y="395684"/>
                        <a:pt x="409297" y="371150"/>
                        <a:pt x="399054" y="346895"/>
                      </a:cubicBezTo>
                      <a:cubicBezTo>
                        <a:pt x="445919" y="361392"/>
                        <a:pt x="490539" y="354283"/>
                        <a:pt x="533054" y="326683"/>
                      </a:cubicBezTo>
                      <a:cubicBezTo>
                        <a:pt x="555224" y="312185"/>
                        <a:pt x="571921" y="284167"/>
                        <a:pt x="573745" y="256984"/>
                      </a:cubicBezTo>
                      <a:cubicBezTo>
                        <a:pt x="600545" y="302846"/>
                        <a:pt x="628468" y="347871"/>
                        <a:pt x="658776" y="391363"/>
                      </a:cubicBezTo>
                      <a:cubicBezTo>
                        <a:pt x="655268" y="391363"/>
                        <a:pt x="651760" y="391781"/>
                        <a:pt x="648392" y="393035"/>
                      </a:cubicBezTo>
                      <a:cubicBezTo>
                        <a:pt x="610367" y="407393"/>
                        <a:pt x="601948" y="445309"/>
                        <a:pt x="581884" y="476255"/>
                      </a:cubicBezTo>
                      <a:cubicBezTo>
                        <a:pt x="565607" y="501346"/>
                        <a:pt x="542455" y="519468"/>
                        <a:pt x="523934" y="542189"/>
                      </a:cubicBezTo>
                      <a:cubicBezTo>
                        <a:pt x="502606" y="523231"/>
                        <a:pt x="483944" y="502322"/>
                        <a:pt x="466826" y="478764"/>
                      </a:cubicBezTo>
                      <a:close/>
                      <a:moveTo>
                        <a:pt x="607982" y="602408"/>
                      </a:moveTo>
                      <a:cubicBezTo>
                        <a:pt x="594371" y="594323"/>
                        <a:pt x="581603" y="585959"/>
                        <a:pt x="569255" y="577456"/>
                      </a:cubicBezTo>
                      <a:cubicBezTo>
                        <a:pt x="594091" y="574250"/>
                        <a:pt x="618786" y="562820"/>
                        <a:pt x="637869" y="549020"/>
                      </a:cubicBezTo>
                      <a:cubicBezTo>
                        <a:pt x="667756" y="527552"/>
                        <a:pt x="693153" y="478903"/>
                        <a:pt x="692732" y="438199"/>
                      </a:cubicBezTo>
                      <a:cubicBezTo>
                        <a:pt x="698906" y="446285"/>
                        <a:pt x="704799" y="454509"/>
                        <a:pt x="711113" y="462594"/>
                      </a:cubicBezTo>
                      <a:cubicBezTo>
                        <a:pt x="718410" y="471794"/>
                        <a:pt x="725144" y="481830"/>
                        <a:pt x="731739" y="492007"/>
                      </a:cubicBezTo>
                      <a:cubicBezTo>
                        <a:pt x="728652" y="493400"/>
                        <a:pt x="725986" y="495352"/>
                        <a:pt x="724162" y="498419"/>
                      </a:cubicBezTo>
                      <a:cubicBezTo>
                        <a:pt x="715744" y="512080"/>
                        <a:pt x="713358" y="524625"/>
                        <a:pt x="708307" y="539819"/>
                      </a:cubicBezTo>
                      <a:cubicBezTo>
                        <a:pt x="703957" y="552923"/>
                        <a:pt x="693293" y="563238"/>
                        <a:pt x="683752" y="572577"/>
                      </a:cubicBezTo>
                      <a:cubicBezTo>
                        <a:pt x="667195" y="588747"/>
                        <a:pt x="647410" y="603105"/>
                        <a:pt x="625802" y="612584"/>
                      </a:cubicBezTo>
                      <a:cubicBezTo>
                        <a:pt x="620049" y="609239"/>
                        <a:pt x="613875" y="605893"/>
                        <a:pt x="607982" y="602408"/>
                      </a:cubicBezTo>
                      <a:close/>
                      <a:moveTo>
                        <a:pt x="718971" y="661930"/>
                      </a:moveTo>
                      <a:cubicBezTo>
                        <a:pt x="705360" y="654821"/>
                        <a:pt x="691750" y="647851"/>
                        <a:pt x="678280" y="640881"/>
                      </a:cubicBezTo>
                      <a:cubicBezTo>
                        <a:pt x="719251" y="625548"/>
                        <a:pt x="757277" y="590281"/>
                        <a:pt x="767239" y="552225"/>
                      </a:cubicBezTo>
                      <a:cubicBezTo>
                        <a:pt x="771028" y="559335"/>
                        <a:pt x="774675" y="566583"/>
                        <a:pt x="778324" y="573832"/>
                      </a:cubicBezTo>
                      <a:cubicBezTo>
                        <a:pt x="764854" y="588190"/>
                        <a:pt x="761346" y="605893"/>
                        <a:pt x="751804" y="623317"/>
                      </a:cubicBezTo>
                      <a:cubicBezTo>
                        <a:pt x="743666" y="638093"/>
                        <a:pt x="728793" y="648409"/>
                        <a:pt x="718971" y="661930"/>
                      </a:cubicBezTo>
                      <a:close/>
                      <a:moveTo>
                        <a:pt x="818313" y="653427"/>
                      </a:moveTo>
                      <a:cubicBezTo>
                        <a:pt x="822523" y="661791"/>
                        <a:pt x="827013" y="670015"/>
                        <a:pt x="831363" y="678240"/>
                      </a:cubicBezTo>
                      <a:cubicBezTo>
                        <a:pt x="825610" y="682143"/>
                        <a:pt x="822523" y="688694"/>
                        <a:pt x="819436" y="695246"/>
                      </a:cubicBezTo>
                      <a:cubicBezTo>
                        <a:pt x="816489" y="701240"/>
                        <a:pt x="813122" y="707095"/>
                        <a:pt x="809474" y="712810"/>
                      </a:cubicBezTo>
                      <a:cubicBezTo>
                        <a:pt x="797968" y="705561"/>
                        <a:pt x="786322" y="698591"/>
                        <a:pt x="774395" y="691901"/>
                      </a:cubicBezTo>
                      <a:cubicBezTo>
                        <a:pt x="791513" y="683955"/>
                        <a:pt x="807369" y="670015"/>
                        <a:pt x="818313" y="653427"/>
                      </a:cubicBezTo>
                      <a:close/>
                    </a:path>
                  </a:pathLst>
                </a:custGeom>
                <a:solidFill>
                  <a:srgbClr val="EF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7" name="Freeform: Shape 326">
                  <a:extLst>
                    <a:ext uri="{FF2B5EF4-FFF2-40B4-BE49-F238E27FC236}">
                      <a16:creationId xmlns:a16="http://schemas.microsoft.com/office/drawing/2014/main" id="{04E090F0-329C-086A-C174-5BCB1D418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46282" y="3757294"/>
                  <a:ext cx="7203" cy="11291"/>
                </a:xfrm>
                <a:custGeom>
                  <a:avLst/>
                  <a:gdLst>
                    <a:gd name="T0" fmla="*/ 2412 w 7203"/>
                    <a:gd name="T1" fmla="*/ 550 h 11291"/>
                    <a:gd name="T2" fmla="*/ 307 w 7203"/>
                    <a:gd name="T3" fmla="*/ 2083 h 11291"/>
                    <a:gd name="T4" fmla="*/ 4516 w 7203"/>
                    <a:gd name="T5" fmla="*/ 10168 h 11291"/>
                    <a:gd name="T6" fmla="*/ 7182 w 7203"/>
                    <a:gd name="T7" fmla="*/ 9889 h 11291"/>
                    <a:gd name="T8" fmla="*/ 2412 w 7203"/>
                    <a:gd name="T9" fmla="*/ 550 h 112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03" h="11291">
                      <a:moveTo>
                        <a:pt x="2412" y="550"/>
                      </a:moveTo>
                      <a:cubicBezTo>
                        <a:pt x="1429" y="-844"/>
                        <a:pt x="-816" y="689"/>
                        <a:pt x="307" y="2083"/>
                      </a:cubicBezTo>
                      <a:cubicBezTo>
                        <a:pt x="1710" y="4732"/>
                        <a:pt x="3113" y="7519"/>
                        <a:pt x="4516" y="10168"/>
                      </a:cubicBezTo>
                      <a:cubicBezTo>
                        <a:pt x="4937" y="11841"/>
                        <a:pt x="7463" y="11562"/>
                        <a:pt x="7182" y="9889"/>
                      </a:cubicBezTo>
                      <a:cubicBezTo>
                        <a:pt x="6060" y="6265"/>
                        <a:pt x="4657" y="3616"/>
                        <a:pt x="2412" y="550"/>
                      </a:cubicBezTo>
                      <a:close/>
                    </a:path>
                  </a:pathLst>
                </a:custGeom>
                <a:solidFill>
                  <a:srgbClr val="CB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8" name="Freeform: Shape 327">
                  <a:extLst>
                    <a:ext uri="{FF2B5EF4-FFF2-40B4-BE49-F238E27FC236}">
                      <a16:creationId xmlns:a16="http://schemas.microsoft.com/office/drawing/2014/main" id="{4223ED26-703C-69ED-D34F-E5F88411A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3927" y="3272327"/>
                  <a:ext cx="2030" cy="1624"/>
                </a:xfrm>
                <a:custGeom>
                  <a:avLst/>
                  <a:gdLst>
                    <a:gd name="T0" fmla="*/ 1049 w 2030"/>
                    <a:gd name="T1" fmla="*/ 976 h 1624"/>
                    <a:gd name="T2" fmla="*/ 2031 w 2030"/>
                    <a:gd name="T3" fmla="*/ 0 h 1624"/>
                    <a:gd name="T4" fmla="*/ 1049 w 2030"/>
                    <a:gd name="T5" fmla="*/ 976 h 16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30" h="1624">
                      <a:moveTo>
                        <a:pt x="1049" y="976"/>
                      </a:moveTo>
                      <a:lnTo>
                        <a:pt x="2031" y="0"/>
                      </a:lnTo>
                      <a:cubicBezTo>
                        <a:pt x="-74" y="1533"/>
                        <a:pt x="-776" y="2230"/>
                        <a:pt x="1049" y="976"/>
                      </a:cubicBezTo>
                      <a:close/>
                    </a:path>
                  </a:pathLst>
                </a:custGeom>
                <a:solidFill>
                  <a:srgbClr val="4099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9" name="Freeform: Shape 28">
                <a:extLst>
                  <a:ext uri="{FF2B5EF4-FFF2-40B4-BE49-F238E27FC236}">
                    <a16:creationId xmlns:a16="http://schemas.microsoft.com/office/drawing/2014/main" id="{10372EFC-D651-5401-787F-0F39EB9CC41C}"/>
                  </a:ext>
                </a:extLst>
              </p:cNvPr>
              <p:cNvSpPr/>
              <p:nvPr/>
            </p:nvSpPr>
            <p:spPr>
              <a:xfrm>
                <a:off x="8347462" y="3373646"/>
                <a:ext cx="31757" cy="146013"/>
              </a:xfrm>
              <a:custGeom>
                <a:avLst/>
                <a:gdLst>
                  <a:gd name="connsiteX0" fmla="*/ 0 w 33535"/>
                  <a:gd name="connsiteY0" fmla="*/ 0 h 145390"/>
                  <a:gd name="connsiteX1" fmla="*/ 33535 w 33535"/>
                  <a:gd name="connsiteY1" fmla="*/ 145390 h 14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535" h="145390">
                    <a:moveTo>
                      <a:pt x="0" y="0"/>
                    </a:moveTo>
                    <a:lnTo>
                      <a:pt x="33535" y="145390"/>
                    </a:lnTo>
                  </a:path>
                </a:pathLst>
              </a:custGeom>
              <a:ln w="21021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: Shape 29">
                <a:extLst>
                  <a:ext uri="{FF2B5EF4-FFF2-40B4-BE49-F238E27FC236}">
                    <a16:creationId xmlns:a16="http://schemas.microsoft.com/office/drawing/2014/main" id="{403489BB-8782-BDA6-B47D-0DD58FC90877}"/>
                  </a:ext>
                </a:extLst>
              </p:cNvPr>
              <p:cNvSpPr/>
              <p:nvPr/>
            </p:nvSpPr>
            <p:spPr>
              <a:xfrm>
                <a:off x="8679842" y="3938652"/>
                <a:ext cx="139726" cy="52902"/>
              </a:xfrm>
              <a:custGeom>
                <a:avLst/>
                <a:gdLst>
                  <a:gd name="connsiteX0" fmla="*/ 140314 w 140314"/>
                  <a:gd name="connsiteY0" fmla="*/ 0 h 52831"/>
                  <a:gd name="connsiteX1" fmla="*/ 0 w 140314"/>
                  <a:gd name="connsiteY1" fmla="*/ 52831 h 52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14" h="52831">
                    <a:moveTo>
                      <a:pt x="140314" y="0"/>
                    </a:moveTo>
                    <a:lnTo>
                      <a:pt x="0" y="52831"/>
                    </a:lnTo>
                  </a:path>
                </a:pathLst>
              </a:custGeom>
              <a:ln w="21021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: Shape 30">
                <a:extLst>
                  <a:ext uri="{FF2B5EF4-FFF2-40B4-BE49-F238E27FC236}">
                    <a16:creationId xmlns:a16="http://schemas.microsoft.com/office/drawing/2014/main" id="{D637E09C-DF32-389E-7C31-F462F3B8C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2046" y="4908837"/>
                <a:ext cx="126703" cy="79873"/>
              </a:xfrm>
              <a:custGeom>
                <a:avLst/>
                <a:gdLst>
                  <a:gd name="T0" fmla="*/ 126704 w 126703"/>
                  <a:gd name="T1" fmla="*/ 0 h 79873"/>
                  <a:gd name="T2" fmla="*/ 0 w 126703"/>
                  <a:gd name="T3" fmla="*/ 79874 h 7987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6703" h="79873">
                    <a:moveTo>
                      <a:pt x="126704" y="0"/>
                    </a:moveTo>
                    <a:lnTo>
                      <a:pt x="0" y="79874"/>
                    </a:lnTo>
                  </a:path>
                </a:pathLst>
              </a:custGeom>
              <a:noFill/>
              <a:ln w="21021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: Shape 32">
                <a:extLst>
                  <a:ext uri="{FF2B5EF4-FFF2-40B4-BE49-F238E27FC236}">
                    <a16:creationId xmlns:a16="http://schemas.microsoft.com/office/drawing/2014/main" id="{31DB17FD-C489-EC8B-66F6-6409F1AE9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4630" y="4754944"/>
                <a:ext cx="140174" cy="190833"/>
              </a:xfrm>
              <a:custGeom>
                <a:avLst/>
                <a:gdLst>
                  <a:gd name="T0" fmla="*/ 0 w 140174"/>
                  <a:gd name="T1" fmla="*/ 0 h 190833"/>
                  <a:gd name="T2" fmla="*/ 140174 w 140174"/>
                  <a:gd name="T3" fmla="*/ 190833 h 1908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0174" h="190833">
                    <a:moveTo>
                      <a:pt x="0" y="0"/>
                    </a:moveTo>
                    <a:lnTo>
                      <a:pt x="140174" y="190833"/>
                    </a:lnTo>
                  </a:path>
                </a:pathLst>
              </a:custGeom>
              <a:noFill/>
              <a:ln w="21021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94" name="Graphic 368">
                <a:extLst>
                  <a:ext uri="{FF2B5EF4-FFF2-40B4-BE49-F238E27FC236}">
                    <a16:creationId xmlns:a16="http://schemas.microsoft.com/office/drawing/2014/main" id="{C37730AA-1A06-7500-F878-AC055E4299E6}"/>
                  </a:ext>
                </a:extLst>
              </p:cNvPr>
              <p:cNvGrpSpPr/>
              <p:nvPr/>
            </p:nvGrpSpPr>
            <p:grpSpPr>
              <a:xfrm>
                <a:off x="8824747" y="4146480"/>
                <a:ext cx="117443" cy="442024"/>
                <a:chOff x="8824747" y="4146480"/>
                <a:chExt cx="117443" cy="442024"/>
              </a:xfrm>
              <a:solidFill>
                <a:srgbClr val="51B1BF"/>
              </a:solidFill>
            </p:grpSpPr>
            <p:sp>
              <p:nvSpPr>
                <p:cNvPr id="421" name="Freeform: Shape 60">
                  <a:extLst>
                    <a:ext uri="{FF2B5EF4-FFF2-40B4-BE49-F238E27FC236}">
                      <a16:creationId xmlns:a16="http://schemas.microsoft.com/office/drawing/2014/main" id="{6ED4F278-B4FE-247F-02F3-E3A158238F4F}"/>
                    </a:ext>
                  </a:extLst>
                </p:cNvPr>
                <p:cNvSpPr/>
                <p:nvPr/>
              </p:nvSpPr>
              <p:spPr>
                <a:xfrm>
                  <a:off x="8824747" y="4146480"/>
                  <a:ext cx="68613" cy="368145"/>
                </a:xfrm>
                <a:custGeom>
                  <a:avLst/>
                  <a:gdLst>
                    <a:gd name="connsiteX0" fmla="*/ 0 w 68613"/>
                    <a:gd name="connsiteY0" fmla="*/ 0 h 368145"/>
                    <a:gd name="connsiteX1" fmla="*/ 68614 w 68613"/>
                    <a:gd name="connsiteY1" fmla="*/ 368145 h 368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613" h="368145">
                      <a:moveTo>
                        <a:pt x="0" y="0"/>
                      </a:moveTo>
                      <a:lnTo>
                        <a:pt x="68614" y="368145"/>
                      </a:lnTo>
                    </a:path>
                  </a:pathLst>
                </a:custGeom>
                <a:ln w="21021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" name="Freeform: Shape 61">
                  <a:extLst>
                    <a:ext uri="{FF2B5EF4-FFF2-40B4-BE49-F238E27FC236}">
                      <a16:creationId xmlns:a16="http://schemas.microsoft.com/office/drawing/2014/main" id="{4A33CFFC-9BA1-83A0-F3DF-63224C2D0FBC}"/>
                    </a:ext>
                  </a:extLst>
                </p:cNvPr>
                <p:cNvSpPr/>
                <p:nvPr/>
              </p:nvSpPr>
              <p:spPr>
                <a:xfrm>
                  <a:off x="8838919" y="4490230"/>
                  <a:ext cx="103271" cy="98274"/>
                </a:xfrm>
                <a:custGeom>
                  <a:avLst/>
                  <a:gdLst>
                    <a:gd name="connsiteX0" fmla="*/ 0 w 103271"/>
                    <a:gd name="connsiteY0" fmla="*/ 18958 h 98274"/>
                    <a:gd name="connsiteX1" fmla="*/ 68193 w 103271"/>
                    <a:gd name="connsiteY1" fmla="*/ 98274 h 98274"/>
                    <a:gd name="connsiteX2" fmla="*/ 103272 w 103271"/>
                    <a:gd name="connsiteY2" fmla="*/ 0 h 98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271" h="98274">
                      <a:moveTo>
                        <a:pt x="0" y="18958"/>
                      </a:moveTo>
                      <a:lnTo>
                        <a:pt x="68193" y="98274"/>
                      </a:lnTo>
                      <a:lnTo>
                        <a:pt x="10327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4014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5" name="Freeform: Shape 34">
                <a:extLst>
                  <a:ext uri="{FF2B5EF4-FFF2-40B4-BE49-F238E27FC236}">
                    <a16:creationId xmlns:a16="http://schemas.microsoft.com/office/drawing/2014/main" id="{6159A053-53C6-F271-DE56-8F3309D99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5811" y="3217962"/>
                <a:ext cx="104674" cy="92837"/>
              </a:xfrm>
              <a:custGeom>
                <a:avLst/>
                <a:gdLst>
                  <a:gd name="T0" fmla="*/ 0 w 104674"/>
                  <a:gd name="T1" fmla="*/ 87680 h 92837"/>
                  <a:gd name="T2" fmla="*/ 104675 w 104674"/>
                  <a:gd name="T3" fmla="*/ 92838 h 92837"/>
                  <a:gd name="T4" fmla="*/ 56968 w 104674"/>
                  <a:gd name="T5" fmla="*/ 0 h 928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674" h="92837">
                    <a:moveTo>
                      <a:pt x="0" y="87680"/>
                    </a:moveTo>
                    <a:lnTo>
                      <a:pt x="104675" y="92838"/>
                    </a:lnTo>
                    <a:lnTo>
                      <a:pt x="56968" y="0"/>
                    </a:lnTo>
                    <a:lnTo>
                      <a:pt x="0" y="87680"/>
                    </a:lnTo>
                    <a:close/>
                  </a:path>
                </a:pathLst>
              </a:custGeom>
              <a:solidFill>
                <a:schemeClr val="tx2"/>
              </a:solidFill>
              <a:ln w="14014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: Shape 35">
                <a:extLst>
                  <a:ext uri="{FF2B5EF4-FFF2-40B4-BE49-F238E27FC236}">
                    <a16:creationId xmlns:a16="http://schemas.microsoft.com/office/drawing/2014/main" id="{8C5166DB-4FA4-A361-914B-64F113923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497" y="2641675"/>
                <a:ext cx="532355" cy="406314"/>
              </a:xfrm>
              <a:custGeom>
                <a:avLst/>
                <a:gdLst>
                  <a:gd name="T0" fmla="*/ 518525 w 532355"/>
                  <a:gd name="T1" fmla="*/ 106383 h 406314"/>
                  <a:gd name="T2" fmla="*/ 531714 w 532355"/>
                  <a:gd name="T3" fmla="*/ 147505 h 406314"/>
                  <a:gd name="T4" fmla="*/ 516561 w 532355"/>
                  <a:gd name="T5" fmla="*/ 174130 h 406314"/>
                  <a:gd name="T6" fmla="*/ 414412 w 532355"/>
                  <a:gd name="T7" fmla="*/ 240204 h 406314"/>
                  <a:gd name="T8" fmla="*/ 310298 w 532355"/>
                  <a:gd name="T9" fmla="*/ 301398 h 406314"/>
                  <a:gd name="T10" fmla="*/ 192294 w 532355"/>
                  <a:gd name="T11" fmla="*/ 392703 h 406314"/>
                  <a:gd name="T12" fmla="*/ 31213 w 532355"/>
                  <a:gd name="T13" fmla="*/ 387267 h 406314"/>
                  <a:gd name="T14" fmla="*/ 204 w 532355"/>
                  <a:gd name="T15" fmla="*/ 337781 h 406314"/>
                  <a:gd name="T16" fmla="*/ 17322 w 532355"/>
                  <a:gd name="T17" fmla="*/ 271150 h 406314"/>
                  <a:gd name="T18" fmla="*/ 28267 w 532355"/>
                  <a:gd name="T19" fmla="*/ 194203 h 406314"/>
                  <a:gd name="T20" fmla="*/ 41035 w 532355"/>
                  <a:gd name="T21" fmla="*/ 137887 h 406314"/>
                  <a:gd name="T22" fmla="*/ 112455 w 532355"/>
                  <a:gd name="T23" fmla="*/ 44910 h 406314"/>
                  <a:gd name="T24" fmla="*/ 442054 w 532355"/>
                  <a:gd name="T25" fmla="*/ 45885 h 406314"/>
                  <a:gd name="T26" fmla="*/ 518525 w 532355"/>
                  <a:gd name="T27" fmla="*/ 106383 h 4063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2355" h="406314">
                    <a:moveTo>
                      <a:pt x="518525" y="106383"/>
                    </a:moveTo>
                    <a:cubicBezTo>
                      <a:pt x="528487" y="119347"/>
                      <a:pt x="534380" y="133287"/>
                      <a:pt x="531714" y="147505"/>
                    </a:cubicBezTo>
                    <a:cubicBezTo>
                      <a:pt x="529890" y="157681"/>
                      <a:pt x="523717" y="166602"/>
                      <a:pt x="516561" y="174130"/>
                    </a:cubicBezTo>
                    <a:cubicBezTo>
                      <a:pt x="488498" y="203961"/>
                      <a:pt x="451034" y="222779"/>
                      <a:pt x="414412" y="240204"/>
                    </a:cubicBezTo>
                    <a:cubicBezTo>
                      <a:pt x="379333" y="256931"/>
                      <a:pt x="336678" y="271707"/>
                      <a:pt x="310298" y="301398"/>
                    </a:cubicBezTo>
                    <a:cubicBezTo>
                      <a:pt x="277325" y="338478"/>
                      <a:pt x="239440" y="374581"/>
                      <a:pt x="192294" y="392703"/>
                    </a:cubicBezTo>
                    <a:cubicBezTo>
                      <a:pt x="145990" y="410546"/>
                      <a:pt x="74991" y="412915"/>
                      <a:pt x="31213" y="387267"/>
                    </a:cubicBezTo>
                    <a:cubicBezTo>
                      <a:pt x="12551" y="376394"/>
                      <a:pt x="1888" y="359248"/>
                      <a:pt x="204" y="337781"/>
                    </a:cubicBezTo>
                    <a:cubicBezTo>
                      <a:pt x="-1620" y="314084"/>
                      <a:pt x="9184" y="292756"/>
                      <a:pt x="17322" y="271150"/>
                    </a:cubicBezTo>
                    <a:cubicBezTo>
                      <a:pt x="27144" y="244664"/>
                      <a:pt x="25180" y="221525"/>
                      <a:pt x="28267" y="194203"/>
                    </a:cubicBezTo>
                    <a:cubicBezTo>
                      <a:pt x="30371" y="175245"/>
                      <a:pt x="35002" y="156008"/>
                      <a:pt x="41035" y="137887"/>
                    </a:cubicBezTo>
                    <a:cubicBezTo>
                      <a:pt x="53944" y="99413"/>
                      <a:pt x="75973" y="64843"/>
                      <a:pt x="112455" y="44910"/>
                    </a:cubicBezTo>
                    <a:cubicBezTo>
                      <a:pt x="216148" y="-11825"/>
                      <a:pt x="339484" y="-18376"/>
                      <a:pt x="442054" y="45885"/>
                    </a:cubicBezTo>
                    <a:cubicBezTo>
                      <a:pt x="461838" y="58152"/>
                      <a:pt x="498600" y="80456"/>
                      <a:pt x="518525" y="106383"/>
                    </a:cubicBezTo>
                    <a:close/>
                  </a:path>
                </a:pathLst>
              </a:custGeom>
              <a:solidFill>
                <a:srgbClr val="F3D793">
                  <a:alpha val="7607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: Shape 36">
                <a:extLst>
                  <a:ext uri="{FF2B5EF4-FFF2-40B4-BE49-F238E27FC236}">
                    <a16:creationId xmlns:a16="http://schemas.microsoft.com/office/drawing/2014/main" id="{3EA0EBB9-9240-30FE-4626-332355421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5943" y="3074663"/>
                <a:ext cx="242322" cy="281580"/>
              </a:xfrm>
              <a:custGeom>
                <a:avLst/>
                <a:gdLst>
                  <a:gd name="T0" fmla="*/ 242323 w 242322"/>
                  <a:gd name="T1" fmla="*/ 0 h 281580"/>
                  <a:gd name="T2" fmla="*/ 0 w 242322"/>
                  <a:gd name="T3" fmla="*/ 281580 h 2815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2322" h="281580">
                    <a:moveTo>
                      <a:pt x="242323" y="0"/>
                    </a:moveTo>
                    <a:lnTo>
                      <a:pt x="0" y="281580"/>
                    </a:lnTo>
                  </a:path>
                </a:pathLst>
              </a:custGeom>
              <a:noFill/>
              <a:ln w="14014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: Shape 37">
                <a:extLst>
                  <a:ext uri="{FF2B5EF4-FFF2-40B4-BE49-F238E27FC236}">
                    <a16:creationId xmlns:a16="http://schemas.microsoft.com/office/drawing/2014/main" id="{0A0BAB0C-13DC-A1CA-7301-A3CF45AD1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5120" y="3937525"/>
                <a:ext cx="278804" cy="118068"/>
              </a:xfrm>
              <a:custGeom>
                <a:avLst/>
                <a:gdLst>
                  <a:gd name="T0" fmla="*/ 278805 w 278804"/>
                  <a:gd name="T1" fmla="*/ 0 h 118068"/>
                  <a:gd name="T2" fmla="*/ 0 w 278804"/>
                  <a:gd name="T3" fmla="*/ 118069 h 1180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8804" h="118068">
                    <a:moveTo>
                      <a:pt x="278805" y="0"/>
                    </a:moveTo>
                    <a:lnTo>
                      <a:pt x="0" y="118069"/>
                    </a:lnTo>
                  </a:path>
                </a:pathLst>
              </a:custGeom>
              <a:noFill/>
              <a:ln w="14014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: Shape 38">
                <a:extLst>
                  <a:ext uri="{FF2B5EF4-FFF2-40B4-BE49-F238E27FC236}">
                    <a16:creationId xmlns:a16="http://schemas.microsoft.com/office/drawing/2014/main" id="{9CA9BFE2-DE59-3632-1762-D6C512F00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1012" y="4877612"/>
                <a:ext cx="251443" cy="154450"/>
              </a:xfrm>
              <a:custGeom>
                <a:avLst/>
                <a:gdLst>
                  <a:gd name="T0" fmla="*/ 251443 w 251443"/>
                  <a:gd name="T1" fmla="*/ 0 h 154450"/>
                  <a:gd name="T2" fmla="*/ 0 w 251443"/>
                  <a:gd name="T3" fmla="*/ 154451 h 15445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1443" h="154450">
                    <a:moveTo>
                      <a:pt x="251443" y="0"/>
                    </a:moveTo>
                    <a:lnTo>
                      <a:pt x="0" y="154451"/>
                    </a:lnTo>
                  </a:path>
                </a:pathLst>
              </a:custGeom>
              <a:noFill/>
              <a:ln w="14014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0" name="Graphic 368">
                <a:extLst>
                  <a:ext uri="{FF2B5EF4-FFF2-40B4-BE49-F238E27FC236}">
                    <a16:creationId xmlns:a16="http://schemas.microsoft.com/office/drawing/2014/main" id="{7376CAAA-27A6-8294-C624-5E012BB85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5795" y="2942934"/>
                <a:ext cx="656671" cy="385987"/>
                <a:chOff x="7765795" y="2942934"/>
                <a:chExt cx="656671" cy="385987"/>
              </a:xfrm>
            </p:grpSpPr>
            <p:sp>
              <p:nvSpPr>
                <p:cNvPr id="419" name="Freeform: Shape 58">
                  <a:extLst>
                    <a:ext uri="{FF2B5EF4-FFF2-40B4-BE49-F238E27FC236}">
                      <a16:creationId xmlns:a16="http://schemas.microsoft.com/office/drawing/2014/main" id="{15C14DA4-AB52-3436-2778-D19F668EA2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5795" y="2942934"/>
                  <a:ext cx="607841" cy="328696"/>
                </a:xfrm>
                <a:custGeom>
                  <a:avLst/>
                  <a:gdLst>
                    <a:gd name="T0" fmla="*/ 0 w 607841"/>
                    <a:gd name="T1" fmla="*/ 0 h 328696"/>
                    <a:gd name="T2" fmla="*/ 607842 w 607841"/>
                    <a:gd name="T3" fmla="*/ 328696 h 32869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07841" h="328696">
                      <a:moveTo>
                        <a:pt x="0" y="0"/>
                      </a:moveTo>
                      <a:cubicBezTo>
                        <a:pt x="0" y="0"/>
                        <a:pt x="315567" y="6691"/>
                        <a:pt x="607842" y="328696"/>
                      </a:cubicBezTo>
                    </a:path>
                  </a:pathLst>
                </a:custGeom>
                <a:noFill/>
                <a:ln w="21021" cap="flat">
                  <a:solidFill>
                    <a:srgbClr val="4C4948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" name="Freeform: Shape 59">
                  <a:extLst>
                    <a:ext uri="{FF2B5EF4-FFF2-40B4-BE49-F238E27FC236}">
                      <a16:creationId xmlns:a16="http://schemas.microsoft.com/office/drawing/2014/main" id="{A9D10988-5CFD-4001-5601-C5BADAE49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3544" y="3226465"/>
                  <a:ext cx="98921" cy="102456"/>
                </a:xfrm>
                <a:custGeom>
                  <a:avLst/>
                  <a:gdLst>
                    <a:gd name="T0" fmla="*/ 0 w 98921"/>
                    <a:gd name="T1" fmla="*/ 67886 h 102456"/>
                    <a:gd name="T2" fmla="*/ 98922 w 98921"/>
                    <a:gd name="T3" fmla="*/ 102456 h 102456"/>
                    <a:gd name="T4" fmla="*/ 79699 w 98921"/>
                    <a:gd name="T5" fmla="*/ 0 h 1024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8921" h="102456">
                      <a:moveTo>
                        <a:pt x="0" y="67886"/>
                      </a:moveTo>
                      <a:lnTo>
                        <a:pt x="98922" y="102456"/>
                      </a:lnTo>
                      <a:lnTo>
                        <a:pt x="79699" y="0"/>
                      </a:lnTo>
                      <a:lnTo>
                        <a:pt x="0" y="67886"/>
                      </a:lnTo>
                      <a:close/>
                    </a:path>
                  </a:pathLst>
                </a:custGeom>
                <a:solidFill>
                  <a:srgbClr val="4C49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1" name="Graphic 368">
                <a:extLst>
                  <a:ext uri="{FF2B5EF4-FFF2-40B4-BE49-F238E27FC236}">
                    <a16:creationId xmlns:a16="http://schemas.microsoft.com/office/drawing/2014/main" id="{FAC28A6D-A94E-46C5-C7DF-9F83E06458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91012" y="5124343"/>
                <a:ext cx="825890" cy="325629"/>
                <a:chOff x="9291012" y="5124343"/>
                <a:chExt cx="825890" cy="325629"/>
              </a:xfrm>
            </p:grpSpPr>
            <p:sp>
              <p:nvSpPr>
                <p:cNvPr id="417" name="Freeform: Shape 56">
                  <a:extLst>
                    <a:ext uri="{FF2B5EF4-FFF2-40B4-BE49-F238E27FC236}">
                      <a16:creationId xmlns:a16="http://schemas.microsoft.com/office/drawing/2014/main" id="{62411ACF-7EE8-C167-62AB-D46FF09D9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91012" y="5124343"/>
                  <a:ext cx="750401" cy="275028"/>
                </a:xfrm>
                <a:custGeom>
                  <a:avLst/>
                  <a:gdLst>
                    <a:gd name="T0" fmla="*/ 0 w 750401"/>
                    <a:gd name="T1" fmla="*/ 0 h 275028"/>
                    <a:gd name="T2" fmla="*/ 750401 w 750401"/>
                    <a:gd name="T3" fmla="*/ 275029 h 2750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50401" h="275028">
                      <a:moveTo>
                        <a:pt x="0" y="0"/>
                      </a:moveTo>
                      <a:cubicBezTo>
                        <a:pt x="0" y="0"/>
                        <a:pt x="233343" y="240040"/>
                        <a:pt x="750401" y="275029"/>
                      </a:cubicBezTo>
                    </a:path>
                  </a:pathLst>
                </a:custGeom>
                <a:noFill/>
                <a:ln w="21021" cap="flat">
                  <a:solidFill>
                    <a:srgbClr val="4C494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" name="Freeform: Shape 57">
                  <a:extLst>
                    <a:ext uri="{FF2B5EF4-FFF2-40B4-BE49-F238E27FC236}">
                      <a16:creationId xmlns:a16="http://schemas.microsoft.com/office/drawing/2014/main" id="{D75A6E12-6338-C9DC-32FA-FB404A9AA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23312" y="5345844"/>
                  <a:ext cx="93589" cy="104128"/>
                </a:xfrm>
                <a:custGeom>
                  <a:avLst/>
                  <a:gdLst>
                    <a:gd name="T0" fmla="*/ 0 w 93589"/>
                    <a:gd name="T1" fmla="*/ 104129 h 104128"/>
                    <a:gd name="T2" fmla="*/ 93590 w 93589"/>
                    <a:gd name="T3" fmla="*/ 57013 h 104128"/>
                    <a:gd name="T4" fmla="*/ 5753 w 93589"/>
                    <a:gd name="T5" fmla="*/ 0 h 1041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3589" h="104128">
                      <a:moveTo>
                        <a:pt x="0" y="104129"/>
                      </a:moveTo>
                      <a:lnTo>
                        <a:pt x="93590" y="57013"/>
                      </a:lnTo>
                      <a:lnTo>
                        <a:pt x="5753" y="0"/>
                      </a:lnTo>
                      <a:lnTo>
                        <a:pt x="0" y="104129"/>
                      </a:lnTo>
                      <a:close/>
                    </a:path>
                  </a:pathLst>
                </a:custGeom>
                <a:solidFill>
                  <a:srgbClr val="4C49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3" name="Freeform: Shape 42">
                <a:extLst>
                  <a:ext uri="{FF2B5EF4-FFF2-40B4-BE49-F238E27FC236}">
                    <a16:creationId xmlns:a16="http://schemas.microsoft.com/office/drawing/2014/main" id="{BFBC8980-7461-86C5-F761-181FC7536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049" y="470326"/>
                <a:ext cx="14031" cy="13939"/>
              </a:xfrm>
              <a:custGeom>
                <a:avLst/>
                <a:gdLst/>
                <a:ahLst/>
                <a:cxnLst/>
                <a:rect l="0" t="0" r="0" b="0"/>
                <a:pathLst/>
              </a:custGeom>
              <a:solidFill>
                <a:srgbClr val="EC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4" name="Graphic 368">
                <a:extLst>
                  <a:ext uri="{FF2B5EF4-FFF2-40B4-BE49-F238E27FC236}">
                    <a16:creationId xmlns:a16="http://schemas.microsoft.com/office/drawing/2014/main" id="{8E80C6E5-0213-74BB-3D19-FC838E3560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48452" y="4992475"/>
                <a:ext cx="167254" cy="166159"/>
                <a:chOff x="9148452" y="4992475"/>
                <a:chExt cx="167254" cy="166159"/>
              </a:xfrm>
            </p:grpSpPr>
            <p:sp>
              <p:nvSpPr>
                <p:cNvPr id="415" name="Freeform: Shape 54">
                  <a:extLst>
                    <a:ext uri="{FF2B5EF4-FFF2-40B4-BE49-F238E27FC236}">
                      <a16:creationId xmlns:a16="http://schemas.microsoft.com/office/drawing/2014/main" id="{04BC3FD6-0A15-36F3-F80A-4919F503ED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484" y="5006554"/>
                  <a:ext cx="139192" cy="138280"/>
                </a:xfrm>
                <a:custGeom>
                  <a:avLst/>
                  <a:gdLst>
                    <a:gd name="T0" fmla="*/ 69596 w 139192"/>
                    <a:gd name="T1" fmla="*/ 138281 h 138280"/>
                    <a:gd name="T2" fmla="*/ 0 w 139192"/>
                    <a:gd name="T3" fmla="*/ 69140 h 138280"/>
                    <a:gd name="T4" fmla="*/ 69596 w 139192"/>
                    <a:gd name="T5" fmla="*/ 0 h 138280"/>
                    <a:gd name="T6" fmla="*/ 139192 w 139192"/>
                    <a:gd name="T7" fmla="*/ 69140 h 138280"/>
                    <a:gd name="T8" fmla="*/ 69596 w 139192"/>
                    <a:gd name="T9" fmla="*/ 138281 h 138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192" h="138280">
                      <a:moveTo>
                        <a:pt x="69596" y="138281"/>
                      </a:moveTo>
                      <a:cubicBezTo>
                        <a:pt x="31150" y="138281"/>
                        <a:pt x="0" y="107195"/>
                        <a:pt x="0" y="69140"/>
                      </a:cubicBezTo>
                      <a:cubicBezTo>
                        <a:pt x="0" y="31085"/>
                        <a:pt x="31290" y="0"/>
                        <a:pt x="69596" y="0"/>
                      </a:cubicBezTo>
                      <a:cubicBezTo>
                        <a:pt x="107902" y="0"/>
                        <a:pt x="139192" y="31085"/>
                        <a:pt x="139192" y="69140"/>
                      </a:cubicBezTo>
                      <a:cubicBezTo>
                        <a:pt x="139192" y="107195"/>
                        <a:pt x="108042" y="138281"/>
                        <a:pt x="69596" y="1382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" name="Freeform: Shape 55">
                  <a:extLst>
                    <a:ext uri="{FF2B5EF4-FFF2-40B4-BE49-F238E27FC236}">
                      <a16:creationId xmlns:a16="http://schemas.microsoft.com/office/drawing/2014/main" id="{5BF02183-B5FE-E552-4A70-70425ED3C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8452" y="4992475"/>
                  <a:ext cx="167254" cy="166159"/>
                </a:xfrm>
                <a:custGeom>
                  <a:avLst/>
                  <a:gdLst>
                    <a:gd name="T0" fmla="*/ 83628 w 167254"/>
                    <a:gd name="T1" fmla="*/ 27879 h 166159"/>
                    <a:gd name="T2" fmla="*/ 139192 w 167254"/>
                    <a:gd name="T3" fmla="*/ 83080 h 166159"/>
                    <a:gd name="T4" fmla="*/ 83628 w 167254"/>
                    <a:gd name="T5" fmla="*/ 138281 h 166159"/>
                    <a:gd name="T6" fmla="*/ 28063 w 167254"/>
                    <a:gd name="T7" fmla="*/ 83080 h 166159"/>
                    <a:gd name="T8" fmla="*/ 83628 w 167254"/>
                    <a:gd name="T9" fmla="*/ 27879 h 166159"/>
                    <a:gd name="T10" fmla="*/ 83628 w 167254"/>
                    <a:gd name="T11" fmla="*/ 0 h 166159"/>
                    <a:gd name="T12" fmla="*/ 0 w 167254"/>
                    <a:gd name="T13" fmla="*/ 83080 h 166159"/>
                    <a:gd name="T14" fmla="*/ 83628 w 167254"/>
                    <a:gd name="T15" fmla="*/ 166160 h 166159"/>
                    <a:gd name="T16" fmla="*/ 167255 w 167254"/>
                    <a:gd name="T17" fmla="*/ 83080 h 166159"/>
                    <a:gd name="T18" fmla="*/ 83628 w 167254"/>
                    <a:gd name="T19" fmla="*/ 0 h 166159"/>
                    <a:gd name="T20" fmla="*/ 83628 w 167254"/>
                    <a:gd name="T21" fmla="*/ 0 h 1661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7254" h="166159">
                      <a:moveTo>
                        <a:pt x="83628" y="27879"/>
                      </a:moveTo>
                      <a:cubicBezTo>
                        <a:pt x="114216" y="27879"/>
                        <a:pt x="139192" y="52692"/>
                        <a:pt x="139192" y="83080"/>
                      </a:cubicBezTo>
                      <a:cubicBezTo>
                        <a:pt x="139192" y="113468"/>
                        <a:pt x="114216" y="138281"/>
                        <a:pt x="83628" y="138281"/>
                      </a:cubicBezTo>
                      <a:cubicBezTo>
                        <a:pt x="52899" y="138281"/>
                        <a:pt x="28063" y="113468"/>
                        <a:pt x="28063" y="83080"/>
                      </a:cubicBezTo>
                      <a:cubicBezTo>
                        <a:pt x="28063" y="52692"/>
                        <a:pt x="53039" y="27879"/>
                        <a:pt x="83628" y="27879"/>
                      </a:cubicBezTo>
                      <a:moveTo>
                        <a:pt x="83628" y="0"/>
                      </a:moveTo>
                      <a:cubicBezTo>
                        <a:pt x="37464" y="0"/>
                        <a:pt x="0" y="37219"/>
                        <a:pt x="0" y="83080"/>
                      </a:cubicBezTo>
                      <a:cubicBezTo>
                        <a:pt x="0" y="128941"/>
                        <a:pt x="37464" y="166160"/>
                        <a:pt x="83628" y="166160"/>
                      </a:cubicBezTo>
                      <a:cubicBezTo>
                        <a:pt x="129791" y="166160"/>
                        <a:pt x="167255" y="128941"/>
                        <a:pt x="167255" y="83080"/>
                      </a:cubicBezTo>
                      <a:cubicBezTo>
                        <a:pt x="167255" y="37219"/>
                        <a:pt x="129931" y="0"/>
                        <a:pt x="83628" y="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5" name="Graphic 368">
                <a:extLst>
                  <a:ext uri="{FF2B5EF4-FFF2-40B4-BE49-F238E27FC236}">
                    <a16:creationId xmlns:a16="http://schemas.microsoft.com/office/drawing/2014/main" id="{5A88D0DC-F625-1ECC-73E3-26CA6CFBC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20494" y="3988544"/>
                <a:ext cx="167254" cy="166160"/>
                <a:chOff x="8720494" y="3988544"/>
                <a:chExt cx="167254" cy="166160"/>
              </a:xfrm>
            </p:grpSpPr>
            <p:sp>
              <p:nvSpPr>
                <p:cNvPr id="413" name="Freeform: Shape 52">
                  <a:extLst>
                    <a:ext uri="{FF2B5EF4-FFF2-40B4-BE49-F238E27FC236}">
                      <a16:creationId xmlns:a16="http://schemas.microsoft.com/office/drawing/2014/main" id="{CD052CF9-0557-75BA-A713-D4EFE75FE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34525" y="4002483"/>
                  <a:ext cx="139192" cy="138280"/>
                </a:xfrm>
                <a:custGeom>
                  <a:avLst/>
                  <a:gdLst>
                    <a:gd name="T0" fmla="*/ 69596 w 139192"/>
                    <a:gd name="T1" fmla="*/ 138281 h 138280"/>
                    <a:gd name="T2" fmla="*/ 0 w 139192"/>
                    <a:gd name="T3" fmla="*/ 69141 h 138280"/>
                    <a:gd name="T4" fmla="*/ 69596 w 139192"/>
                    <a:gd name="T5" fmla="*/ 0 h 138280"/>
                    <a:gd name="T6" fmla="*/ 139192 w 139192"/>
                    <a:gd name="T7" fmla="*/ 69141 h 138280"/>
                    <a:gd name="T8" fmla="*/ 69596 w 139192"/>
                    <a:gd name="T9" fmla="*/ 138281 h 138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192" h="138280">
                      <a:moveTo>
                        <a:pt x="69596" y="138281"/>
                      </a:moveTo>
                      <a:cubicBezTo>
                        <a:pt x="31150" y="138281"/>
                        <a:pt x="0" y="107195"/>
                        <a:pt x="0" y="69141"/>
                      </a:cubicBezTo>
                      <a:cubicBezTo>
                        <a:pt x="0" y="31085"/>
                        <a:pt x="31290" y="0"/>
                        <a:pt x="69596" y="0"/>
                      </a:cubicBezTo>
                      <a:cubicBezTo>
                        <a:pt x="107902" y="0"/>
                        <a:pt x="139192" y="31085"/>
                        <a:pt x="139192" y="69141"/>
                      </a:cubicBezTo>
                      <a:cubicBezTo>
                        <a:pt x="139192" y="107195"/>
                        <a:pt x="108042" y="138281"/>
                        <a:pt x="69596" y="1382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" name="Freeform: Shape 53">
                  <a:extLst>
                    <a:ext uri="{FF2B5EF4-FFF2-40B4-BE49-F238E27FC236}">
                      <a16:creationId xmlns:a16="http://schemas.microsoft.com/office/drawing/2014/main" id="{CE22655D-9988-B7F5-1E78-B65F5623B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0494" y="3988544"/>
                  <a:ext cx="167254" cy="166160"/>
                </a:xfrm>
                <a:custGeom>
                  <a:avLst/>
                  <a:gdLst>
                    <a:gd name="T0" fmla="*/ 83628 w 167254"/>
                    <a:gd name="T1" fmla="*/ 27879 h 166160"/>
                    <a:gd name="T2" fmla="*/ 139192 w 167254"/>
                    <a:gd name="T3" fmla="*/ 83080 h 166160"/>
                    <a:gd name="T4" fmla="*/ 83628 w 167254"/>
                    <a:gd name="T5" fmla="*/ 138281 h 166160"/>
                    <a:gd name="T6" fmla="*/ 28063 w 167254"/>
                    <a:gd name="T7" fmla="*/ 83080 h 166160"/>
                    <a:gd name="T8" fmla="*/ 83628 w 167254"/>
                    <a:gd name="T9" fmla="*/ 27879 h 166160"/>
                    <a:gd name="T10" fmla="*/ 83628 w 167254"/>
                    <a:gd name="T11" fmla="*/ 0 h 166160"/>
                    <a:gd name="T12" fmla="*/ 0 w 167254"/>
                    <a:gd name="T13" fmla="*/ 83080 h 166160"/>
                    <a:gd name="T14" fmla="*/ 83628 w 167254"/>
                    <a:gd name="T15" fmla="*/ 166160 h 166160"/>
                    <a:gd name="T16" fmla="*/ 167255 w 167254"/>
                    <a:gd name="T17" fmla="*/ 83080 h 166160"/>
                    <a:gd name="T18" fmla="*/ 83628 w 167254"/>
                    <a:gd name="T19" fmla="*/ 0 h 166160"/>
                    <a:gd name="T20" fmla="*/ 83628 w 167254"/>
                    <a:gd name="T21" fmla="*/ 0 h 1661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7254" h="166160">
                      <a:moveTo>
                        <a:pt x="83628" y="27879"/>
                      </a:moveTo>
                      <a:cubicBezTo>
                        <a:pt x="114216" y="27879"/>
                        <a:pt x="139192" y="52692"/>
                        <a:pt x="139192" y="83080"/>
                      </a:cubicBezTo>
                      <a:cubicBezTo>
                        <a:pt x="139192" y="113468"/>
                        <a:pt x="114216" y="138281"/>
                        <a:pt x="83628" y="138281"/>
                      </a:cubicBezTo>
                      <a:cubicBezTo>
                        <a:pt x="53039" y="138281"/>
                        <a:pt x="28063" y="113468"/>
                        <a:pt x="28063" y="83080"/>
                      </a:cubicBezTo>
                      <a:cubicBezTo>
                        <a:pt x="28063" y="52692"/>
                        <a:pt x="53039" y="27879"/>
                        <a:pt x="83628" y="27879"/>
                      </a:cubicBezTo>
                      <a:moveTo>
                        <a:pt x="83628" y="0"/>
                      </a:moveTo>
                      <a:cubicBezTo>
                        <a:pt x="37464" y="0"/>
                        <a:pt x="0" y="37219"/>
                        <a:pt x="0" y="83080"/>
                      </a:cubicBezTo>
                      <a:cubicBezTo>
                        <a:pt x="0" y="128942"/>
                        <a:pt x="37464" y="166160"/>
                        <a:pt x="83628" y="166160"/>
                      </a:cubicBezTo>
                      <a:cubicBezTo>
                        <a:pt x="129791" y="166160"/>
                        <a:pt x="167255" y="128942"/>
                        <a:pt x="167255" y="83080"/>
                      </a:cubicBezTo>
                      <a:cubicBezTo>
                        <a:pt x="167255" y="37219"/>
                        <a:pt x="129931" y="0"/>
                        <a:pt x="83628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6" name="Freeform: Shape 45">
                <a:extLst>
                  <a:ext uri="{FF2B5EF4-FFF2-40B4-BE49-F238E27FC236}">
                    <a16:creationId xmlns:a16="http://schemas.microsoft.com/office/drawing/2014/main" id="{E76EF1A3-C2B8-38C5-23D3-89FFA598E7C5}"/>
                  </a:ext>
                </a:extLst>
              </p:cNvPr>
              <p:cNvSpPr/>
              <p:nvPr/>
            </p:nvSpPr>
            <p:spPr>
              <a:xfrm>
                <a:off x="8400389" y="3324976"/>
                <a:ext cx="167248" cy="167173"/>
              </a:xfrm>
              <a:custGeom>
                <a:avLst/>
                <a:gdLst>
                  <a:gd name="connsiteX0" fmla="*/ 83627 w 167254"/>
                  <a:gd name="connsiteY0" fmla="*/ 27879 h 166160"/>
                  <a:gd name="connsiteX1" fmla="*/ 139192 w 167254"/>
                  <a:gd name="connsiteY1" fmla="*/ 83080 h 166160"/>
                  <a:gd name="connsiteX2" fmla="*/ 83627 w 167254"/>
                  <a:gd name="connsiteY2" fmla="*/ 138281 h 166160"/>
                  <a:gd name="connsiteX3" fmla="*/ 28063 w 167254"/>
                  <a:gd name="connsiteY3" fmla="*/ 83080 h 166160"/>
                  <a:gd name="connsiteX4" fmla="*/ 83627 w 167254"/>
                  <a:gd name="connsiteY4" fmla="*/ 27879 h 166160"/>
                  <a:gd name="connsiteX5" fmla="*/ 83627 w 167254"/>
                  <a:gd name="connsiteY5" fmla="*/ 0 h 166160"/>
                  <a:gd name="connsiteX6" fmla="*/ 0 w 167254"/>
                  <a:gd name="connsiteY6" fmla="*/ 83080 h 166160"/>
                  <a:gd name="connsiteX7" fmla="*/ 83627 w 167254"/>
                  <a:gd name="connsiteY7" fmla="*/ 166160 h 166160"/>
                  <a:gd name="connsiteX8" fmla="*/ 167255 w 167254"/>
                  <a:gd name="connsiteY8" fmla="*/ 83080 h 166160"/>
                  <a:gd name="connsiteX9" fmla="*/ 83627 w 167254"/>
                  <a:gd name="connsiteY9" fmla="*/ 0 h 166160"/>
                  <a:gd name="connsiteX10" fmla="*/ 83627 w 167254"/>
                  <a:gd name="connsiteY10" fmla="*/ 0 h 16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254" h="166160">
                    <a:moveTo>
                      <a:pt x="83627" y="27879"/>
                    </a:moveTo>
                    <a:cubicBezTo>
                      <a:pt x="114216" y="27879"/>
                      <a:pt x="139192" y="52692"/>
                      <a:pt x="139192" y="83080"/>
                    </a:cubicBezTo>
                    <a:cubicBezTo>
                      <a:pt x="139192" y="113468"/>
                      <a:pt x="114216" y="138281"/>
                      <a:pt x="83627" y="138281"/>
                    </a:cubicBezTo>
                    <a:cubicBezTo>
                      <a:pt x="53039" y="138281"/>
                      <a:pt x="28063" y="113468"/>
                      <a:pt x="28063" y="83080"/>
                    </a:cubicBezTo>
                    <a:cubicBezTo>
                      <a:pt x="28063" y="52692"/>
                      <a:pt x="52899" y="27879"/>
                      <a:pt x="83627" y="27879"/>
                    </a:cubicBezTo>
                    <a:moveTo>
                      <a:pt x="83627" y="0"/>
                    </a:moveTo>
                    <a:cubicBezTo>
                      <a:pt x="37464" y="0"/>
                      <a:pt x="0" y="37219"/>
                      <a:pt x="0" y="83080"/>
                    </a:cubicBezTo>
                    <a:cubicBezTo>
                      <a:pt x="0" y="128941"/>
                      <a:pt x="37464" y="166160"/>
                      <a:pt x="83627" y="166160"/>
                    </a:cubicBezTo>
                    <a:cubicBezTo>
                      <a:pt x="129791" y="166160"/>
                      <a:pt x="167255" y="128941"/>
                      <a:pt x="167255" y="83080"/>
                    </a:cubicBezTo>
                    <a:cubicBezTo>
                      <a:pt x="167255" y="37219"/>
                      <a:pt x="129791" y="0"/>
                      <a:pt x="83627" y="0"/>
                    </a:cubicBezTo>
                    <a:lnTo>
                      <a:pt x="83627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401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7" name="Graphic 368">
                <a:extLst>
                  <a:ext uri="{FF2B5EF4-FFF2-40B4-BE49-F238E27FC236}">
                    <a16:creationId xmlns:a16="http://schemas.microsoft.com/office/drawing/2014/main" id="{670E9B01-1066-21A9-9EF7-73A533690C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30820" y="3279993"/>
                <a:ext cx="167254" cy="166160"/>
                <a:chOff x="7330820" y="3279993"/>
                <a:chExt cx="167254" cy="166160"/>
              </a:xfrm>
            </p:grpSpPr>
            <p:sp>
              <p:nvSpPr>
                <p:cNvPr id="412" name="Freeform: Shape 51">
                  <a:extLst>
                    <a:ext uri="{FF2B5EF4-FFF2-40B4-BE49-F238E27FC236}">
                      <a16:creationId xmlns:a16="http://schemas.microsoft.com/office/drawing/2014/main" id="{2F171446-A8B5-1308-4634-8A55A74231BC}"/>
                    </a:ext>
                  </a:extLst>
                </p:cNvPr>
                <p:cNvSpPr/>
                <p:nvPr/>
              </p:nvSpPr>
              <p:spPr>
                <a:xfrm>
                  <a:off x="7331269" y="3280537"/>
                  <a:ext cx="167249" cy="165058"/>
                </a:xfrm>
                <a:custGeom>
                  <a:avLst/>
                  <a:gdLst>
                    <a:gd name="connsiteX0" fmla="*/ 83627 w 167254"/>
                    <a:gd name="connsiteY0" fmla="*/ 27879 h 166160"/>
                    <a:gd name="connsiteX1" fmla="*/ 139192 w 167254"/>
                    <a:gd name="connsiteY1" fmla="*/ 83080 h 166160"/>
                    <a:gd name="connsiteX2" fmla="*/ 83627 w 167254"/>
                    <a:gd name="connsiteY2" fmla="*/ 138281 h 166160"/>
                    <a:gd name="connsiteX3" fmla="*/ 28063 w 167254"/>
                    <a:gd name="connsiteY3" fmla="*/ 83080 h 166160"/>
                    <a:gd name="connsiteX4" fmla="*/ 83627 w 167254"/>
                    <a:gd name="connsiteY4" fmla="*/ 27879 h 166160"/>
                    <a:gd name="connsiteX5" fmla="*/ 83627 w 167254"/>
                    <a:gd name="connsiteY5" fmla="*/ 0 h 166160"/>
                    <a:gd name="connsiteX6" fmla="*/ 0 w 167254"/>
                    <a:gd name="connsiteY6" fmla="*/ 83080 h 166160"/>
                    <a:gd name="connsiteX7" fmla="*/ 83627 w 167254"/>
                    <a:gd name="connsiteY7" fmla="*/ 166160 h 166160"/>
                    <a:gd name="connsiteX8" fmla="*/ 167255 w 167254"/>
                    <a:gd name="connsiteY8" fmla="*/ 83080 h 166160"/>
                    <a:gd name="connsiteX9" fmla="*/ 83627 w 167254"/>
                    <a:gd name="connsiteY9" fmla="*/ 0 h 166160"/>
                    <a:gd name="connsiteX10" fmla="*/ 83627 w 167254"/>
                    <a:gd name="connsiteY10" fmla="*/ 0 h 166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7254" h="166160">
                      <a:moveTo>
                        <a:pt x="83627" y="27879"/>
                      </a:moveTo>
                      <a:cubicBezTo>
                        <a:pt x="114216" y="27879"/>
                        <a:pt x="139192" y="52692"/>
                        <a:pt x="139192" y="83080"/>
                      </a:cubicBezTo>
                      <a:cubicBezTo>
                        <a:pt x="139192" y="113468"/>
                        <a:pt x="114216" y="138281"/>
                        <a:pt x="83627" y="138281"/>
                      </a:cubicBezTo>
                      <a:cubicBezTo>
                        <a:pt x="53039" y="138281"/>
                        <a:pt x="28063" y="113468"/>
                        <a:pt x="28063" y="83080"/>
                      </a:cubicBezTo>
                      <a:cubicBezTo>
                        <a:pt x="28063" y="52692"/>
                        <a:pt x="53039" y="27879"/>
                        <a:pt x="83627" y="27879"/>
                      </a:cubicBezTo>
                      <a:moveTo>
                        <a:pt x="83627" y="0"/>
                      </a:moveTo>
                      <a:cubicBezTo>
                        <a:pt x="37464" y="0"/>
                        <a:pt x="0" y="37219"/>
                        <a:pt x="0" y="83080"/>
                      </a:cubicBezTo>
                      <a:cubicBezTo>
                        <a:pt x="0" y="128941"/>
                        <a:pt x="37464" y="166160"/>
                        <a:pt x="83627" y="166160"/>
                      </a:cubicBezTo>
                      <a:cubicBezTo>
                        <a:pt x="129791" y="166160"/>
                        <a:pt x="167255" y="128941"/>
                        <a:pt x="167255" y="83080"/>
                      </a:cubicBezTo>
                      <a:cubicBezTo>
                        <a:pt x="167255" y="37219"/>
                        <a:pt x="129791" y="0"/>
                        <a:pt x="83627" y="0"/>
                      </a:cubicBezTo>
                      <a:lnTo>
                        <a:pt x="83627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4014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" name="Freeform: Shape 50">
                  <a:extLst>
                    <a:ext uri="{FF2B5EF4-FFF2-40B4-BE49-F238E27FC236}">
                      <a16:creationId xmlns:a16="http://schemas.microsoft.com/office/drawing/2014/main" id="{579F1693-3697-5334-E7EA-D6FC7C8BD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4852" y="3294072"/>
                  <a:ext cx="139191" cy="138280"/>
                </a:xfrm>
                <a:custGeom>
                  <a:avLst/>
                  <a:gdLst>
                    <a:gd name="T0" fmla="*/ 139192 w 139191"/>
                    <a:gd name="T1" fmla="*/ 69140 h 138280"/>
                    <a:gd name="T2" fmla="*/ 69596 w 139191"/>
                    <a:gd name="T3" fmla="*/ 138281 h 138280"/>
                    <a:gd name="T4" fmla="*/ 0 w 139191"/>
                    <a:gd name="T5" fmla="*/ 69140 h 138280"/>
                    <a:gd name="T6" fmla="*/ 69596 w 139191"/>
                    <a:gd name="T7" fmla="*/ 0 h 138280"/>
                    <a:gd name="T8" fmla="*/ 139192 w 139191"/>
                    <a:gd name="T9" fmla="*/ 69140 h 138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191" h="138280">
                      <a:moveTo>
                        <a:pt x="139192" y="69140"/>
                      </a:moveTo>
                      <a:cubicBezTo>
                        <a:pt x="139192" y="107326"/>
                        <a:pt x="108033" y="138281"/>
                        <a:pt x="69596" y="138281"/>
                      </a:cubicBezTo>
                      <a:cubicBezTo>
                        <a:pt x="31159" y="138281"/>
                        <a:pt x="0" y="107326"/>
                        <a:pt x="0" y="69140"/>
                      </a:cubicBezTo>
                      <a:cubicBezTo>
                        <a:pt x="0" y="30955"/>
                        <a:pt x="31159" y="0"/>
                        <a:pt x="69596" y="0"/>
                      </a:cubicBezTo>
                      <a:cubicBezTo>
                        <a:pt x="108033" y="0"/>
                        <a:pt x="139192" y="30955"/>
                        <a:pt x="139192" y="69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014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8" name="Graphic 368">
                <a:extLst>
                  <a:ext uri="{FF2B5EF4-FFF2-40B4-BE49-F238E27FC236}">
                    <a16:creationId xmlns:a16="http://schemas.microsoft.com/office/drawing/2014/main" id="{8B9A65C9-59D2-7D86-0A9C-71AAB3B129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66140" y="4618056"/>
                <a:ext cx="167254" cy="166160"/>
                <a:chOff x="8866140" y="4618056"/>
                <a:chExt cx="167254" cy="166160"/>
              </a:xfrm>
            </p:grpSpPr>
            <p:sp>
              <p:nvSpPr>
                <p:cNvPr id="409" name="Freeform: Shape 48">
                  <a:extLst>
                    <a:ext uri="{FF2B5EF4-FFF2-40B4-BE49-F238E27FC236}">
                      <a16:creationId xmlns:a16="http://schemas.microsoft.com/office/drawing/2014/main" id="{1BA01C8F-5311-347A-720E-2883ED8D7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0171" y="4631996"/>
                  <a:ext cx="139191" cy="138280"/>
                </a:xfrm>
                <a:custGeom>
                  <a:avLst/>
                  <a:gdLst>
                    <a:gd name="T0" fmla="*/ 139192 w 139191"/>
                    <a:gd name="T1" fmla="*/ 69141 h 138280"/>
                    <a:gd name="T2" fmla="*/ 69596 w 139191"/>
                    <a:gd name="T3" fmla="*/ 138281 h 138280"/>
                    <a:gd name="T4" fmla="*/ 0 w 139191"/>
                    <a:gd name="T5" fmla="*/ 69141 h 138280"/>
                    <a:gd name="T6" fmla="*/ 69596 w 139191"/>
                    <a:gd name="T7" fmla="*/ 0 h 138280"/>
                    <a:gd name="T8" fmla="*/ 139192 w 139191"/>
                    <a:gd name="T9" fmla="*/ 69141 h 138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191" h="138280">
                      <a:moveTo>
                        <a:pt x="139192" y="69141"/>
                      </a:moveTo>
                      <a:cubicBezTo>
                        <a:pt x="139192" y="107326"/>
                        <a:pt x="108033" y="138281"/>
                        <a:pt x="69596" y="138281"/>
                      </a:cubicBezTo>
                      <a:cubicBezTo>
                        <a:pt x="31160" y="138281"/>
                        <a:pt x="0" y="107326"/>
                        <a:pt x="0" y="69141"/>
                      </a:cubicBezTo>
                      <a:cubicBezTo>
                        <a:pt x="0" y="30956"/>
                        <a:pt x="31160" y="0"/>
                        <a:pt x="69596" y="0"/>
                      </a:cubicBezTo>
                      <a:cubicBezTo>
                        <a:pt x="108033" y="0"/>
                        <a:pt x="139192" y="30956"/>
                        <a:pt x="139192" y="691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0" name="Freeform: Shape 49">
                  <a:extLst>
                    <a:ext uri="{FF2B5EF4-FFF2-40B4-BE49-F238E27FC236}">
                      <a16:creationId xmlns:a16="http://schemas.microsoft.com/office/drawing/2014/main" id="{3BE6F96B-4538-7868-F7E9-DF623822A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66140" y="4618056"/>
                  <a:ext cx="167254" cy="166160"/>
                </a:xfrm>
                <a:custGeom>
                  <a:avLst/>
                  <a:gdLst>
                    <a:gd name="T0" fmla="*/ 83628 w 167254"/>
                    <a:gd name="T1" fmla="*/ 27879 h 166160"/>
                    <a:gd name="T2" fmla="*/ 139192 w 167254"/>
                    <a:gd name="T3" fmla="*/ 83080 h 166160"/>
                    <a:gd name="T4" fmla="*/ 83628 w 167254"/>
                    <a:gd name="T5" fmla="*/ 138281 h 166160"/>
                    <a:gd name="T6" fmla="*/ 28063 w 167254"/>
                    <a:gd name="T7" fmla="*/ 83080 h 166160"/>
                    <a:gd name="T8" fmla="*/ 83628 w 167254"/>
                    <a:gd name="T9" fmla="*/ 27879 h 166160"/>
                    <a:gd name="T10" fmla="*/ 83628 w 167254"/>
                    <a:gd name="T11" fmla="*/ 0 h 166160"/>
                    <a:gd name="T12" fmla="*/ 0 w 167254"/>
                    <a:gd name="T13" fmla="*/ 83080 h 166160"/>
                    <a:gd name="T14" fmla="*/ 83628 w 167254"/>
                    <a:gd name="T15" fmla="*/ 166160 h 166160"/>
                    <a:gd name="T16" fmla="*/ 167255 w 167254"/>
                    <a:gd name="T17" fmla="*/ 83080 h 166160"/>
                    <a:gd name="T18" fmla="*/ 83628 w 167254"/>
                    <a:gd name="T19" fmla="*/ 0 h 166160"/>
                    <a:gd name="T20" fmla="*/ 83628 w 167254"/>
                    <a:gd name="T21" fmla="*/ 0 h 1661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7254" h="166160">
                      <a:moveTo>
                        <a:pt x="83628" y="27879"/>
                      </a:moveTo>
                      <a:cubicBezTo>
                        <a:pt x="114216" y="27879"/>
                        <a:pt x="139192" y="52692"/>
                        <a:pt x="139192" y="83080"/>
                      </a:cubicBezTo>
                      <a:cubicBezTo>
                        <a:pt x="139192" y="113469"/>
                        <a:pt x="114216" y="138281"/>
                        <a:pt x="83628" y="138281"/>
                      </a:cubicBezTo>
                      <a:cubicBezTo>
                        <a:pt x="53039" y="138281"/>
                        <a:pt x="28063" y="113469"/>
                        <a:pt x="28063" y="83080"/>
                      </a:cubicBezTo>
                      <a:cubicBezTo>
                        <a:pt x="28063" y="52553"/>
                        <a:pt x="53039" y="27879"/>
                        <a:pt x="83628" y="27879"/>
                      </a:cubicBezTo>
                      <a:moveTo>
                        <a:pt x="83628" y="0"/>
                      </a:moveTo>
                      <a:cubicBezTo>
                        <a:pt x="37464" y="0"/>
                        <a:pt x="0" y="37219"/>
                        <a:pt x="0" y="83080"/>
                      </a:cubicBezTo>
                      <a:cubicBezTo>
                        <a:pt x="0" y="128941"/>
                        <a:pt x="37464" y="166160"/>
                        <a:pt x="83628" y="166160"/>
                      </a:cubicBezTo>
                      <a:cubicBezTo>
                        <a:pt x="129791" y="166160"/>
                        <a:pt x="167255" y="128941"/>
                        <a:pt x="167255" y="83080"/>
                      </a:cubicBezTo>
                      <a:cubicBezTo>
                        <a:pt x="167255" y="37219"/>
                        <a:pt x="129791" y="0"/>
                        <a:pt x="836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4014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fr-FR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8" name="Freeform: Shape 27">
                <a:extLst>
                  <a:ext uri="{FF2B5EF4-FFF2-40B4-BE49-F238E27FC236}">
                    <a16:creationId xmlns:a16="http://schemas.microsoft.com/office/drawing/2014/main" id="{37073BED-89A0-6BC0-5AA9-441CA6C4030B}"/>
                  </a:ext>
                </a:extLst>
              </p:cNvPr>
              <p:cNvSpPr/>
              <p:nvPr/>
            </p:nvSpPr>
            <p:spPr>
              <a:xfrm>
                <a:off x="7490050" y="3386343"/>
                <a:ext cx="874348" cy="95226"/>
              </a:xfrm>
              <a:custGeom>
                <a:avLst/>
                <a:gdLst>
                  <a:gd name="connsiteX0" fmla="*/ 0 w 874579"/>
                  <a:gd name="connsiteY0" fmla="*/ 0 h 94568"/>
                  <a:gd name="connsiteX1" fmla="*/ 874579 w 874579"/>
                  <a:gd name="connsiteY1" fmla="*/ 57571 h 9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4579" h="94568">
                    <a:moveTo>
                      <a:pt x="0" y="0"/>
                    </a:moveTo>
                    <a:cubicBezTo>
                      <a:pt x="0" y="0"/>
                      <a:pt x="560696" y="166578"/>
                      <a:pt x="874579" y="57571"/>
                    </a:cubicBezTo>
                  </a:path>
                </a:pathLst>
              </a:custGeom>
              <a:noFill/>
              <a:ln w="21021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: Shape 31">
                <a:extLst>
                  <a:ext uri="{FF2B5EF4-FFF2-40B4-BE49-F238E27FC236}">
                    <a16:creationId xmlns:a16="http://schemas.microsoft.com/office/drawing/2014/main" id="{F797072E-CC24-79CD-CA42-DD4592254370}"/>
                  </a:ext>
                </a:extLst>
              </p:cNvPr>
              <p:cNvSpPr/>
              <p:nvPr/>
            </p:nvSpPr>
            <p:spPr>
              <a:xfrm>
                <a:off x="8523179" y="3473104"/>
                <a:ext cx="232877" cy="490941"/>
              </a:xfrm>
              <a:custGeom>
                <a:avLst/>
                <a:gdLst>
                  <a:gd name="connsiteX0" fmla="*/ 0 w 231658"/>
                  <a:gd name="connsiteY0" fmla="*/ 0 h 490395"/>
                  <a:gd name="connsiteX1" fmla="*/ 231659 w 231658"/>
                  <a:gd name="connsiteY1" fmla="*/ 490395 h 490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658" h="490395">
                    <a:moveTo>
                      <a:pt x="0" y="0"/>
                    </a:moveTo>
                    <a:lnTo>
                      <a:pt x="231659" y="490395"/>
                    </a:lnTo>
                  </a:path>
                </a:pathLst>
              </a:custGeom>
              <a:ln w="21021" cap="flat">
                <a:solidFill>
                  <a:schemeClr val="accent1"/>
                </a:solidFill>
                <a:custDash>
                  <a:ds d="150000" sp="150000"/>
                </a:custDash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68" name="Graphic 7">
              <a:extLst>
                <a:ext uri="{FF2B5EF4-FFF2-40B4-BE49-F238E27FC236}">
                  <a16:creationId xmlns:a16="http://schemas.microsoft.com/office/drawing/2014/main" id="{92A5EFA8-15F4-2449-EB23-41DAFA453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100" y="1681731"/>
              <a:ext cx="639644" cy="99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" name="Freeform: Shape 8">
              <a:extLst>
                <a:ext uri="{FF2B5EF4-FFF2-40B4-BE49-F238E27FC236}">
                  <a16:creationId xmlns:a16="http://schemas.microsoft.com/office/drawing/2014/main" id="{D4C7F88B-3D58-53B2-2704-E5442663B6CC}"/>
                </a:ext>
              </a:extLst>
            </p:cNvPr>
            <p:cNvSpPr/>
            <p:nvPr/>
          </p:nvSpPr>
          <p:spPr>
            <a:xfrm>
              <a:off x="8415208" y="3339788"/>
              <a:ext cx="137610" cy="137549"/>
            </a:xfrm>
            <a:custGeom>
              <a:avLst/>
              <a:gdLst>
                <a:gd name="connsiteX0" fmla="*/ 69596 w 139191"/>
                <a:gd name="connsiteY0" fmla="*/ 138281 h 138280"/>
                <a:gd name="connsiteX1" fmla="*/ 0 w 139191"/>
                <a:gd name="connsiteY1" fmla="*/ 69140 h 138280"/>
                <a:gd name="connsiteX2" fmla="*/ 69596 w 139191"/>
                <a:gd name="connsiteY2" fmla="*/ 0 h 138280"/>
                <a:gd name="connsiteX3" fmla="*/ 139192 w 139191"/>
                <a:gd name="connsiteY3" fmla="*/ 69140 h 138280"/>
                <a:gd name="connsiteX4" fmla="*/ 69596 w 139191"/>
                <a:gd name="connsiteY4" fmla="*/ 138281 h 13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1" h="138280">
                  <a:moveTo>
                    <a:pt x="69596" y="138281"/>
                  </a:moveTo>
                  <a:cubicBezTo>
                    <a:pt x="31150" y="138281"/>
                    <a:pt x="0" y="107196"/>
                    <a:pt x="0" y="69140"/>
                  </a:cubicBezTo>
                  <a:cubicBezTo>
                    <a:pt x="0" y="31085"/>
                    <a:pt x="31290" y="0"/>
                    <a:pt x="69596" y="0"/>
                  </a:cubicBezTo>
                  <a:cubicBezTo>
                    <a:pt x="107902" y="0"/>
                    <a:pt x="139192" y="31085"/>
                    <a:pt x="139192" y="69140"/>
                  </a:cubicBezTo>
                  <a:cubicBezTo>
                    <a:pt x="139192" y="107196"/>
                    <a:pt x="107902" y="138281"/>
                    <a:pt x="69596" y="138281"/>
                  </a:cubicBezTo>
                  <a:close/>
                </a:path>
              </a:pathLst>
            </a:custGeom>
            <a:solidFill>
              <a:srgbClr val="FFFFFF"/>
            </a:solidFill>
            <a:ln w="14014" cap="flat">
              <a:solidFill>
                <a:schemeClr val="accent1"/>
              </a:solidFill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: Shape 9">
              <a:extLst>
                <a:ext uri="{FF2B5EF4-FFF2-40B4-BE49-F238E27FC236}">
                  <a16:creationId xmlns:a16="http://schemas.microsoft.com/office/drawing/2014/main" id="{2E6E244E-7F3C-FE1C-581F-4FD32DA2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062" y="2520458"/>
              <a:ext cx="14025" cy="324000"/>
            </a:xfrm>
            <a:custGeom>
              <a:avLst/>
              <a:gdLst>
                <a:gd name="T0" fmla="*/ 0 w 14025"/>
                <a:gd name="T1" fmla="*/ 0 h 187571"/>
                <a:gd name="T2" fmla="*/ 0 w 14025"/>
                <a:gd name="T3" fmla="*/ 132348900 h 187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25" h="187571">
                  <a:moveTo>
                    <a:pt x="0" y="0"/>
                  </a:moveTo>
                  <a:lnTo>
                    <a:pt x="0" y="187572"/>
                  </a:lnTo>
                </a:path>
              </a:pathLst>
            </a:custGeom>
            <a:noFill/>
            <a:ln w="14014" cap="flat">
              <a:solidFill>
                <a:srgbClr val="4C49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: Shape 10">
              <a:extLst>
                <a:ext uri="{FF2B5EF4-FFF2-40B4-BE49-F238E27FC236}">
                  <a16:creationId xmlns:a16="http://schemas.microsoft.com/office/drawing/2014/main" id="{E3D9813F-772A-B598-0D84-7BAD09F86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220" y="2834889"/>
              <a:ext cx="167185" cy="165987"/>
            </a:xfrm>
            <a:custGeom>
              <a:avLst/>
              <a:gdLst>
                <a:gd name="T0" fmla="*/ 83593 w 167185"/>
                <a:gd name="T1" fmla="*/ 27850 h 165987"/>
                <a:gd name="T2" fmla="*/ 139134 w 167185"/>
                <a:gd name="T3" fmla="*/ 82994 h 165987"/>
                <a:gd name="T4" fmla="*/ 83593 w 167185"/>
                <a:gd name="T5" fmla="*/ 138138 h 165987"/>
                <a:gd name="T6" fmla="*/ 28051 w 167185"/>
                <a:gd name="T7" fmla="*/ 82994 h 165987"/>
                <a:gd name="T8" fmla="*/ 83593 w 167185"/>
                <a:gd name="T9" fmla="*/ 27850 h 165987"/>
                <a:gd name="T10" fmla="*/ 83593 w 167185"/>
                <a:gd name="T11" fmla="*/ 0 h 165987"/>
                <a:gd name="T12" fmla="*/ 0 w 167185"/>
                <a:gd name="T13" fmla="*/ 82994 h 165987"/>
                <a:gd name="T14" fmla="*/ 83593 w 167185"/>
                <a:gd name="T15" fmla="*/ 165988 h 165987"/>
                <a:gd name="T16" fmla="*/ 167185 w 167185"/>
                <a:gd name="T17" fmla="*/ 82994 h 165987"/>
                <a:gd name="T18" fmla="*/ 83593 w 167185"/>
                <a:gd name="T19" fmla="*/ 0 h 165987"/>
                <a:gd name="T20" fmla="*/ 83593 w 167185"/>
                <a:gd name="T21" fmla="*/ 0 h 1659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185" h="165987">
                  <a:moveTo>
                    <a:pt x="83593" y="27850"/>
                  </a:moveTo>
                  <a:cubicBezTo>
                    <a:pt x="114168" y="27850"/>
                    <a:pt x="139134" y="52637"/>
                    <a:pt x="139134" y="82994"/>
                  </a:cubicBezTo>
                  <a:cubicBezTo>
                    <a:pt x="139134" y="113351"/>
                    <a:pt x="114168" y="138138"/>
                    <a:pt x="83593" y="138138"/>
                  </a:cubicBezTo>
                  <a:cubicBezTo>
                    <a:pt x="53017" y="138138"/>
                    <a:pt x="28051" y="113351"/>
                    <a:pt x="28051" y="82994"/>
                  </a:cubicBezTo>
                  <a:cubicBezTo>
                    <a:pt x="28051" y="52637"/>
                    <a:pt x="52877" y="27850"/>
                    <a:pt x="83593" y="27850"/>
                  </a:cubicBezTo>
                  <a:moveTo>
                    <a:pt x="83593" y="0"/>
                  </a:moveTo>
                  <a:cubicBezTo>
                    <a:pt x="37448" y="0"/>
                    <a:pt x="0" y="37180"/>
                    <a:pt x="0" y="82994"/>
                  </a:cubicBezTo>
                  <a:cubicBezTo>
                    <a:pt x="0" y="128808"/>
                    <a:pt x="37448" y="165988"/>
                    <a:pt x="83593" y="165988"/>
                  </a:cubicBezTo>
                  <a:cubicBezTo>
                    <a:pt x="129737" y="165988"/>
                    <a:pt x="167185" y="128808"/>
                    <a:pt x="167185" y="82994"/>
                  </a:cubicBezTo>
                  <a:cubicBezTo>
                    <a:pt x="167185" y="37180"/>
                    <a:pt x="129737" y="0"/>
                    <a:pt x="83593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4014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TextBox 11">
              <a:extLst>
                <a:ext uri="{FF2B5EF4-FFF2-40B4-BE49-F238E27FC236}">
                  <a16:creationId xmlns:a16="http://schemas.microsoft.com/office/drawing/2014/main" id="{1D0053E2-0D0C-1C0A-732F-6C174D122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5957" y="2310724"/>
              <a:ext cx="1112006" cy="24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1200" b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Orexin loss</a:t>
              </a:r>
            </a:p>
          </p:txBody>
        </p:sp>
        <p:sp>
          <p:nvSpPr>
            <p:cNvPr id="373" name="TextBox 12">
              <a:extLst>
                <a:ext uri="{FF2B5EF4-FFF2-40B4-BE49-F238E27FC236}">
                  <a16:creationId xmlns:a16="http://schemas.microsoft.com/office/drawing/2014/main" id="{B58A31AB-BCA4-4D9A-8541-654847E10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3744" y="3689636"/>
              <a:ext cx="1067311" cy="20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Amygdala</a:t>
              </a:r>
            </a:p>
          </p:txBody>
        </p:sp>
        <p:sp>
          <p:nvSpPr>
            <p:cNvPr id="374" name="Freeform: Shape 13">
              <a:extLst>
                <a:ext uri="{FF2B5EF4-FFF2-40B4-BE49-F238E27FC236}">
                  <a16:creationId xmlns:a16="http://schemas.microsoft.com/office/drawing/2014/main" id="{65F8D13C-7B58-EA5B-E000-40BF7B9AC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63" y="3438987"/>
              <a:ext cx="106594" cy="184508"/>
            </a:xfrm>
            <a:custGeom>
              <a:avLst/>
              <a:gdLst>
                <a:gd name="T0" fmla="*/ 106595 w 106594"/>
                <a:gd name="T1" fmla="*/ 0 h 184508"/>
                <a:gd name="T2" fmla="*/ 0 w 106594"/>
                <a:gd name="T3" fmla="*/ 184508 h 1845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594" h="184508">
                  <a:moveTo>
                    <a:pt x="106595" y="0"/>
                  </a:moveTo>
                  <a:lnTo>
                    <a:pt x="0" y="184508"/>
                  </a:lnTo>
                </a:path>
              </a:pathLst>
            </a:custGeom>
            <a:noFill/>
            <a:ln w="14014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TextBox 14">
              <a:extLst>
                <a:ext uri="{FF2B5EF4-FFF2-40B4-BE49-F238E27FC236}">
                  <a16:creationId xmlns:a16="http://schemas.microsoft.com/office/drawing/2014/main" id="{AE47778F-2AD0-CB7E-68F5-5E3D9D593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0184" y="2889821"/>
              <a:ext cx="2302529" cy="53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REM-suppressing region</a:t>
              </a:r>
              <a:br>
                <a:rPr lang="en-GB" altLang="fr-FR" sz="10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altLang="fr-FR" sz="10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altLang="fr-FR" sz="1000" b="1" dirty="0" err="1">
                  <a:solidFill>
                    <a:srgbClr val="7030A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vlPAG</a:t>
              </a:r>
              <a:r>
                <a:rPr lang="en-GB" altLang="fr-FR" sz="10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) – OX2R</a:t>
              </a:r>
            </a:p>
          </p:txBody>
        </p:sp>
        <p:sp>
          <p:nvSpPr>
            <p:cNvPr id="376" name="TextBox 15">
              <a:extLst>
                <a:ext uri="{FF2B5EF4-FFF2-40B4-BE49-F238E27FC236}">
                  <a16:creationId xmlns:a16="http://schemas.microsoft.com/office/drawing/2014/main" id="{CB3E0F9A-BA3C-18A6-127E-D64272809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9481" y="3644259"/>
              <a:ext cx="3327724" cy="32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REM-promoting region (SLD)</a:t>
              </a:r>
            </a:p>
          </p:txBody>
        </p:sp>
        <p:sp>
          <p:nvSpPr>
            <p:cNvPr id="377" name="TextBox 16">
              <a:extLst>
                <a:ext uri="{FF2B5EF4-FFF2-40B4-BE49-F238E27FC236}">
                  <a16:creationId xmlns:a16="http://schemas.microsoft.com/office/drawing/2014/main" id="{3D91E939-7DF5-A578-53C6-534BFC9CA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0889" y="4602117"/>
              <a:ext cx="2457311" cy="32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0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Motor neurons inhibited</a:t>
              </a: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BF41672C-628E-A641-BEAE-240AFAC552CA}"/>
                </a:ext>
              </a:extLst>
            </p:cNvPr>
            <p:cNvSpPr txBox="1"/>
            <p:nvPr/>
          </p:nvSpPr>
          <p:spPr>
            <a:xfrm>
              <a:off x="10085574" y="5263347"/>
              <a:ext cx="1423620" cy="3371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Cataplexy</a:t>
              </a: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B4CE4738-6277-9D78-FE73-D3ED01AF179A}"/>
                </a:ext>
              </a:extLst>
            </p:cNvPr>
            <p:cNvSpPr txBox="1"/>
            <p:nvPr/>
          </p:nvSpPr>
          <p:spPr>
            <a:xfrm>
              <a:off x="4151732" y="778374"/>
              <a:ext cx="2041406" cy="5312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Strong positive emotions</a:t>
              </a:r>
            </a:p>
          </p:txBody>
        </p:sp>
        <p:sp>
          <p:nvSpPr>
            <p:cNvPr id="380" name="TextBox 19">
              <a:extLst>
                <a:ext uri="{FF2B5EF4-FFF2-40B4-BE49-F238E27FC236}">
                  <a16:creationId xmlns:a16="http://schemas.microsoft.com/office/drawing/2014/main" id="{FF8C850D-8E71-D403-83EC-116830988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313" y="2158990"/>
              <a:ext cx="12608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fr-FR" sz="1200" b="1" dirty="0"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MEDIAL PREFONTAL CORTEX</a:t>
              </a:r>
            </a:p>
          </p:txBody>
        </p:sp>
        <p:sp>
          <p:nvSpPr>
            <p:cNvPr id="381" name="Freeform: Shape 20">
              <a:extLst>
                <a:ext uri="{FF2B5EF4-FFF2-40B4-BE49-F238E27FC236}">
                  <a16:creationId xmlns:a16="http://schemas.microsoft.com/office/drawing/2014/main" id="{3CA0EE9A-F913-DE4B-435F-EC1EEB8C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075" y="2063205"/>
              <a:ext cx="999844" cy="790654"/>
            </a:xfrm>
            <a:custGeom>
              <a:avLst/>
              <a:gdLst>
                <a:gd name="T0" fmla="*/ 3192 w 999844"/>
                <a:gd name="T1" fmla="*/ 0 h 790654"/>
                <a:gd name="T2" fmla="*/ 999845 w 999844"/>
                <a:gd name="T3" fmla="*/ 790655 h 7906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99844" h="790654">
                  <a:moveTo>
                    <a:pt x="3192" y="0"/>
                  </a:moveTo>
                  <a:cubicBezTo>
                    <a:pt x="3192" y="0"/>
                    <a:pt x="-109200" y="598985"/>
                    <a:pt x="999845" y="790655"/>
                  </a:cubicBezTo>
                </a:path>
              </a:pathLst>
            </a:custGeom>
            <a:noFill/>
            <a:ln w="21021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: Shape 21">
              <a:extLst>
                <a:ext uri="{FF2B5EF4-FFF2-40B4-BE49-F238E27FC236}">
                  <a16:creationId xmlns:a16="http://schemas.microsoft.com/office/drawing/2014/main" id="{187F543D-452C-4DC0-4827-2A3C55148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189" y="2066411"/>
              <a:ext cx="791733" cy="1203824"/>
            </a:xfrm>
            <a:custGeom>
              <a:avLst/>
              <a:gdLst>
                <a:gd name="T0" fmla="*/ 501 w 791733"/>
                <a:gd name="T1" fmla="*/ 0 h 1203824"/>
                <a:gd name="T2" fmla="*/ 791734 w 791733"/>
                <a:gd name="T3" fmla="*/ 1203825 h 12038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1733" h="1203824">
                  <a:moveTo>
                    <a:pt x="501" y="0"/>
                  </a:moveTo>
                  <a:cubicBezTo>
                    <a:pt x="501" y="0"/>
                    <a:pt x="-47346" y="653210"/>
                    <a:pt x="791734" y="1203825"/>
                  </a:cubicBezTo>
                </a:path>
              </a:pathLst>
            </a:custGeom>
            <a:noFill/>
            <a:ln w="21021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3" name="Group 22">
              <a:extLst>
                <a:ext uri="{FF2B5EF4-FFF2-40B4-BE49-F238E27FC236}">
                  <a16:creationId xmlns:a16="http://schemas.microsoft.com/office/drawing/2014/main" id="{4DDD1084-5626-1F73-3854-4661106FE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37413" y="1919222"/>
              <a:ext cx="167254" cy="166160"/>
              <a:chOff x="7006819" y="1959425"/>
              <a:chExt cx="167254" cy="166160"/>
            </a:xfrm>
          </p:grpSpPr>
          <p:sp>
            <p:nvSpPr>
              <p:cNvPr id="385" name="Freeform: Shape 24">
                <a:extLst>
                  <a:ext uri="{FF2B5EF4-FFF2-40B4-BE49-F238E27FC236}">
                    <a16:creationId xmlns:a16="http://schemas.microsoft.com/office/drawing/2014/main" id="{BF7FF368-F405-2D7E-4E01-9AADD5973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0033" y="1968922"/>
                <a:ext cx="139191" cy="138280"/>
              </a:xfrm>
              <a:custGeom>
                <a:avLst/>
                <a:gdLst>
                  <a:gd name="T0" fmla="*/ 69596 w 139191"/>
                  <a:gd name="T1" fmla="*/ 138281 h 138280"/>
                  <a:gd name="T2" fmla="*/ 0 w 139191"/>
                  <a:gd name="T3" fmla="*/ 69140 h 138280"/>
                  <a:gd name="T4" fmla="*/ 69596 w 139191"/>
                  <a:gd name="T5" fmla="*/ 0 h 138280"/>
                  <a:gd name="T6" fmla="*/ 139192 w 139191"/>
                  <a:gd name="T7" fmla="*/ 69140 h 138280"/>
                  <a:gd name="T8" fmla="*/ 69596 w 139191"/>
                  <a:gd name="T9" fmla="*/ 138281 h 138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191" h="138280">
                    <a:moveTo>
                      <a:pt x="69596" y="138281"/>
                    </a:moveTo>
                    <a:cubicBezTo>
                      <a:pt x="31150" y="138281"/>
                      <a:pt x="0" y="107196"/>
                      <a:pt x="0" y="69140"/>
                    </a:cubicBezTo>
                    <a:cubicBezTo>
                      <a:pt x="0" y="31085"/>
                      <a:pt x="31290" y="0"/>
                      <a:pt x="69596" y="0"/>
                    </a:cubicBezTo>
                    <a:cubicBezTo>
                      <a:pt x="107902" y="0"/>
                      <a:pt x="139192" y="31085"/>
                      <a:pt x="139192" y="69140"/>
                    </a:cubicBezTo>
                    <a:cubicBezTo>
                      <a:pt x="139192" y="107196"/>
                      <a:pt x="108042" y="138281"/>
                      <a:pt x="69596" y="1382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: Shape 25">
                <a:extLst>
                  <a:ext uri="{FF2B5EF4-FFF2-40B4-BE49-F238E27FC236}">
                    <a16:creationId xmlns:a16="http://schemas.microsoft.com/office/drawing/2014/main" id="{3E3527E3-6432-F42B-AD44-E9B7875E5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819" y="1959425"/>
                <a:ext cx="167254" cy="166160"/>
              </a:xfrm>
              <a:custGeom>
                <a:avLst/>
                <a:gdLst>
                  <a:gd name="T0" fmla="*/ 83627 w 167254"/>
                  <a:gd name="T1" fmla="*/ 27879 h 166160"/>
                  <a:gd name="T2" fmla="*/ 139192 w 167254"/>
                  <a:gd name="T3" fmla="*/ 83080 h 166160"/>
                  <a:gd name="T4" fmla="*/ 83627 w 167254"/>
                  <a:gd name="T5" fmla="*/ 138281 h 166160"/>
                  <a:gd name="T6" fmla="*/ 28063 w 167254"/>
                  <a:gd name="T7" fmla="*/ 83080 h 166160"/>
                  <a:gd name="T8" fmla="*/ 83627 w 167254"/>
                  <a:gd name="T9" fmla="*/ 27879 h 166160"/>
                  <a:gd name="T10" fmla="*/ 83627 w 167254"/>
                  <a:gd name="T11" fmla="*/ 0 h 166160"/>
                  <a:gd name="T12" fmla="*/ 0 w 167254"/>
                  <a:gd name="T13" fmla="*/ 83080 h 166160"/>
                  <a:gd name="T14" fmla="*/ 83627 w 167254"/>
                  <a:gd name="T15" fmla="*/ 166160 h 166160"/>
                  <a:gd name="T16" fmla="*/ 167255 w 167254"/>
                  <a:gd name="T17" fmla="*/ 83080 h 166160"/>
                  <a:gd name="T18" fmla="*/ 83627 w 167254"/>
                  <a:gd name="T19" fmla="*/ 0 h 166160"/>
                  <a:gd name="T20" fmla="*/ 83627 w 167254"/>
                  <a:gd name="T21" fmla="*/ 0 h 1661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254" h="166160">
                    <a:moveTo>
                      <a:pt x="83627" y="27879"/>
                    </a:moveTo>
                    <a:cubicBezTo>
                      <a:pt x="114216" y="27879"/>
                      <a:pt x="139192" y="52692"/>
                      <a:pt x="139192" y="83080"/>
                    </a:cubicBezTo>
                    <a:cubicBezTo>
                      <a:pt x="139192" y="113469"/>
                      <a:pt x="114216" y="138281"/>
                      <a:pt x="83627" y="138281"/>
                    </a:cubicBezTo>
                    <a:cubicBezTo>
                      <a:pt x="53039" y="138281"/>
                      <a:pt x="28063" y="113469"/>
                      <a:pt x="28063" y="83080"/>
                    </a:cubicBezTo>
                    <a:cubicBezTo>
                      <a:pt x="28063" y="52692"/>
                      <a:pt x="53039" y="27879"/>
                      <a:pt x="83627" y="27879"/>
                    </a:cubicBezTo>
                    <a:moveTo>
                      <a:pt x="83627" y="0"/>
                    </a:moveTo>
                    <a:cubicBezTo>
                      <a:pt x="37464" y="0"/>
                      <a:pt x="0" y="37219"/>
                      <a:pt x="0" y="83080"/>
                    </a:cubicBezTo>
                    <a:cubicBezTo>
                      <a:pt x="0" y="128941"/>
                      <a:pt x="37464" y="166160"/>
                      <a:pt x="83627" y="166160"/>
                    </a:cubicBezTo>
                    <a:cubicBezTo>
                      <a:pt x="129791" y="166160"/>
                      <a:pt x="167255" y="128941"/>
                      <a:pt x="167255" y="83080"/>
                    </a:cubicBezTo>
                    <a:cubicBezTo>
                      <a:pt x="167255" y="37219"/>
                      <a:pt x="129931" y="0"/>
                      <a:pt x="83627" y="0"/>
                    </a:cubicBezTo>
                    <a:close/>
                  </a:path>
                </a:pathLst>
              </a:cu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4014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4" name="Freeform: Shape 23">
              <a:extLst>
                <a:ext uri="{FF2B5EF4-FFF2-40B4-BE49-F238E27FC236}">
                  <a16:creationId xmlns:a16="http://schemas.microsoft.com/office/drawing/2014/main" id="{D7F908A8-285F-6467-E51E-BB001A81F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207" y="2799495"/>
              <a:ext cx="98360" cy="102735"/>
            </a:xfrm>
            <a:custGeom>
              <a:avLst/>
              <a:gdLst>
                <a:gd name="T0" fmla="*/ 0 w 98360"/>
                <a:gd name="T1" fmla="*/ 102735 h 102735"/>
                <a:gd name="T2" fmla="*/ 98360 w 98360"/>
                <a:gd name="T3" fmla="*/ 66213 h 102735"/>
                <a:gd name="T4" fmla="*/ 17399 w 98360"/>
                <a:gd name="T5" fmla="*/ 0 h 1027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360" h="102735">
                  <a:moveTo>
                    <a:pt x="0" y="102735"/>
                  </a:moveTo>
                  <a:lnTo>
                    <a:pt x="98360" y="66213"/>
                  </a:lnTo>
                  <a:lnTo>
                    <a:pt x="17399" y="0"/>
                  </a:lnTo>
                  <a:lnTo>
                    <a:pt x="0" y="102735"/>
                  </a:lnTo>
                  <a:close/>
                </a:path>
              </a:pathLst>
            </a:custGeom>
            <a:solidFill>
              <a:schemeClr val="tx2"/>
            </a:solidFill>
            <a:ln w="14014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AD6E9C-BE44-8AAD-7E30-7E048D3DF969}"/>
              </a:ext>
            </a:extLst>
          </p:cNvPr>
          <p:cNvSpPr/>
          <p:nvPr/>
        </p:nvSpPr>
        <p:spPr>
          <a:xfrm>
            <a:off x="619125" y="5454891"/>
            <a:ext cx="10877475" cy="753640"/>
          </a:xfrm>
          <a:prstGeom prst="roundRect">
            <a:avLst>
              <a:gd name="adj" fmla="val 14778"/>
            </a:avLst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4C4948"/>
              </a:buClr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Emotions activate neurons in the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mPFC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excite orexin neurons and the amygdala. Loss of orexin excitatory input to the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vlPAG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normally suppresses REM sleep by inhibiting SLD neurons, allows REM-promoting SLD neurons to activate and inhibit motoneurons during wakefulness =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cataplexy</a:t>
            </a:r>
            <a:r>
              <a:rPr lang="en-US" sz="1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kumimoji="1" lang="en-US" altLang="fr-FR" sz="1600" baseline="30000" dirty="0">
              <a:solidFill>
                <a:schemeClr val="bg1"/>
              </a:solidFill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</p:txBody>
      </p:sp>
      <p:sp>
        <p:nvSpPr>
          <p:cNvPr id="17" name="Freeform: Shape 56">
            <a:extLst>
              <a:ext uri="{FF2B5EF4-FFF2-40B4-BE49-F238E27FC236}">
                <a16:creationId xmlns:a16="http://schemas.microsoft.com/office/drawing/2014/main" id="{348370E4-8EDD-B9C5-4433-454C1E4BDD38}"/>
              </a:ext>
            </a:extLst>
          </p:cNvPr>
          <p:cNvSpPr>
            <a:spLocks/>
          </p:cNvSpPr>
          <p:nvPr/>
        </p:nvSpPr>
        <p:spPr bwMode="auto">
          <a:xfrm>
            <a:off x="3719736" y="1916831"/>
            <a:ext cx="648072" cy="461243"/>
          </a:xfrm>
          <a:custGeom>
            <a:avLst/>
            <a:gdLst>
              <a:gd name="T0" fmla="*/ 0 w 750401"/>
              <a:gd name="T1" fmla="*/ 0 h 275028"/>
              <a:gd name="T2" fmla="*/ 750401 w 750401"/>
              <a:gd name="T3" fmla="*/ 275029 h 2750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0401" h="275028">
                <a:moveTo>
                  <a:pt x="0" y="0"/>
                </a:moveTo>
                <a:cubicBezTo>
                  <a:pt x="0" y="0"/>
                  <a:pt x="233343" y="240040"/>
                  <a:pt x="750401" y="275029"/>
                </a:cubicBezTo>
              </a:path>
            </a:pathLst>
          </a:custGeom>
          <a:noFill/>
          <a:ln w="21021" cap="flat">
            <a:solidFill>
              <a:schemeClr val="tx1"/>
            </a:solidFill>
            <a:prstDash val="solid"/>
            <a:miter lim="800000"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860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2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6825</TotalTime>
  <Words>6467</Words>
  <Application>Microsoft Macintosh PowerPoint</Application>
  <PresentationFormat>Widescreen</PresentationFormat>
  <Paragraphs>1085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Aileron</vt:lpstr>
      <vt:lpstr>Arial</vt:lpstr>
      <vt:lpstr>Arial,Sans-Serif</vt:lpstr>
      <vt:lpstr>Calibri</vt:lpstr>
      <vt:lpstr>Lucida Grande</vt:lpstr>
      <vt:lpstr>PT Sans Narrow</vt:lpstr>
      <vt:lpstr>System Font Regular</vt:lpstr>
      <vt:lpstr>Thème Office</vt:lpstr>
      <vt:lpstr>2_Thème Office</vt:lpstr>
      <vt:lpstr>PowerPoint Presentation</vt:lpstr>
      <vt:lpstr>Developed by SLEEP COnnect</vt:lpstr>
      <vt:lpstr>Sleep connect  ANIMATED VIDEO   Narcolepsy type 1:  Exploring the evolving treatment landscape    Prof. Yves Dauvilliers University of Montpellier, France  APril 2026 </vt:lpstr>
      <vt:lpstr>Educational objectives</vt:lpstr>
      <vt:lpstr>Clinical takeaways</vt:lpstr>
      <vt:lpstr>Narcolepsy type 1 (NT1) pathophysiology and clinical pathway  </vt:lpstr>
      <vt:lpstr>Pathophysiology of NT1</vt:lpstr>
      <vt:lpstr>Orexin neuron loss results in sleepiness in NT1 </vt:lpstr>
      <vt:lpstr>Cataplexy result from reduced activity in REM sleep-inhibiting brain regions in NT1</vt:lpstr>
      <vt:lpstr>Clinical pathway of diagnosis of narcolepsy</vt:lpstr>
      <vt:lpstr>Patient Case study Part 1: DIAGNOSIS AND CURRENT TREATMENT</vt:lpstr>
      <vt:lpstr>PATIENT CASE STUDYa John D., 28-year-old male with NT1, diagnosed 5 years ago;  persistent symptoms despite multiple guideline-directed therapies </vt:lpstr>
      <vt:lpstr>Narcolepsy treatment guidelines </vt:lpstr>
      <vt:lpstr>EUROPEAN GUIDELINES AND EXPERT STATEMENTS ON THE MANAGEMENT OF NARCOLEPSY IN ADULTS</vt:lpstr>
      <vt:lpstr>Pharmacology of Pharmacological Treatments for Narcolepsy in AdultS</vt:lpstr>
      <vt:lpstr>Patient Case study (Part 2):  Clinical trial referral </vt:lpstr>
      <vt:lpstr>PATIENT CASE STUDYa Instead of further treatment escalation, John d. is referred to THE firstlight trial investigating Oveporexton (TAK-861)  </vt:lpstr>
      <vt:lpstr>Oveporexton (TAK-861)  phase 3 trials</vt:lpstr>
      <vt:lpstr>The FirstLight &amp; The RadiantLight study designs: Oveporexton</vt:lpstr>
      <vt:lpstr>Disease characteristics were generally similar across groups at baseline</vt:lpstr>
      <vt:lpstr>primary endpoint: MWT at week 121 Oveporexton improved sleep latency on MWT at week 12 with most patients in normative range </vt:lpstr>
      <vt:lpstr>Secondary endpoint: ESS at 12 weeks1 Oveporexton improved subjective sleepiness at 12 weeks with most patients within normative range</vt:lpstr>
      <vt:lpstr>Secondary endpoint: WCR at 12 weeks  Oveporexton demonstrated rapid reduction in cataplexy,  sustained over 12 weeks</vt:lpstr>
      <vt:lpstr>Secondary endpoint: NSS-CT Oveporexton improved nighttime symptoms at week 12 </vt:lpstr>
      <vt:lpstr>SECONDARY ENDPOINT: SAFETY Oveporexton showed no TREATMENT RELATED serious TEAEs. Most common TEAEs were insomnia and urinary frequency and urgency</vt:lpstr>
      <vt:lpstr>Phase 2/3 trials of OX2R Agonist  for NT1 treatment </vt:lpstr>
      <vt:lpstr>Key Phase 2/3 trials of OX2R Agonists for NT1 </vt:lpstr>
      <vt:lpstr>Vibrance-1 Phase 2 Study DESiGN: Alixorexton</vt:lpstr>
      <vt:lpstr>Primary Endpoint: MWTa  Alixorexton Achieved Normative Wakefulness with all doses </vt:lpstr>
      <vt:lpstr>Key Secondary Endpoint: ESSa ESS Showed Alixorexton Achieved Normative Wakefulness at All Doses</vt:lpstr>
      <vt:lpstr>Key Secondary Endpoint: WCR WCR at Week 6 Showed Alixorexton Reduced Cataplexy Events Vs Placebo</vt:lpstr>
      <vt:lpstr>Key Secondary Endpoint: SAFETY  Alixorexton showed no serious TEAEs. Most commonly reported TEAEs occurred within the 1st week of dosing</vt:lpstr>
      <vt:lpstr>CRYSTAL-1 PhasE 2a Study Design: ORX750 Investigates multiple doses for the first time in NT1, NT2, and IH </vt:lpstr>
      <vt:lpstr>Conclusions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Veronica Thomlinson</cp:lastModifiedBy>
  <cp:revision>2300</cp:revision>
  <cp:lastPrinted>2017-02-15T09:54:46Z</cp:lastPrinted>
  <dcterms:created xsi:type="dcterms:W3CDTF">2016-10-14T09:38:18Z</dcterms:created>
  <dcterms:modified xsi:type="dcterms:W3CDTF">2026-05-01T11:37:36Z</dcterms:modified>
</cp:coreProperties>
</file>